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  <p:sldMasterId id="2147483725" r:id="rId2"/>
  </p:sldMasterIdLst>
  <p:notesMasterIdLst>
    <p:notesMasterId r:id="rId22"/>
  </p:notesMasterIdLst>
  <p:sldIdLst>
    <p:sldId id="257" r:id="rId3"/>
    <p:sldId id="262" r:id="rId4"/>
    <p:sldId id="309" r:id="rId5"/>
    <p:sldId id="266" r:id="rId6"/>
    <p:sldId id="300" r:id="rId7"/>
    <p:sldId id="264" r:id="rId8"/>
    <p:sldId id="302" r:id="rId9"/>
    <p:sldId id="304" r:id="rId10"/>
    <p:sldId id="343" r:id="rId11"/>
    <p:sldId id="344" r:id="rId12"/>
    <p:sldId id="305" r:id="rId13"/>
    <p:sldId id="345" r:id="rId14"/>
    <p:sldId id="268" r:id="rId15"/>
    <p:sldId id="346" r:id="rId16"/>
    <p:sldId id="347" r:id="rId17"/>
    <p:sldId id="260" r:id="rId18"/>
    <p:sldId id="348" r:id="rId19"/>
    <p:sldId id="315" r:id="rId20"/>
    <p:sldId id="316" r:id="rId21"/>
  </p:sldIdLst>
  <p:sldSz cx="9144000" cy="5143500" type="screen16x9"/>
  <p:notesSz cx="6858000" cy="9144000"/>
  <p:embeddedFontLst>
    <p:embeddedFont>
      <p:font typeface="Nunito" pitchFamily="2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1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A8572F-B077-4647-AC9B-344DB353FE4F}">
  <a:tblStyle styleId="{1FA8572F-B077-4647-AC9B-344DB353F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9f20d3304_0_58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9f20d3304_0_58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00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7db399ab55_1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7db399ab55_1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37084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7db399ab55_1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7db399ab55_1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7db399ab55_1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7db399ab55_1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337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247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9f20d3304_0_5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9f20d3304_0_5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595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17db399ab55_1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17db399ab55_1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109f20d3304_0_6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109f20d3304_0_6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9f20d3304_0_5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09f20d3304_0_5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109f20d3304_0_6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109f20d3304_0_6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09f20d3304_0_5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09f20d3304_0_5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09f20d3304_0_6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09f20d3304_0_6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09f20d3304_0_5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09f20d3304_0_5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17d2eed8ed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17d2eed8ed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7db399ab55_1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7db399ab55_1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17db399ab55_1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17db399ab55_1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99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719993" y="3416963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0100" y="165835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737031" y="5193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720100" y="10459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66844" y="1320973"/>
            <a:ext cx="1044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3" hasCustomPrompt="1"/>
          </p:nvPr>
        </p:nvSpPr>
        <p:spPr>
          <a:xfrm>
            <a:off x="4066506" y="195778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066506" y="3231347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5"/>
          </p:nvPr>
        </p:nvSpPr>
        <p:spPr>
          <a:xfrm>
            <a:off x="737031" y="17929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6"/>
          </p:nvPr>
        </p:nvSpPr>
        <p:spPr>
          <a:xfrm>
            <a:off x="720100" y="23194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7"/>
          </p:nvPr>
        </p:nvSpPr>
        <p:spPr>
          <a:xfrm>
            <a:off x="737031" y="30664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8"/>
          </p:nvPr>
        </p:nvSpPr>
        <p:spPr>
          <a:xfrm>
            <a:off x="720100" y="35930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/>
          </p:nvPr>
        </p:nvSpPr>
        <p:spPr>
          <a:xfrm>
            <a:off x="6104531" y="370329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6087600" y="422981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/>
          </p:nvPr>
        </p:nvSpPr>
        <p:spPr>
          <a:xfrm>
            <a:off x="6104531" y="242971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6087600" y="2956238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6"/>
          </p:nvPr>
        </p:nvSpPr>
        <p:spPr>
          <a:xfrm>
            <a:off x="6104531" y="115614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7"/>
          </p:nvPr>
        </p:nvSpPr>
        <p:spPr>
          <a:xfrm>
            <a:off x="6087600" y="1682663"/>
            <a:ext cx="23364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4066756" y="684367"/>
            <a:ext cx="10452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4066699" y="2594633"/>
            <a:ext cx="1044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4066768" y="3868075"/>
            <a:ext cx="1045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861350" y="1654975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2"/>
          </p:nvPr>
        </p:nvSpPr>
        <p:spPr>
          <a:xfrm>
            <a:off x="720000" y="2964000"/>
            <a:ext cx="29076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3"/>
          </p:nvPr>
        </p:nvSpPr>
        <p:spPr>
          <a:xfrm>
            <a:off x="861338" y="227530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4"/>
          </p:nvPr>
        </p:nvSpPr>
        <p:spPr>
          <a:xfrm>
            <a:off x="719988" y="35843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 rot="-804">
            <a:off x="1161528" y="3125401"/>
            <a:ext cx="2566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1161650" y="1358838"/>
            <a:ext cx="4563900" cy="15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 rot="258">
            <a:off x="2576506" y="3356243"/>
            <a:ext cx="39909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789200" y="1061188"/>
            <a:ext cx="5565600" cy="22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/>
          </p:nvPr>
        </p:nvSpPr>
        <p:spPr>
          <a:xfrm>
            <a:off x="3285000" y="17512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720000" y="1713778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3"/>
          </p:nvPr>
        </p:nvSpPr>
        <p:spPr>
          <a:xfrm>
            <a:off x="3285000" y="26882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4"/>
          </p:nvPr>
        </p:nvSpPr>
        <p:spPr>
          <a:xfrm>
            <a:off x="720000" y="2650741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5"/>
          </p:nvPr>
        </p:nvSpPr>
        <p:spPr>
          <a:xfrm>
            <a:off x="3285000" y="362518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6"/>
          </p:nvPr>
        </p:nvSpPr>
        <p:spPr>
          <a:xfrm>
            <a:off x="723700" y="35877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 idx="2"/>
          </p:nvPr>
        </p:nvSpPr>
        <p:spPr>
          <a:xfrm>
            <a:off x="151931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1519325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3"/>
          </p:nvPr>
        </p:nvSpPr>
        <p:spPr>
          <a:xfrm>
            <a:off x="5556893" y="183525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4"/>
          </p:nvPr>
        </p:nvSpPr>
        <p:spPr>
          <a:xfrm>
            <a:off x="5556902" y="2421775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5"/>
          </p:nvPr>
        </p:nvSpPr>
        <p:spPr>
          <a:xfrm>
            <a:off x="151930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6"/>
          </p:nvPr>
        </p:nvSpPr>
        <p:spPr>
          <a:xfrm>
            <a:off x="1519313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7"/>
          </p:nvPr>
        </p:nvSpPr>
        <p:spPr>
          <a:xfrm>
            <a:off x="5556880" y="345267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8"/>
          </p:nvPr>
        </p:nvSpPr>
        <p:spPr>
          <a:xfrm>
            <a:off x="5556890" y="4039200"/>
            <a:ext cx="28671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title" idx="2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 idx="3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4"/>
          </p:nvPr>
        </p:nvSpPr>
        <p:spPr>
          <a:xfrm>
            <a:off x="3419271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 idx="5"/>
          </p:nvPr>
        </p:nvSpPr>
        <p:spPr>
          <a:xfrm>
            <a:off x="720000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6"/>
          </p:nvPr>
        </p:nvSpPr>
        <p:spPr>
          <a:xfrm>
            <a:off x="72000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 idx="7"/>
          </p:nvPr>
        </p:nvSpPr>
        <p:spPr>
          <a:xfrm>
            <a:off x="3419269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ubTitle" idx="8"/>
          </p:nvPr>
        </p:nvSpPr>
        <p:spPr>
          <a:xfrm>
            <a:off x="3419271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 idx="9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3"/>
          </p:nvPr>
        </p:nvSpPr>
        <p:spPr>
          <a:xfrm>
            <a:off x="6118550" y="2421775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 idx="14"/>
          </p:nvPr>
        </p:nvSpPr>
        <p:spPr>
          <a:xfrm>
            <a:off x="6118545" y="36026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5"/>
          </p:nvPr>
        </p:nvSpPr>
        <p:spPr>
          <a:xfrm>
            <a:off x="6118550" y="4189200"/>
            <a:ext cx="2305500" cy="4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 hasCustomPrompt="1"/>
          </p:nvPr>
        </p:nvSpPr>
        <p:spPr>
          <a:xfrm rot="-255">
            <a:off x="1402767" y="820458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1402800" y="19686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 hasCustomPrompt="1"/>
          </p:nvPr>
        </p:nvSpPr>
        <p:spPr>
          <a:xfrm>
            <a:off x="3690516" y="2807803"/>
            <a:ext cx="40497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690500" y="3956088"/>
            <a:ext cx="4049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91900" y="2412425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796851" y="1053785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 rot="462">
            <a:off x="3455476" y="345530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1290775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4945650" y="3972050"/>
            <a:ext cx="2907600" cy="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 hasCustomPrompt="1"/>
          </p:nvPr>
        </p:nvSpPr>
        <p:spPr>
          <a:xfrm>
            <a:off x="1290775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 hasCustomPrompt="1"/>
          </p:nvPr>
        </p:nvSpPr>
        <p:spPr>
          <a:xfrm>
            <a:off x="4945650" y="2900975"/>
            <a:ext cx="29076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latin typeface="Nunito"/>
                <a:ea typeface="Nunito"/>
                <a:cs typeface="Nunito"/>
                <a:sym typeface="Nunito"/>
              </a:rPr>
              <a:t>,</a:t>
            </a:r>
            <a:r>
              <a:rPr lang="en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highlight>
                  <a:schemeClr val="lt2"/>
                </a:highlight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highlight>
                <a:schemeClr val="lt2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846144" y="612301"/>
            <a:ext cx="34518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5048250" y="-5200"/>
            <a:ext cx="4095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52999">
                <a:schemeClr val="lt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"/>
          <p:cNvSpPr/>
          <p:nvPr/>
        </p:nvSpPr>
        <p:spPr>
          <a:xfrm>
            <a:off x="1862350" y="-709075"/>
            <a:ext cx="6561600" cy="656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 rot="-546">
            <a:off x="777218" y="380923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 rot="9434193" flipH="1">
            <a:off x="-1325181" y="-1427088"/>
            <a:ext cx="5560998" cy="276283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/>
          <p:nvPr/>
        </p:nvSpPr>
        <p:spPr>
          <a:xfrm rot="8099551">
            <a:off x="3314803" y="3855055"/>
            <a:ext cx="5113623" cy="4386773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1"/>
          </p:nvPr>
        </p:nvSpPr>
        <p:spPr>
          <a:xfrm rot="-268">
            <a:off x="4572000" y="2101288"/>
            <a:ext cx="38520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>
            <a:spLocks noGrp="1"/>
          </p:cNvSpPr>
          <p:nvPr>
            <p:ph type="pic" idx="2"/>
          </p:nvPr>
        </p:nvSpPr>
        <p:spPr>
          <a:xfrm>
            <a:off x="222600" y="223175"/>
            <a:ext cx="3852000" cy="469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/>
          <p:nvPr/>
        </p:nvSpPr>
        <p:spPr>
          <a:xfrm rot="-5146068">
            <a:off x="1959926" y="-4077248"/>
            <a:ext cx="2812959" cy="7871678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2"/>
          <p:cNvSpPr/>
          <p:nvPr/>
        </p:nvSpPr>
        <p:spPr>
          <a:xfrm rot="193">
            <a:off x="3587095" y="4090783"/>
            <a:ext cx="6123250" cy="2332945"/>
          </a:xfrm>
          <a:custGeom>
            <a:avLst/>
            <a:gdLst/>
            <a:ahLst/>
            <a:cxnLst/>
            <a:rect l="l" t="t" r="r" b="b"/>
            <a:pathLst>
              <a:path w="34327" h="23188" extrusionOk="0">
                <a:moveTo>
                  <a:pt x="16499" y="0"/>
                </a:moveTo>
                <a:cubicBezTo>
                  <a:pt x="15407" y="0"/>
                  <a:pt x="14243" y="335"/>
                  <a:pt x="13053" y="789"/>
                </a:cubicBezTo>
                <a:cubicBezTo>
                  <a:pt x="11633" y="1324"/>
                  <a:pt x="10177" y="2024"/>
                  <a:pt x="7799" y="3203"/>
                </a:cubicBezTo>
                <a:cubicBezTo>
                  <a:pt x="5402" y="4366"/>
                  <a:pt x="2120" y="6006"/>
                  <a:pt x="1070" y="8237"/>
                </a:cubicBezTo>
                <a:cubicBezTo>
                  <a:pt x="1" y="10467"/>
                  <a:pt x="1199" y="13325"/>
                  <a:pt x="3245" y="15039"/>
                </a:cubicBezTo>
                <a:cubicBezTo>
                  <a:pt x="5310" y="16773"/>
                  <a:pt x="8260" y="17362"/>
                  <a:pt x="10730" y="18800"/>
                </a:cubicBezTo>
                <a:cubicBezTo>
                  <a:pt x="13182" y="20238"/>
                  <a:pt x="15173" y="22524"/>
                  <a:pt x="17477" y="23059"/>
                </a:cubicBezTo>
                <a:cubicBezTo>
                  <a:pt x="17852" y="23146"/>
                  <a:pt x="18235" y="23187"/>
                  <a:pt x="18621" y="23187"/>
                </a:cubicBezTo>
                <a:cubicBezTo>
                  <a:pt x="20606" y="23187"/>
                  <a:pt x="22672" y="22098"/>
                  <a:pt x="24169" y="20570"/>
                </a:cubicBezTo>
                <a:cubicBezTo>
                  <a:pt x="25958" y="18726"/>
                  <a:pt x="26916" y="16274"/>
                  <a:pt x="28575" y="14007"/>
                </a:cubicBezTo>
                <a:cubicBezTo>
                  <a:pt x="30234" y="11758"/>
                  <a:pt x="32576" y="9693"/>
                  <a:pt x="33461" y="7131"/>
                </a:cubicBezTo>
                <a:cubicBezTo>
                  <a:pt x="34327" y="4568"/>
                  <a:pt x="33718" y="1490"/>
                  <a:pt x="31340" y="475"/>
                </a:cubicBezTo>
                <a:cubicBezTo>
                  <a:pt x="30570" y="141"/>
                  <a:pt x="29615" y="23"/>
                  <a:pt x="28586" y="23"/>
                </a:cubicBezTo>
                <a:cubicBezTo>
                  <a:pt x="26441" y="23"/>
                  <a:pt x="23973" y="535"/>
                  <a:pt x="22178" y="660"/>
                </a:cubicBezTo>
                <a:cubicBezTo>
                  <a:pt x="21860" y="682"/>
                  <a:pt x="21562" y="692"/>
                  <a:pt x="21283" y="692"/>
                </a:cubicBezTo>
                <a:cubicBezTo>
                  <a:pt x="19239" y="692"/>
                  <a:pt x="18191" y="163"/>
                  <a:pt x="17072" y="33"/>
                </a:cubicBezTo>
                <a:cubicBezTo>
                  <a:pt x="16883" y="11"/>
                  <a:pt x="16692" y="0"/>
                  <a:pt x="1649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6"/>
          <p:cNvSpPr txBox="1">
            <a:spLocks noGrp="1"/>
          </p:cNvSpPr>
          <p:nvPr>
            <p:ph type="title"/>
          </p:nvPr>
        </p:nvSpPr>
        <p:spPr>
          <a:xfrm>
            <a:off x="3403806" y="182917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36"/>
          <p:cNvSpPr txBox="1">
            <a:spLocks noGrp="1"/>
          </p:cNvSpPr>
          <p:nvPr>
            <p:ph type="subTitle" idx="1"/>
          </p:nvPr>
        </p:nvSpPr>
        <p:spPr>
          <a:xfrm>
            <a:off x="3399538" y="21428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6"/>
          <p:cNvSpPr txBox="1">
            <a:spLocks noGrp="1"/>
          </p:cNvSpPr>
          <p:nvPr>
            <p:ph type="title" idx="2" hasCustomPrompt="1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title" idx="3" hasCustomPrompt="1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36"/>
          <p:cNvSpPr txBox="1">
            <a:spLocks noGrp="1"/>
          </p:cNvSpPr>
          <p:nvPr>
            <p:ph type="title" idx="4" hasCustomPrompt="1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36"/>
          <p:cNvSpPr txBox="1">
            <a:spLocks noGrp="1"/>
          </p:cNvSpPr>
          <p:nvPr>
            <p:ph type="title" idx="5"/>
          </p:nvPr>
        </p:nvSpPr>
        <p:spPr>
          <a:xfrm>
            <a:off x="728556" y="1829165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subTitle" idx="6"/>
          </p:nvPr>
        </p:nvSpPr>
        <p:spPr>
          <a:xfrm>
            <a:off x="728538" y="21427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7"/>
          </p:nvPr>
        </p:nvSpPr>
        <p:spPr>
          <a:xfrm>
            <a:off x="703018" y="3688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9"/>
          </p:nvPr>
        </p:nvSpPr>
        <p:spPr>
          <a:xfrm>
            <a:off x="3403743" y="3688302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subTitle" idx="13"/>
          </p:nvPr>
        </p:nvSpPr>
        <p:spPr>
          <a:xfrm>
            <a:off x="3403888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title" idx="14"/>
          </p:nvPr>
        </p:nvSpPr>
        <p:spPr>
          <a:xfrm>
            <a:off x="6104318" y="3688290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subTitle" idx="15"/>
          </p:nvPr>
        </p:nvSpPr>
        <p:spPr>
          <a:xfrm>
            <a:off x="6104163" y="400918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 idx="16"/>
          </p:nvPr>
        </p:nvSpPr>
        <p:spPr>
          <a:xfrm>
            <a:off x="6079043" y="1829177"/>
            <a:ext cx="2336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36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36"/>
          <p:cNvSpPr txBox="1">
            <a:spLocks noGrp="1"/>
          </p:cNvSpPr>
          <p:nvPr>
            <p:ph type="title" idx="19" hasCustomPrompt="1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36"/>
          <p:cNvSpPr txBox="1">
            <a:spLocks noGrp="1"/>
          </p:cNvSpPr>
          <p:nvPr>
            <p:ph type="title" idx="20" hasCustomPrompt="1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" name="Google Shape;197;p36"/>
          <p:cNvSpPr txBox="1">
            <a:spLocks noGrp="1"/>
          </p:cNvSpPr>
          <p:nvPr>
            <p:ph type="title" idx="21"/>
          </p:nvPr>
        </p:nvSpPr>
        <p:spPr>
          <a:xfrm>
            <a:off x="715750" y="5334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3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6"/>
            </a:gs>
          </a:gsLst>
          <a:lin ang="2698631" scaled="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5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5"/>
          <p:cNvSpPr txBox="1">
            <a:spLocks noGrp="1"/>
          </p:cNvSpPr>
          <p:nvPr>
            <p:ph type="subTitle" idx="1"/>
          </p:nvPr>
        </p:nvSpPr>
        <p:spPr>
          <a:xfrm>
            <a:off x="1599375" y="3115325"/>
            <a:ext cx="2218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6" name="Google Shape;246;p45"/>
          <p:cNvSpPr txBox="1">
            <a:spLocks noGrp="1"/>
          </p:cNvSpPr>
          <p:nvPr>
            <p:ph type="subTitle" idx="2"/>
          </p:nvPr>
        </p:nvSpPr>
        <p:spPr>
          <a:xfrm>
            <a:off x="5393525" y="3117263"/>
            <a:ext cx="2218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7" name="Google Shape;247;p45"/>
          <p:cNvSpPr txBox="1">
            <a:spLocks noGrp="1"/>
          </p:cNvSpPr>
          <p:nvPr>
            <p:ph type="subTitle" idx="3"/>
          </p:nvPr>
        </p:nvSpPr>
        <p:spPr>
          <a:xfrm>
            <a:off x="1364475" y="3382775"/>
            <a:ext cx="2688300" cy="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5"/>
          <p:cNvSpPr txBox="1">
            <a:spLocks noGrp="1"/>
          </p:cNvSpPr>
          <p:nvPr>
            <p:ph type="subTitle" idx="4"/>
          </p:nvPr>
        </p:nvSpPr>
        <p:spPr>
          <a:xfrm>
            <a:off x="5158325" y="3378275"/>
            <a:ext cx="2688900" cy="77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4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>
            <a:spLocks noGrp="1"/>
          </p:cNvSpPr>
          <p:nvPr>
            <p:ph type="subTitle" idx="1"/>
          </p:nvPr>
        </p:nvSpPr>
        <p:spPr>
          <a:xfrm>
            <a:off x="2909746" y="1464550"/>
            <a:ext cx="4015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7" name="Google Shape;257;p47"/>
          <p:cNvSpPr txBox="1">
            <a:spLocks noGrp="1"/>
          </p:cNvSpPr>
          <p:nvPr>
            <p:ph type="subTitle" idx="2"/>
          </p:nvPr>
        </p:nvSpPr>
        <p:spPr>
          <a:xfrm>
            <a:off x="2909775" y="3219125"/>
            <a:ext cx="4015800" cy="4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8" name="Google Shape;258;p47"/>
          <p:cNvSpPr txBox="1">
            <a:spLocks noGrp="1"/>
          </p:cNvSpPr>
          <p:nvPr>
            <p:ph type="subTitle" idx="3"/>
          </p:nvPr>
        </p:nvSpPr>
        <p:spPr>
          <a:xfrm>
            <a:off x="2909724" y="2055246"/>
            <a:ext cx="40158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7"/>
          <p:cNvSpPr txBox="1">
            <a:spLocks noGrp="1"/>
          </p:cNvSpPr>
          <p:nvPr>
            <p:ph type="subTitle" idx="4"/>
          </p:nvPr>
        </p:nvSpPr>
        <p:spPr>
          <a:xfrm>
            <a:off x="2909775" y="3807000"/>
            <a:ext cx="40158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7"/>
          <p:cNvSpPr/>
          <p:nvPr/>
        </p:nvSpPr>
        <p:spPr>
          <a:xfrm rot="4354832">
            <a:off x="-3285993" y="2004176"/>
            <a:ext cx="6216618" cy="3747198"/>
          </a:xfrm>
          <a:custGeom>
            <a:avLst/>
            <a:gdLst/>
            <a:ahLst/>
            <a:cxnLst/>
            <a:rect l="l" t="t" r="r" b="b"/>
            <a:pathLst>
              <a:path w="24926" h="26293" extrusionOk="0">
                <a:moveTo>
                  <a:pt x="13176" y="0"/>
                </a:moveTo>
                <a:cubicBezTo>
                  <a:pt x="13049" y="0"/>
                  <a:pt x="12922" y="7"/>
                  <a:pt x="12795" y="21"/>
                </a:cubicBezTo>
                <a:cubicBezTo>
                  <a:pt x="10822" y="242"/>
                  <a:pt x="8997" y="2233"/>
                  <a:pt x="6656" y="3598"/>
                </a:cubicBezTo>
                <a:cubicBezTo>
                  <a:pt x="4315" y="4944"/>
                  <a:pt x="1439" y="5644"/>
                  <a:pt x="720" y="7285"/>
                </a:cubicBezTo>
                <a:cubicBezTo>
                  <a:pt x="1" y="8944"/>
                  <a:pt x="1420" y="11562"/>
                  <a:pt x="2324" y="13885"/>
                </a:cubicBezTo>
                <a:cubicBezTo>
                  <a:pt x="3209" y="16226"/>
                  <a:pt x="3559" y="18272"/>
                  <a:pt x="4555" y="20244"/>
                </a:cubicBezTo>
                <a:cubicBezTo>
                  <a:pt x="5532" y="22218"/>
                  <a:pt x="7135" y="24116"/>
                  <a:pt x="9292" y="25259"/>
                </a:cubicBezTo>
                <a:cubicBezTo>
                  <a:pt x="10516" y="25897"/>
                  <a:pt x="11917" y="26292"/>
                  <a:pt x="13231" y="26292"/>
                </a:cubicBezTo>
                <a:cubicBezTo>
                  <a:pt x="14233" y="26292"/>
                  <a:pt x="15184" y="26062"/>
                  <a:pt x="15966" y="25536"/>
                </a:cubicBezTo>
                <a:cubicBezTo>
                  <a:pt x="17773" y="24337"/>
                  <a:pt x="18694" y="21572"/>
                  <a:pt x="20482" y="19526"/>
                </a:cubicBezTo>
                <a:cubicBezTo>
                  <a:pt x="22271" y="17499"/>
                  <a:pt x="24925" y="16208"/>
                  <a:pt x="24889" y="14678"/>
                </a:cubicBezTo>
                <a:cubicBezTo>
                  <a:pt x="24851" y="13166"/>
                  <a:pt x="22105" y="11433"/>
                  <a:pt x="20667" y="9442"/>
                </a:cubicBezTo>
                <a:cubicBezTo>
                  <a:pt x="19229" y="7432"/>
                  <a:pt x="19100" y="5165"/>
                  <a:pt x="17994" y="3248"/>
                </a:cubicBezTo>
                <a:cubicBezTo>
                  <a:pt x="16942" y="1470"/>
                  <a:pt x="15033" y="0"/>
                  <a:pt x="13176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7"/>
          <p:cNvSpPr/>
          <p:nvPr/>
        </p:nvSpPr>
        <p:spPr>
          <a:xfrm rot="6539599">
            <a:off x="7984086" y="810014"/>
            <a:ext cx="2448158" cy="2786365"/>
          </a:xfrm>
          <a:custGeom>
            <a:avLst/>
            <a:gdLst/>
            <a:ahLst/>
            <a:cxnLst/>
            <a:rect l="l" t="t" r="r" b="b"/>
            <a:pathLst>
              <a:path w="28741" h="30024" extrusionOk="0">
                <a:moveTo>
                  <a:pt x="16290" y="0"/>
                </a:moveTo>
                <a:cubicBezTo>
                  <a:pt x="15349" y="0"/>
                  <a:pt x="14432" y="121"/>
                  <a:pt x="13568" y="372"/>
                </a:cubicBezTo>
                <a:cubicBezTo>
                  <a:pt x="10969" y="1128"/>
                  <a:pt x="8867" y="3064"/>
                  <a:pt x="6802" y="4741"/>
                </a:cubicBezTo>
                <a:cubicBezTo>
                  <a:pt x="4738" y="6401"/>
                  <a:pt x="2728" y="7802"/>
                  <a:pt x="1549" y="9774"/>
                </a:cubicBezTo>
                <a:cubicBezTo>
                  <a:pt x="369" y="11747"/>
                  <a:pt x="0" y="14273"/>
                  <a:pt x="295" y="16742"/>
                </a:cubicBezTo>
                <a:cubicBezTo>
                  <a:pt x="571" y="19232"/>
                  <a:pt x="1492" y="21684"/>
                  <a:pt x="2893" y="24208"/>
                </a:cubicBezTo>
                <a:cubicBezTo>
                  <a:pt x="4295" y="26753"/>
                  <a:pt x="6175" y="29389"/>
                  <a:pt x="8553" y="29923"/>
                </a:cubicBezTo>
                <a:cubicBezTo>
                  <a:pt x="8873" y="29993"/>
                  <a:pt x="9201" y="30024"/>
                  <a:pt x="9538" y="30024"/>
                </a:cubicBezTo>
                <a:cubicBezTo>
                  <a:pt x="11710" y="30024"/>
                  <a:pt x="14224" y="28716"/>
                  <a:pt x="16794" y="27822"/>
                </a:cubicBezTo>
                <a:cubicBezTo>
                  <a:pt x="19743" y="26790"/>
                  <a:pt x="22749" y="26329"/>
                  <a:pt x="24426" y="24577"/>
                </a:cubicBezTo>
                <a:cubicBezTo>
                  <a:pt x="26103" y="22845"/>
                  <a:pt x="26454" y="19839"/>
                  <a:pt x="27099" y="16742"/>
                </a:cubicBezTo>
                <a:cubicBezTo>
                  <a:pt x="27763" y="13645"/>
                  <a:pt x="28740" y="10456"/>
                  <a:pt x="27984" y="7728"/>
                </a:cubicBezTo>
                <a:cubicBezTo>
                  <a:pt x="27247" y="5000"/>
                  <a:pt x="24795" y="2732"/>
                  <a:pt x="22029" y="1386"/>
                </a:cubicBezTo>
                <a:cubicBezTo>
                  <a:pt x="20171" y="488"/>
                  <a:pt x="18181" y="0"/>
                  <a:pt x="1629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7983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AutoNum type="arabicPeriod"/>
              <a:defRPr sz="105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8000" y="145350"/>
            <a:ext cx="8688000" cy="4852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title"/>
          </p:nvPr>
        </p:nvSpPr>
        <p:spPr>
          <a:xfrm>
            <a:off x="719988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52"/>
          <p:cNvSpPr/>
          <p:nvPr/>
        </p:nvSpPr>
        <p:spPr>
          <a:xfrm rot="3769007">
            <a:off x="-1798121" y="-1427388"/>
            <a:ext cx="3544583" cy="393475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52"/>
          <p:cNvSpPr/>
          <p:nvPr/>
        </p:nvSpPr>
        <p:spPr>
          <a:xfrm rot="-4095310">
            <a:off x="6913406" y="2723947"/>
            <a:ext cx="4662422" cy="2337016"/>
          </a:xfrm>
          <a:custGeom>
            <a:avLst/>
            <a:gdLst/>
            <a:ahLst/>
            <a:cxnLst/>
            <a:rect l="l" t="t" r="r" b="b"/>
            <a:pathLst>
              <a:path w="24980" h="10743" extrusionOk="0">
                <a:moveTo>
                  <a:pt x="19758" y="0"/>
                </a:moveTo>
                <a:cubicBezTo>
                  <a:pt x="17520" y="0"/>
                  <a:pt x="15017" y="1612"/>
                  <a:pt x="12812" y="1927"/>
                </a:cubicBezTo>
                <a:cubicBezTo>
                  <a:pt x="12501" y="1972"/>
                  <a:pt x="12196" y="1991"/>
                  <a:pt x="11894" y="1991"/>
                </a:cubicBezTo>
                <a:cubicBezTo>
                  <a:pt x="10175" y="1991"/>
                  <a:pt x="8582" y="1376"/>
                  <a:pt x="6795" y="1376"/>
                </a:cubicBezTo>
                <a:cubicBezTo>
                  <a:pt x="6426" y="1376"/>
                  <a:pt x="6048" y="1403"/>
                  <a:pt x="5659" y="1466"/>
                </a:cubicBezTo>
                <a:cubicBezTo>
                  <a:pt x="3078" y="1909"/>
                  <a:pt x="0" y="4010"/>
                  <a:pt x="516" y="5596"/>
                </a:cubicBezTo>
                <a:cubicBezTo>
                  <a:pt x="1014" y="7200"/>
                  <a:pt x="5125" y="8269"/>
                  <a:pt x="7706" y="8969"/>
                </a:cubicBezTo>
                <a:cubicBezTo>
                  <a:pt x="10305" y="9670"/>
                  <a:pt x="11374" y="9983"/>
                  <a:pt x="12812" y="10315"/>
                </a:cubicBezTo>
                <a:cubicBezTo>
                  <a:pt x="13653" y="10522"/>
                  <a:pt x="14615" y="10743"/>
                  <a:pt x="15765" y="10743"/>
                </a:cubicBezTo>
                <a:cubicBezTo>
                  <a:pt x="16559" y="10743"/>
                  <a:pt x="17442" y="10638"/>
                  <a:pt x="18435" y="10352"/>
                </a:cubicBezTo>
                <a:cubicBezTo>
                  <a:pt x="20868" y="9652"/>
                  <a:pt x="23947" y="7882"/>
                  <a:pt x="24464" y="5596"/>
                </a:cubicBezTo>
                <a:cubicBezTo>
                  <a:pt x="24980" y="3309"/>
                  <a:pt x="22933" y="489"/>
                  <a:pt x="20500" y="65"/>
                </a:cubicBezTo>
                <a:cubicBezTo>
                  <a:pt x="20256" y="21"/>
                  <a:pt x="20009" y="0"/>
                  <a:pt x="19758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78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52"/>
          <p:cNvSpPr/>
          <p:nvPr/>
        </p:nvSpPr>
        <p:spPr>
          <a:xfrm rot="-3329823">
            <a:off x="-1225386" y="2093235"/>
            <a:ext cx="2308478" cy="1592120"/>
          </a:xfrm>
          <a:custGeom>
            <a:avLst/>
            <a:gdLst/>
            <a:ahLst/>
            <a:cxnLst/>
            <a:rect l="l" t="t" r="r" b="b"/>
            <a:pathLst>
              <a:path w="19615" h="16711" extrusionOk="0">
                <a:moveTo>
                  <a:pt x="10155" y="1"/>
                </a:moveTo>
                <a:cubicBezTo>
                  <a:pt x="10119" y="1"/>
                  <a:pt x="10083" y="1"/>
                  <a:pt x="10047" y="2"/>
                </a:cubicBezTo>
                <a:cubicBezTo>
                  <a:pt x="5143" y="150"/>
                  <a:pt x="0" y="9183"/>
                  <a:pt x="2322" y="13570"/>
                </a:cubicBezTo>
                <a:cubicBezTo>
                  <a:pt x="3449" y="15680"/>
                  <a:pt x="6305" y="16711"/>
                  <a:pt x="9255" y="16711"/>
                </a:cubicBezTo>
                <a:cubicBezTo>
                  <a:pt x="12439" y="16711"/>
                  <a:pt x="15731" y="15509"/>
                  <a:pt x="17070" y="13165"/>
                </a:cubicBezTo>
                <a:cubicBezTo>
                  <a:pt x="19615" y="8681"/>
                  <a:pt x="15037" y="1"/>
                  <a:pt x="10155" y="1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1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52"/>
          <p:cNvSpPr/>
          <p:nvPr/>
        </p:nvSpPr>
        <p:spPr>
          <a:xfrm rot="6224357">
            <a:off x="8761824" y="872791"/>
            <a:ext cx="1547435" cy="1437609"/>
          </a:xfrm>
          <a:custGeom>
            <a:avLst/>
            <a:gdLst/>
            <a:ahLst/>
            <a:cxnLst/>
            <a:rect l="l" t="t" r="r" b="b"/>
            <a:pathLst>
              <a:path w="28446" h="22334" extrusionOk="0">
                <a:moveTo>
                  <a:pt x="11228" y="0"/>
                </a:moveTo>
                <a:cubicBezTo>
                  <a:pt x="8974" y="0"/>
                  <a:pt x="6608" y="685"/>
                  <a:pt x="4628" y="2074"/>
                </a:cubicBezTo>
                <a:cubicBezTo>
                  <a:pt x="2121" y="3825"/>
                  <a:pt x="221" y="6700"/>
                  <a:pt x="111" y="9558"/>
                </a:cubicBezTo>
                <a:cubicBezTo>
                  <a:pt x="0" y="12415"/>
                  <a:pt x="1660" y="15255"/>
                  <a:pt x="3522" y="17485"/>
                </a:cubicBezTo>
                <a:cubicBezTo>
                  <a:pt x="5401" y="19715"/>
                  <a:pt x="7485" y="21319"/>
                  <a:pt x="9753" y="21964"/>
                </a:cubicBezTo>
                <a:cubicBezTo>
                  <a:pt x="10694" y="22230"/>
                  <a:pt x="11669" y="22333"/>
                  <a:pt x="12700" y="22333"/>
                </a:cubicBezTo>
                <a:cubicBezTo>
                  <a:pt x="14174" y="22333"/>
                  <a:pt x="15764" y="22122"/>
                  <a:pt x="17532" y="21872"/>
                </a:cubicBezTo>
                <a:cubicBezTo>
                  <a:pt x="20537" y="21448"/>
                  <a:pt x="24059" y="20913"/>
                  <a:pt x="26049" y="18849"/>
                </a:cubicBezTo>
                <a:cubicBezTo>
                  <a:pt x="28022" y="16766"/>
                  <a:pt x="28445" y="13134"/>
                  <a:pt x="27265" y="10387"/>
                </a:cubicBezTo>
                <a:cubicBezTo>
                  <a:pt x="26067" y="7640"/>
                  <a:pt x="23265" y="5760"/>
                  <a:pt x="20703" y="4008"/>
                </a:cubicBezTo>
                <a:cubicBezTo>
                  <a:pt x="18122" y="2257"/>
                  <a:pt x="15799" y="653"/>
                  <a:pt x="13052" y="155"/>
                </a:cubicBezTo>
                <a:cubicBezTo>
                  <a:pt x="12459" y="52"/>
                  <a:pt x="11848" y="0"/>
                  <a:pt x="11228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/>
          <p:nvPr/>
        </p:nvSpPr>
        <p:spPr>
          <a:xfrm rot="-9620081">
            <a:off x="-310220" y="3110216"/>
            <a:ext cx="4630263" cy="3680321"/>
          </a:xfrm>
          <a:prstGeom prst="rect">
            <a:avLst/>
          </a:prstGeom>
          <a:gradFill>
            <a:gsLst>
              <a:gs pos="0">
                <a:schemeClr val="accent5"/>
              </a:gs>
              <a:gs pos="51000">
                <a:schemeClr val="dk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4"/>
          <p:cNvSpPr/>
          <p:nvPr/>
        </p:nvSpPr>
        <p:spPr>
          <a:xfrm rot="10800000">
            <a:off x="4513800" y="3240400"/>
            <a:ext cx="4630200" cy="4027200"/>
          </a:xfrm>
          <a:prstGeom prst="rect">
            <a:avLst/>
          </a:pr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54"/>
          <p:cNvSpPr/>
          <p:nvPr/>
        </p:nvSpPr>
        <p:spPr>
          <a:xfrm rot="2332494">
            <a:off x="4856939" y="-2041245"/>
            <a:ext cx="4630335" cy="5146837"/>
          </a:xfrm>
          <a:prstGeom prst="rect">
            <a:avLst/>
          </a:prstGeom>
          <a:gradFill>
            <a:gsLst>
              <a:gs pos="0">
                <a:schemeClr val="accent3"/>
              </a:gs>
              <a:gs pos="6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4"/>
          <p:cNvSpPr/>
          <p:nvPr/>
        </p:nvSpPr>
        <p:spPr>
          <a:xfrm>
            <a:off x="-625050" y="-1307975"/>
            <a:ext cx="5259900" cy="4415700"/>
          </a:xfrm>
          <a:prstGeom prst="rect">
            <a:avLst/>
          </a:prstGeom>
          <a:gradFill>
            <a:gsLst>
              <a:gs pos="0">
                <a:schemeClr val="accent6"/>
              </a:gs>
              <a:gs pos="67000">
                <a:schemeClr val="lt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54"/>
          <p:cNvSpPr/>
          <p:nvPr/>
        </p:nvSpPr>
        <p:spPr>
          <a:xfrm>
            <a:off x="-359074" y="-80262"/>
            <a:ext cx="10500490" cy="5304026"/>
          </a:xfrm>
          <a:custGeom>
            <a:avLst/>
            <a:gdLst/>
            <a:ahLst/>
            <a:cxnLst/>
            <a:rect l="l" t="t" r="r" b="b"/>
            <a:pathLst>
              <a:path w="27819" h="26829" extrusionOk="0">
                <a:moveTo>
                  <a:pt x="12122" y="1"/>
                </a:moveTo>
                <a:cubicBezTo>
                  <a:pt x="10177" y="1"/>
                  <a:pt x="8172" y="821"/>
                  <a:pt x="6674" y="2136"/>
                </a:cubicBezTo>
                <a:cubicBezTo>
                  <a:pt x="4867" y="3722"/>
                  <a:pt x="3780" y="6026"/>
                  <a:pt x="2895" y="8201"/>
                </a:cubicBezTo>
                <a:cubicBezTo>
                  <a:pt x="2010" y="10395"/>
                  <a:pt x="1309" y="12496"/>
                  <a:pt x="812" y="14874"/>
                </a:cubicBezTo>
                <a:cubicBezTo>
                  <a:pt x="314" y="17253"/>
                  <a:pt x="1" y="19907"/>
                  <a:pt x="1014" y="21898"/>
                </a:cubicBezTo>
                <a:cubicBezTo>
                  <a:pt x="2010" y="23890"/>
                  <a:pt x="4332" y="25217"/>
                  <a:pt x="6637" y="25991"/>
                </a:cubicBezTo>
                <a:cubicBezTo>
                  <a:pt x="8360" y="26552"/>
                  <a:pt x="10063" y="26828"/>
                  <a:pt x="11708" y="26828"/>
                </a:cubicBezTo>
                <a:cubicBezTo>
                  <a:pt x="12280" y="26828"/>
                  <a:pt x="12846" y="26795"/>
                  <a:pt x="13403" y="26728"/>
                </a:cubicBezTo>
                <a:cubicBezTo>
                  <a:pt x="15560" y="26488"/>
                  <a:pt x="17569" y="25751"/>
                  <a:pt x="19763" y="24922"/>
                </a:cubicBezTo>
                <a:cubicBezTo>
                  <a:pt x="21938" y="24074"/>
                  <a:pt x="24298" y="23115"/>
                  <a:pt x="25663" y="21364"/>
                </a:cubicBezTo>
                <a:cubicBezTo>
                  <a:pt x="27026" y="19631"/>
                  <a:pt x="27395" y="17105"/>
                  <a:pt x="27597" y="14469"/>
                </a:cubicBezTo>
                <a:cubicBezTo>
                  <a:pt x="27801" y="11833"/>
                  <a:pt x="27818" y="9067"/>
                  <a:pt x="26474" y="7297"/>
                </a:cubicBezTo>
                <a:cubicBezTo>
                  <a:pt x="25128" y="5528"/>
                  <a:pt x="22417" y="4735"/>
                  <a:pt x="20021" y="3482"/>
                </a:cubicBezTo>
                <a:cubicBezTo>
                  <a:pt x="17643" y="2228"/>
                  <a:pt x="15596" y="514"/>
                  <a:pt x="13310" y="108"/>
                </a:cubicBezTo>
                <a:cubicBezTo>
                  <a:pt x="12920" y="35"/>
                  <a:pt x="12522" y="1"/>
                  <a:pt x="121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4"/>
          <p:cNvSpPr txBox="1">
            <a:spLocks noGrp="1"/>
          </p:cNvSpPr>
          <p:nvPr>
            <p:ph type="subTitle" idx="1"/>
          </p:nvPr>
        </p:nvSpPr>
        <p:spPr>
          <a:xfrm rot="175">
            <a:off x="1618650" y="2985675"/>
            <a:ext cx="59067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4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0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MAIN_POINT_1_2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7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7"/>
          <p:cNvSpPr txBox="1">
            <a:spLocks noGrp="1"/>
          </p:cNvSpPr>
          <p:nvPr>
            <p:ph type="subTitle" idx="1"/>
          </p:nvPr>
        </p:nvSpPr>
        <p:spPr>
          <a:xfrm rot="298">
            <a:off x="944575" y="2838200"/>
            <a:ext cx="3455700" cy="10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title"/>
          </p:nvPr>
        </p:nvSpPr>
        <p:spPr>
          <a:xfrm>
            <a:off x="944725" y="1274075"/>
            <a:ext cx="3455700" cy="9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0" name="Google Shape;330;p57"/>
          <p:cNvSpPr>
            <a:spLocks noGrp="1"/>
          </p:cNvSpPr>
          <p:nvPr>
            <p:ph type="pic" idx="2"/>
          </p:nvPr>
        </p:nvSpPr>
        <p:spPr>
          <a:xfrm>
            <a:off x="5064000" y="223175"/>
            <a:ext cx="3852000" cy="469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MAIN_POINT_1_2_1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8"/>
          <p:cNvSpPr txBox="1">
            <a:spLocks noGrp="1"/>
          </p:cNvSpPr>
          <p:nvPr>
            <p:ph type="subTitle" idx="1"/>
          </p:nvPr>
        </p:nvSpPr>
        <p:spPr>
          <a:xfrm rot="298">
            <a:off x="944575" y="2419500"/>
            <a:ext cx="3455700" cy="9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8"/>
          <p:cNvSpPr txBox="1">
            <a:spLocks noGrp="1"/>
          </p:cNvSpPr>
          <p:nvPr>
            <p:ph type="title"/>
          </p:nvPr>
        </p:nvSpPr>
        <p:spPr>
          <a:xfrm>
            <a:off x="944725" y="1762050"/>
            <a:ext cx="34557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5" name="Google Shape;335;p58"/>
          <p:cNvSpPr>
            <a:spLocks noGrp="1"/>
          </p:cNvSpPr>
          <p:nvPr>
            <p:ph type="pic" idx="2"/>
          </p:nvPr>
        </p:nvSpPr>
        <p:spPr>
          <a:xfrm>
            <a:off x="5064000" y="223175"/>
            <a:ext cx="3852000" cy="469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title" idx="2"/>
          </p:nvPr>
        </p:nvSpPr>
        <p:spPr>
          <a:xfrm>
            <a:off x="2540489" y="2463712"/>
            <a:ext cx="4062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6" name="Google Shape;356;p61"/>
          <p:cNvSpPr txBox="1">
            <a:spLocks noGrp="1"/>
          </p:cNvSpPr>
          <p:nvPr>
            <p:ph type="subTitle" idx="1"/>
          </p:nvPr>
        </p:nvSpPr>
        <p:spPr>
          <a:xfrm>
            <a:off x="2540489" y="2857797"/>
            <a:ext cx="4062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title" idx="3"/>
          </p:nvPr>
        </p:nvSpPr>
        <p:spPr>
          <a:xfrm>
            <a:off x="2540431" y="1313550"/>
            <a:ext cx="4062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8" name="Google Shape;358;p61"/>
          <p:cNvSpPr txBox="1">
            <a:spLocks noGrp="1"/>
          </p:cNvSpPr>
          <p:nvPr>
            <p:ph type="subTitle" idx="4"/>
          </p:nvPr>
        </p:nvSpPr>
        <p:spPr>
          <a:xfrm>
            <a:off x="2540446" y="1707600"/>
            <a:ext cx="4062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61"/>
          <p:cNvSpPr txBox="1">
            <a:spLocks noGrp="1"/>
          </p:cNvSpPr>
          <p:nvPr>
            <p:ph type="title" idx="5"/>
          </p:nvPr>
        </p:nvSpPr>
        <p:spPr>
          <a:xfrm>
            <a:off x="2540425" y="3613924"/>
            <a:ext cx="4062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0" name="Google Shape;360;p61"/>
          <p:cNvSpPr txBox="1">
            <a:spLocks noGrp="1"/>
          </p:cNvSpPr>
          <p:nvPr>
            <p:ph type="subTitle" idx="6"/>
          </p:nvPr>
        </p:nvSpPr>
        <p:spPr>
          <a:xfrm>
            <a:off x="2540425" y="4008000"/>
            <a:ext cx="4062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5"/>
          <p:cNvSpPr txBox="1">
            <a:spLocks noGrp="1"/>
          </p:cNvSpPr>
          <p:nvPr>
            <p:ph type="title" idx="2"/>
          </p:nvPr>
        </p:nvSpPr>
        <p:spPr>
          <a:xfrm>
            <a:off x="720000" y="1943563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0" name="Google Shape;400;p65"/>
          <p:cNvSpPr txBox="1">
            <a:spLocks noGrp="1"/>
          </p:cNvSpPr>
          <p:nvPr>
            <p:ph type="subTitle" idx="1"/>
          </p:nvPr>
        </p:nvSpPr>
        <p:spPr>
          <a:xfrm>
            <a:off x="719975" y="2383038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65"/>
          <p:cNvSpPr txBox="1">
            <a:spLocks noGrp="1"/>
          </p:cNvSpPr>
          <p:nvPr>
            <p:ph type="title" idx="3"/>
          </p:nvPr>
        </p:nvSpPr>
        <p:spPr>
          <a:xfrm>
            <a:off x="3419269" y="1943563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2" name="Google Shape;402;p65"/>
          <p:cNvSpPr txBox="1">
            <a:spLocks noGrp="1"/>
          </p:cNvSpPr>
          <p:nvPr>
            <p:ph type="subTitle" idx="4"/>
          </p:nvPr>
        </p:nvSpPr>
        <p:spPr>
          <a:xfrm>
            <a:off x="3419246" y="2383038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65"/>
          <p:cNvSpPr txBox="1">
            <a:spLocks noGrp="1"/>
          </p:cNvSpPr>
          <p:nvPr>
            <p:ph type="title" idx="5"/>
          </p:nvPr>
        </p:nvSpPr>
        <p:spPr>
          <a:xfrm>
            <a:off x="2069638" y="361053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65"/>
          <p:cNvSpPr txBox="1">
            <a:spLocks noGrp="1"/>
          </p:cNvSpPr>
          <p:nvPr>
            <p:ph type="subTitle" idx="6"/>
          </p:nvPr>
        </p:nvSpPr>
        <p:spPr>
          <a:xfrm>
            <a:off x="2069638" y="404030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5"/>
          <p:cNvSpPr txBox="1">
            <a:spLocks noGrp="1"/>
          </p:cNvSpPr>
          <p:nvPr>
            <p:ph type="title" idx="7"/>
          </p:nvPr>
        </p:nvSpPr>
        <p:spPr>
          <a:xfrm>
            <a:off x="4768907" y="361053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6" name="Google Shape;406;p65"/>
          <p:cNvSpPr txBox="1">
            <a:spLocks noGrp="1"/>
          </p:cNvSpPr>
          <p:nvPr>
            <p:ph type="subTitle" idx="8"/>
          </p:nvPr>
        </p:nvSpPr>
        <p:spPr>
          <a:xfrm>
            <a:off x="4768909" y="404030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65"/>
          <p:cNvSpPr txBox="1">
            <a:spLocks noGrp="1"/>
          </p:cNvSpPr>
          <p:nvPr>
            <p:ph type="title" idx="9"/>
          </p:nvPr>
        </p:nvSpPr>
        <p:spPr>
          <a:xfrm>
            <a:off x="6118545" y="1943563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8" name="Google Shape;408;p65"/>
          <p:cNvSpPr txBox="1">
            <a:spLocks noGrp="1"/>
          </p:cNvSpPr>
          <p:nvPr>
            <p:ph type="subTitle" idx="13"/>
          </p:nvPr>
        </p:nvSpPr>
        <p:spPr>
          <a:xfrm>
            <a:off x="6118525" y="2383038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accent1"/>
            </a:gs>
            <a:gs pos="50000">
              <a:schemeClr val="accent6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3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73"/>
          <p:cNvSpPr txBox="1"/>
          <p:nvPr/>
        </p:nvSpPr>
        <p:spPr>
          <a:xfrm>
            <a:off x="2779400" y="3233050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100" b="1">
                <a:solidFill>
                  <a:schemeClr val="accen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73"/>
          <p:cNvSpPr txBox="1">
            <a:spLocks noGrp="1"/>
          </p:cNvSpPr>
          <p:nvPr>
            <p:ph type="ctrTitle"/>
          </p:nvPr>
        </p:nvSpPr>
        <p:spPr>
          <a:xfrm>
            <a:off x="2727925" y="787650"/>
            <a:ext cx="36882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78" name="Google Shape;478;p73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73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">
    <p:bg>
      <p:bgPr>
        <a:gradFill>
          <a:gsLst>
            <a:gs pos="0">
              <a:schemeClr val="accent1"/>
            </a:gs>
            <a:gs pos="50000">
              <a:schemeClr val="accent3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/>
          <p:nvPr/>
        </p:nvSpPr>
        <p:spPr>
          <a:xfrm>
            <a:off x="228000" y="228600"/>
            <a:ext cx="8688000" cy="46863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bg>
      <p:bgPr>
        <a:solidFill>
          <a:schemeClr val="dk2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5"/>
          <p:cNvSpPr/>
          <p:nvPr/>
        </p:nvSpPr>
        <p:spPr>
          <a:xfrm rot="5400120">
            <a:off x="6131337" y="-2638137"/>
            <a:ext cx="3561182" cy="6272895"/>
          </a:xfrm>
          <a:custGeom>
            <a:avLst/>
            <a:gdLst/>
            <a:ahLst/>
            <a:cxnLst/>
            <a:rect l="l" t="t" r="r" b="b"/>
            <a:pathLst>
              <a:path w="49609" h="50966" extrusionOk="0">
                <a:moveTo>
                  <a:pt x="6871" y="45273"/>
                </a:moveTo>
                <a:cubicBezTo>
                  <a:pt x="6871" y="45273"/>
                  <a:pt x="1" y="36777"/>
                  <a:pt x="11156" y="31660"/>
                </a:cubicBezTo>
                <a:cubicBezTo>
                  <a:pt x="22312" y="26543"/>
                  <a:pt x="4727" y="12038"/>
                  <a:pt x="12942" y="6020"/>
                </a:cubicBezTo>
                <a:cubicBezTo>
                  <a:pt x="21156" y="1"/>
                  <a:pt x="45681" y="2119"/>
                  <a:pt x="45561" y="15428"/>
                </a:cubicBezTo>
                <a:cubicBezTo>
                  <a:pt x="45561" y="15428"/>
                  <a:pt x="49609" y="29550"/>
                  <a:pt x="37109" y="30499"/>
                </a:cubicBezTo>
                <a:cubicBezTo>
                  <a:pt x="24609" y="31447"/>
                  <a:pt x="33159" y="44730"/>
                  <a:pt x="25253" y="46153"/>
                </a:cubicBezTo>
                <a:cubicBezTo>
                  <a:pt x="17347" y="47578"/>
                  <a:pt x="13299" y="50966"/>
                  <a:pt x="6871" y="4527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52000">
                <a:schemeClr val="lt2"/>
              </a:gs>
              <a:gs pos="74000">
                <a:schemeClr val="dk2"/>
              </a:gs>
              <a:gs pos="100000">
                <a:schemeClr val="dk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75"/>
          <p:cNvSpPr/>
          <p:nvPr/>
        </p:nvSpPr>
        <p:spPr>
          <a:xfrm rot="5400000">
            <a:off x="-16115" y="3526874"/>
            <a:ext cx="1174628" cy="2153255"/>
          </a:xfrm>
          <a:custGeom>
            <a:avLst/>
            <a:gdLst/>
            <a:ahLst/>
            <a:cxnLst/>
            <a:rect l="l" t="t" r="r" b="b"/>
            <a:pathLst>
              <a:path w="63502" h="45586" extrusionOk="0">
                <a:moveTo>
                  <a:pt x="50853" y="0"/>
                </a:moveTo>
                <a:cubicBezTo>
                  <a:pt x="42114" y="0"/>
                  <a:pt x="35310" y="5109"/>
                  <a:pt x="31860" y="10116"/>
                </a:cubicBezTo>
                <a:cubicBezTo>
                  <a:pt x="27055" y="17094"/>
                  <a:pt x="17289" y="15987"/>
                  <a:pt x="11090" y="21695"/>
                </a:cubicBezTo>
                <a:cubicBezTo>
                  <a:pt x="0" y="31909"/>
                  <a:pt x="6141" y="45586"/>
                  <a:pt x="6141" y="45586"/>
                </a:cubicBezTo>
                <a:lnTo>
                  <a:pt x="63502" y="45586"/>
                </a:lnTo>
                <a:lnTo>
                  <a:pt x="63502" y="3471"/>
                </a:lnTo>
                <a:cubicBezTo>
                  <a:pt x="58987" y="1005"/>
                  <a:pt x="54730" y="0"/>
                  <a:pt x="50853" y="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71000">
                <a:schemeClr val="lt2"/>
              </a:gs>
              <a:gs pos="100000">
                <a:schemeClr val="dk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75"/>
          <p:cNvSpPr/>
          <p:nvPr/>
        </p:nvSpPr>
        <p:spPr>
          <a:xfrm rot="7610874">
            <a:off x="-1319402" y="1295363"/>
            <a:ext cx="2615591" cy="3500261"/>
          </a:xfrm>
          <a:custGeom>
            <a:avLst/>
            <a:gdLst/>
            <a:ahLst/>
            <a:cxnLst/>
            <a:rect l="l" t="t" r="r" b="b"/>
            <a:pathLst>
              <a:path w="26086" h="19092" extrusionOk="0">
                <a:moveTo>
                  <a:pt x="17280" y="0"/>
                </a:moveTo>
                <a:cubicBezTo>
                  <a:pt x="16602" y="0"/>
                  <a:pt x="15923" y="109"/>
                  <a:pt x="15301" y="323"/>
                </a:cubicBezTo>
                <a:cubicBezTo>
                  <a:pt x="13457" y="949"/>
                  <a:pt x="12075" y="2480"/>
                  <a:pt x="9900" y="3494"/>
                </a:cubicBezTo>
                <a:cubicBezTo>
                  <a:pt x="7706" y="4507"/>
                  <a:pt x="4719" y="4987"/>
                  <a:pt x="2802" y="6793"/>
                </a:cubicBezTo>
                <a:cubicBezTo>
                  <a:pt x="866" y="8581"/>
                  <a:pt x="0" y="11716"/>
                  <a:pt x="940" y="14113"/>
                </a:cubicBezTo>
                <a:cubicBezTo>
                  <a:pt x="1899" y="16508"/>
                  <a:pt x="4683" y="18187"/>
                  <a:pt x="7300" y="18795"/>
                </a:cubicBezTo>
                <a:cubicBezTo>
                  <a:pt x="8242" y="19014"/>
                  <a:pt x="9164" y="19092"/>
                  <a:pt x="10067" y="19092"/>
                </a:cubicBezTo>
                <a:cubicBezTo>
                  <a:pt x="11674" y="19092"/>
                  <a:pt x="13218" y="18844"/>
                  <a:pt x="14693" y="18703"/>
                </a:cubicBezTo>
                <a:cubicBezTo>
                  <a:pt x="16979" y="18499"/>
                  <a:pt x="19136" y="18537"/>
                  <a:pt x="21256" y="17781"/>
                </a:cubicBezTo>
                <a:cubicBezTo>
                  <a:pt x="23375" y="17007"/>
                  <a:pt x="25477" y="15440"/>
                  <a:pt x="25772" y="13504"/>
                </a:cubicBezTo>
                <a:cubicBezTo>
                  <a:pt x="26086" y="11587"/>
                  <a:pt x="24611" y="9301"/>
                  <a:pt x="23634" y="7033"/>
                </a:cubicBezTo>
                <a:cubicBezTo>
                  <a:pt x="22657" y="4766"/>
                  <a:pt x="22196" y="2516"/>
                  <a:pt x="20813" y="1244"/>
                </a:cubicBezTo>
                <a:cubicBezTo>
                  <a:pt x="19902" y="407"/>
                  <a:pt x="18591" y="0"/>
                  <a:pt x="17280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5000">
                <a:schemeClr val="lt2"/>
              </a:gs>
              <a:gs pos="72000">
                <a:schemeClr val="dk2"/>
              </a:gs>
              <a:gs pos="100000">
                <a:schemeClr val="dk2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75"/>
          <p:cNvSpPr/>
          <p:nvPr/>
        </p:nvSpPr>
        <p:spPr>
          <a:xfrm rot="3329862" flipH="1">
            <a:off x="8002178" y="832048"/>
            <a:ext cx="2669522" cy="2642807"/>
          </a:xfrm>
          <a:custGeom>
            <a:avLst/>
            <a:gdLst/>
            <a:ahLst/>
            <a:cxnLst/>
            <a:rect l="l" t="t" r="r" b="b"/>
            <a:pathLst>
              <a:path w="20831" h="28923" extrusionOk="0">
                <a:moveTo>
                  <a:pt x="9391" y="1"/>
                </a:moveTo>
                <a:cubicBezTo>
                  <a:pt x="7322" y="1"/>
                  <a:pt x="5151" y="2320"/>
                  <a:pt x="3409" y="4417"/>
                </a:cubicBezTo>
                <a:cubicBezTo>
                  <a:pt x="1585" y="6592"/>
                  <a:pt x="220" y="8528"/>
                  <a:pt x="110" y="10482"/>
                </a:cubicBezTo>
                <a:cubicBezTo>
                  <a:pt x="0" y="12454"/>
                  <a:pt x="1142" y="14445"/>
                  <a:pt x="2065" y="16252"/>
                </a:cubicBezTo>
                <a:cubicBezTo>
                  <a:pt x="2986" y="18077"/>
                  <a:pt x="3687" y="19736"/>
                  <a:pt x="4922" y="22133"/>
                </a:cubicBezTo>
                <a:cubicBezTo>
                  <a:pt x="6175" y="24529"/>
                  <a:pt x="7963" y="27663"/>
                  <a:pt x="10434" y="28603"/>
                </a:cubicBezTo>
                <a:cubicBezTo>
                  <a:pt x="11010" y="28821"/>
                  <a:pt x="11622" y="28922"/>
                  <a:pt x="12247" y="28922"/>
                </a:cubicBezTo>
                <a:cubicBezTo>
                  <a:pt x="14319" y="28922"/>
                  <a:pt x="16532" y="27809"/>
                  <a:pt x="18047" y="26151"/>
                </a:cubicBezTo>
                <a:cubicBezTo>
                  <a:pt x="20038" y="23995"/>
                  <a:pt x="20831" y="20935"/>
                  <a:pt x="19983" y="18502"/>
                </a:cubicBezTo>
                <a:cubicBezTo>
                  <a:pt x="19153" y="16086"/>
                  <a:pt x="16702" y="14316"/>
                  <a:pt x="15724" y="12307"/>
                </a:cubicBezTo>
                <a:cubicBezTo>
                  <a:pt x="14748" y="10280"/>
                  <a:pt x="15246" y="8011"/>
                  <a:pt x="14489" y="5504"/>
                </a:cubicBezTo>
                <a:cubicBezTo>
                  <a:pt x="13752" y="2979"/>
                  <a:pt x="11743" y="196"/>
                  <a:pt x="9623" y="11"/>
                </a:cubicBezTo>
                <a:cubicBezTo>
                  <a:pt x="9546" y="4"/>
                  <a:pt x="9468" y="1"/>
                  <a:pt x="9391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7300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855875" y="2671675"/>
            <a:ext cx="1705500" cy="3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5581425" y="2673625"/>
            <a:ext cx="1710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1364463" y="3143775"/>
            <a:ext cx="2688300" cy="9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5091975" y="3223775"/>
            <a:ext cx="2688900" cy="9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 rot="-355">
            <a:off x="1324085" y="2499407"/>
            <a:ext cx="29076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547150" y="1653250"/>
            <a:ext cx="4049700" cy="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5" r:id="rId2"/>
    <p:sldLayoutId id="2147483677" r:id="rId3"/>
    <p:sldLayoutId id="2147483680" r:id="rId4"/>
    <p:sldLayoutId id="2147483681" r:id="rId5"/>
    <p:sldLayoutId id="2147483690" r:id="rId6"/>
    <p:sldLayoutId id="2147483692" r:id="rId7"/>
    <p:sldLayoutId id="2147483697" r:id="rId8"/>
    <p:sldLayoutId id="2147483699" r:id="rId9"/>
    <p:sldLayoutId id="2147483702" r:id="rId10"/>
    <p:sldLayoutId id="2147483703" r:id="rId11"/>
    <p:sldLayoutId id="2147483706" r:id="rId12"/>
    <p:sldLayoutId id="2147483710" r:id="rId13"/>
    <p:sldLayoutId id="2147483718" r:id="rId14"/>
    <p:sldLayoutId id="2147483719" r:id="rId15"/>
    <p:sldLayoutId id="214748372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www.linkedin.com/in/eng-ahmed-ashour-45b65b263/" TargetMode="External"/><Relationship Id="rId7" Type="http://schemas.openxmlformats.org/officeDocument/2006/relationships/hyperlink" Target="https://www.linkedin.com/in/shimaa-essam-732406245/" TargetMode="External"/><Relationship Id="rId12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.jpg"/><Relationship Id="rId11" Type="http://schemas.openxmlformats.org/officeDocument/2006/relationships/hyperlink" Target="https://www.linkedin.com/me?trk=p_mwlite_feed-secondary_nav" TargetMode="External"/><Relationship Id="rId5" Type="http://schemas.openxmlformats.org/officeDocument/2006/relationships/hyperlink" Target="https://www.linkedin.com/in/nada-sholak-5700012a4/" TargetMode="External"/><Relationship Id="rId10" Type="http://schemas.openxmlformats.org/officeDocument/2006/relationships/image" Target="../media/image4.jpg"/><Relationship Id="rId4" Type="http://schemas.openxmlformats.org/officeDocument/2006/relationships/image" Target="../media/image1.png"/><Relationship Id="rId9" Type="http://schemas.openxmlformats.org/officeDocument/2006/relationships/hyperlink" Target="https://www.linkedin.com/in/ahmed-shreif-5b374127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2"/>
          <p:cNvSpPr txBox="1">
            <a:spLocks noGrp="1"/>
          </p:cNvSpPr>
          <p:nvPr>
            <p:ph type="ctrTitle"/>
          </p:nvPr>
        </p:nvSpPr>
        <p:spPr>
          <a:xfrm>
            <a:off x="720100" y="1553800"/>
            <a:ext cx="6561600" cy="13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Inventory Management System</a:t>
            </a:r>
            <a:endParaRPr dirty="0"/>
          </a:p>
        </p:txBody>
      </p:sp>
      <p:sp>
        <p:nvSpPr>
          <p:cNvPr id="511" name="Google Shape;511;p82"/>
          <p:cNvSpPr/>
          <p:nvPr/>
        </p:nvSpPr>
        <p:spPr>
          <a:xfrm>
            <a:off x="826150" y="2902325"/>
            <a:ext cx="3129318" cy="4103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for Business</a:t>
            </a:r>
          </a:p>
        </p:txBody>
      </p:sp>
      <p:sp>
        <p:nvSpPr>
          <p:cNvPr id="8" name="Google Shape;509;p82">
            <a:extLst>
              <a:ext uri="{FF2B5EF4-FFF2-40B4-BE49-F238E27FC236}">
                <a16:creationId xmlns:a16="http://schemas.microsoft.com/office/drawing/2014/main" id="{FC9691A7-AF66-4A9F-86EE-3425225608EE}"/>
              </a:ext>
            </a:extLst>
          </p:cNvPr>
          <p:cNvSpPr/>
          <p:nvPr/>
        </p:nvSpPr>
        <p:spPr>
          <a:xfrm>
            <a:off x="777225" y="3791850"/>
            <a:ext cx="4193100" cy="461100"/>
          </a:xfrm>
          <a:prstGeom prst="round1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10;p82">
            <a:extLst>
              <a:ext uri="{FF2B5EF4-FFF2-40B4-BE49-F238E27FC236}">
                <a16:creationId xmlns:a16="http://schemas.microsoft.com/office/drawing/2014/main" id="{9BBE877F-0B61-4209-B0C1-A160C9899A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1599454">
            <a:off x="777218" y="3809238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Introduce the project and its key concepts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9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next?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99" name="Google Shape;599;p89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1136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 we ‘ve just discussed the sprints and the lock of the system and now it’s time for representing the analytical description of the flow.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3049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30"/>
          <p:cNvSpPr/>
          <p:nvPr/>
        </p:nvSpPr>
        <p:spPr>
          <a:xfrm>
            <a:off x="1536738" y="616146"/>
            <a:ext cx="2010172" cy="51094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Functional Requirements</a:t>
            </a:r>
            <a:endParaRPr sz="1100" dirty="0"/>
          </a:p>
        </p:txBody>
      </p:sp>
      <p:sp>
        <p:nvSpPr>
          <p:cNvPr id="1707" name="Google Shape;1707;p130"/>
          <p:cNvSpPr/>
          <p:nvPr/>
        </p:nvSpPr>
        <p:spPr>
          <a:xfrm>
            <a:off x="1536738" y="1481513"/>
            <a:ext cx="2039202" cy="52964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Non-Functional Requirements</a:t>
            </a:r>
            <a:endParaRPr lang="en-US" sz="1100" dirty="0"/>
          </a:p>
        </p:txBody>
      </p:sp>
      <p:sp>
        <p:nvSpPr>
          <p:cNvPr id="1708" name="Google Shape;1708;p130"/>
          <p:cNvSpPr/>
          <p:nvPr/>
        </p:nvSpPr>
        <p:spPr>
          <a:xfrm>
            <a:off x="-67733" y="2557453"/>
            <a:ext cx="1254688" cy="39009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Analysis </a:t>
            </a:r>
            <a:endParaRPr dirty="0"/>
          </a:p>
        </p:txBody>
      </p:sp>
      <p:sp>
        <p:nvSpPr>
          <p:cNvPr id="1709" name="Google Shape;1709;p130"/>
          <p:cNvSpPr/>
          <p:nvPr/>
        </p:nvSpPr>
        <p:spPr>
          <a:xfrm>
            <a:off x="3982380" y="548848"/>
            <a:ext cx="5105803" cy="6620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Authentication</a:t>
            </a:r>
            <a:r>
              <a:rPr lang="en-US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Inventory Management, Orders and Customers, Purchases and Stock, Quotations.</a:t>
            </a:r>
            <a:endParaRPr sz="1050" dirty="0"/>
          </a:p>
        </p:txBody>
      </p:sp>
      <p:cxnSp>
        <p:nvCxnSpPr>
          <p:cNvPr id="1715" name="Google Shape;1715;p130"/>
          <p:cNvCxnSpPr>
            <a:cxnSpLocks/>
          </p:cNvCxnSpPr>
          <p:nvPr/>
        </p:nvCxnSpPr>
        <p:spPr>
          <a:xfrm flipV="1">
            <a:off x="3555934" y="841828"/>
            <a:ext cx="417423" cy="1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7" name="Google Shape;1717;p130"/>
          <p:cNvCxnSpPr>
            <a:cxnSpLocks/>
          </p:cNvCxnSpPr>
          <p:nvPr/>
        </p:nvCxnSpPr>
        <p:spPr>
          <a:xfrm>
            <a:off x="1185371" y="2764995"/>
            <a:ext cx="35136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Google Shape;1707;p130">
            <a:extLst>
              <a:ext uri="{FF2B5EF4-FFF2-40B4-BE49-F238E27FC236}">
                <a16:creationId xmlns:a16="http://schemas.microsoft.com/office/drawing/2014/main" id="{376B5689-736D-43A3-8AFC-DDC09FDD2C06}"/>
              </a:ext>
            </a:extLst>
          </p:cNvPr>
          <p:cNvSpPr/>
          <p:nvPr/>
        </p:nvSpPr>
        <p:spPr>
          <a:xfrm>
            <a:off x="1536738" y="2514236"/>
            <a:ext cx="2019196" cy="51529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 Requirements</a:t>
            </a:r>
            <a:endParaRPr sz="1100" dirty="0"/>
          </a:p>
        </p:txBody>
      </p:sp>
      <p:sp>
        <p:nvSpPr>
          <p:cNvPr id="21" name="Google Shape;1709;p130">
            <a:extLst>
              <a:ext uri="{FF2B5EF4-FFF2-40B4-BE49-F238E27FC236}">
                <a16:creationId xmlns:a16="http://schemas.microsoft.com/office/drawing/2014/main" id="{E0B277F3-811D-40EF-91A2-8FBA9B34117B}"/>
              </a:ext>
            </a:extLst>
          </p:cNvPr>
          <p:cNvSpPr/>
          <p:nvPr/>
        </p:nvSpPr>
        <p:spPr>
          <a:xfrm>
            <a:off x="3973357" y="1393891"/>
            <a:ext cx="5105803" cy="6620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Performance, Security, Usability, Scalability, Reliability.</a:t>
            </a:r>
            <a:endParaRPr sz="1050" dirty="0"/>
          </a:p>
        </p:txBody>
      </p:sp>
      <p:sp>
        <p:nvSpPr>
          <p:cNvPr id="22" name="Google Shape;1709;p130">
            <a:extLst>
              <a:ext uri="{FF2B5EF4-FFF2-40B4-BE49-F238E27FC236}">
                <a16:creationId xmlns:a16="http://schemas.microsoft.com/office/drawing/2014/main" id="{FA133BB6-AE26-48E6-8FB4-0B6DAA0F56E9}"/>
              </a:ext>
            </a:extLst>
          </p:cNvPr>
          <p:cNvSpPr/>
          <p:nvPr/>
        </p:nvSpPr>
        <p:spPr>
          <a:xfrm>
            <a:off x="3982380" y="2476318"/>
            <a:ext cx="5105803" cy="6620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Entities, Data Integrity.</a:t>
            </a:r>
            <a:endParaRPr sz="1050" dirty="0"/>
          </a:p>
        </p:txBody>
      </p:sp>
      <p:sp>
        <p:nvSpPr>
          <p:cNvPr id="23" name="Google Shape;1709;p130">
            <a:extLst>
              <a:ext uri="{FF2B5EF4-FFF2-40B4-BE49-F238E27FC236}">
                <a16:creationId xmlns:a16="http://schemas.microsoft.com/office/drawing/2014/main" id="{F3724CA7-5BD8-49FD-BE23-97D9E43C9375}"/>
              </a:ext>
            </a:extLst>
          </p:cNvPr>
          <p:cNvSpPr/>
          <p:nvPr/>
        </p:nvSpPr>
        <p:spPr>
          <a:xfrm>
            <a:off x="3982380" y="3321361"/>
            <a:ext cx="5105803" cy="6620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Tools and Frameworks, Dependencies.</a:t>
            </a:r>
            <a:endParaRPr sz="1050" dirty="0"/>
          </a:p>
        </p:txBody>
      </p:sp>
      <p:sp>
        <p:nvSpPr>
          <p:cNvPr id="24" name="Google Shape;1709;p130">
            <a:extLst>
              <a:ext uri="{FF2B5EF4-FFF2-40B4-BE49-F238E27FC236}">
                <a16:creationId xmlns:a16="http://schemas.microsoft.com/office/drawing/2014/main" id="{17AED7ED-D0D6-43CD-9E80-82D889D417A8}"/>
              </a:ext>
            </a:extLst>
          </p:cNvPr>
          <p:cNvSpPr/>
          <p:nvPr/>
        </p:nvSpPr>
        <p:spPr>
          <a:xfrm>
            <a:off x="3982380" y="4297888"/>
            <a:ext cx="5105803" cy="6620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Potential Issues, Mitigations.</a:t>
            </a:r>
            <a:endParaRPr sz="1050" dirty="0"/>
          </a:p>
        </p:txBody>
      </p:sp>
      <p:cxnSp>
        <p:nvCxnSpPr>
          <p:cNvPr id="25" name="Google Shape;1715;p130">
            <a:extLst>
              <a:ext uri="{FF2B5EF4-FFF2-40B4-BE49-F238E27FC236}">
                <a16:creationId xmlns:a16="http://schemas.microsoft.com/office/drawing/2014/main" id="{06F6AD5E-5243-4266-A0AE-8297992F6636}"/>
              </a:ext>
            </a:extLst>
          </p:cNvPr>
          <p:cNvCxnSpPr>
            <a:cxnSpLocks/>
          </p:cNvCxnSpPr>
          <p:nvPr/>
        </p:nvCxnSpPr>
        <p:spPr>
          <a:xfrm flipV="1">
            <a:off x="3575940" y="1717205"/>
            <a:ext cx="417423" cy="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Google Shape;1715;p130">
            <a:extLst>
              <a:ext uri="{FF2B5EF4-FFF2-40B4-BE49-F238E27FC236}">
                <a16:creationId xmlns:a16="http://schemas.microsoft.com/office/drawing/2014/main" id="{4F2665A1-65AB-4172-906D-F06E4AFA28EC}"/>
              </a:ext>
            </a:extLst>
          </p:cNvPr>
          <p:cNvCxnSpPr>
            <a:cxnSpLocks/>
          </p:cNvCxnSpPr>
          <p:nvPr/>
        </p:nvCxnSpPr>
        <p:spPr>
          <a:xfrm flipV="1">
            <a:off x="3539982" y="2757620"/>
            <a:ext cx="417423" cy="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Google Shape;1715;p130">
            <a:extLst>
              <a:ext uri="{FF2B5EF4-FFF2-40B4-BE49-F238E27FC236}">
                <a16:creationId xmlns:a16="http://schemas.microsoft.com/office/drawing/2014/main" id="{30FD138A-2F35-411B-BA5A-0831E7C31295}"/>
              </a:ext>
            </a:extLst>
          </p:cNvPr>
          <p:cNvCxnSpPr>
            <a:cxnSpLocks/>
          </p:cNvCxnSpPr>
          <p:nvPr/>
        </p:nvCxnSpPr>
        <p:spPr>
          <a:xfrm flipV="1">
            <a:off x="3568681" y="3652371"/>
            <a:ext cx="417423" cy="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oogle Shape;1715;p130">
            <a:extLst>
              <a:ext uri="{FF2B5EF4-FFF2-40B4-BE49-F238E27FC236}">
                <a16:creationId xmlns:a16="http://schemas.microsoft.com/office/drawing/2014/main" id="{1974BB6A-2FA9-40BA-A403-3DDC58526E06}"/>
              </a:ext>
            </a:extLst>
          </p:cNvPr>
          <p:cNvCxnSpPr>
            <a:cxnSpLocks/>
          </p:cNvCxnSpPr>
          <p:nvPr/>
        </p:nvCxnSpPr>
        <p:spPr>
          <a:xfrm flipV="1">
            <a:off x="3589372" y="4628898"/>
            <a:ext cx="417423" cy="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Google Shape;1707;p130">
            <a:extLst>
              <a:ext uri="{FF2B5EF4-FFF2-40B4-BE49-F238E27FC236}">
                <a16:creationId xmlns:a16="http://schemas.microsoft.com/office/drawing/2014/main" id="{786A40A8-4877-48C3-8D7E-25B1D597A8A0}"/>
              </a:ext>
            </a:extLst>
          </p:cNvPr>
          <p:cNvSpPr/>
          <p:nvPr/>
        </p:nvSpPr>
        <p:spPr>
          <a:xfrm>
            <a:off x="1536738" y="3390482"/>
            <a:ext cx="2039202" cy="46844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Technical Feasibility</a:t>
            </a:r>
            <a:endParaRPr sz="1050" dirty="0"/>
          </a:p>
        </p:txBody>
      </p:sp>
      <p:sp>
        <p:nvSpPr>
          <p:cNvPr id="30" name="Google Shape;1707;p130">
            <a:extLst>
              <a:ext uri="{FF2B5EF4-FFF2-40B4-BE49-F238E27FC236}">
                <a16:creationId xmlns:a16="http://schemas.microsoft.com/office/drawing/2014/main" id="{8EF4453F-610A-4999-978E-484E4CD74CF2}"/>
              </a:ext>
            </a:extLst>
          </p:cNvPr>
          <p:cNvSpPr/>
          <p:nvPr/>
        </p:nvSpPr>
        <p:spPr>
          <a:xfrm>
            <a:off x="1536738" y="4433853"/>
            <a:ext cx="2039202" cy="39009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Risk Analysis</a:t>
            </a:r>
            <a:endParaRPr dirty="0"/>
          </a:p>
        </p:txBody>
      </p:sp>
      <p:cxnSp>
        <p:nvCxnSpPr>
          <p:cNvPr id="45" name="Google Shape;1717;p130">
            <a:extLst>
              <a:ext uri="{FF2B5EF4-FFF2-40B4-BE49-F238E27FC236}">
                <a16:creationId xmlns:a16="http://schemas.microsoft.com/office/drawing/2014/main" id="{AA468FB1-54F0-40C2-9376-EE5C1B2B3211}"/>
              </a:ext>
            </a:extLst>
          </p:cNvPr>
          <p:cNvCxnSpPr>
            <a:cxnSpLocks/>
          </p:cNvCxnSpPr>
          <p:nvPr/>
        </p:nvCxnSpPr>
        <p:spPr>
          <a:xfrm flipV="1">
            <a:off x="559611" y="879858"/>
            <a:ext cx="0" cy="169189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Google Shape;1717;p130">
            <a:extLst>
              <a:ext uri="{FF2B5EF4-FFF2-40B4-BE49-F238E27FC236}">
                <a16:creationId xmlns:a16="http://schemas.microsoft.com/office/drawing/2014/main" id="{4F1AC58A-457D-424B-9328-91499889DE3A}"/>
              </a:ext>
            </a:extLst>
          </p:cNvPr>
          <p:cNvCxnSpPr>
            <a:cxnSpLocks/>
            <a:endCxn id="1705" idx="1"/>
          </p:cNvCxnSpPr>
          <p:nvPr/>
        </p:nvCxnSpPr>
        <p:spPr>
          <a:xfrm flipV="1">
            <a:off x="559611" y="871617"/>
            <a:ext cx="977127" cy="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Google Shape;1717;p130">
            <a:extLst>
              <a:ext uri="{FF2B5EF4-FFF2-40B4-BE49-F238E27FC236}">
                <a16:creationId xmlns:a16="http://schemas.microsoft.com/office/drawing/2014/main" id="{F95152F1-368A-4441-AA0F-8AD56F972A72}"/>
              </a:ext>
            </a:extLst>
          </p:cNvPr>
          <p:cNvCxnSpPr>
            <a:cxnSpLocks/>
          </p:cNvCxnSpPr>
          <p:nvPr/>
        </p:nvCxnSpPr>
        <p:spPr>
          <a:xfrm flipV="1">
            <a:off x="559611" y="2947543"/>
            <a:ext cx="0" cy="16918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Google Shape;1717;p130">
            <a:extLst>
              <a:ext uri="{FF2B5EF4-FFF2-40B4-BE49-F238E27FC236}">
                <a16:creationId xmlns:a16="http://schemas.microsoft.com/office/drawing/2014/main" id="{D7FE9F3C-0A44-4EA4-9F87-56726C9C819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59611" y="4621992"/>
            <a:ext cx="977127" cy="69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Google Shape;1717;p130">
            <a:extLst>
              <a:ext uri="{FF2B5EF4-FFF2-40B4-BE49-F238E27FC236}">
                <a16:creationId xmlns:a16="http://schemas.microsoft.com/office/drawing/2014/main" id="{081D99D4-387E-434F-A17F-3CB8D093C128}"/>
              </a:ext>
            </a:extLst>
          </p:cNvPr>
          <p:cNvCxnSpPr>
            <a:cxnSpLocks/>
          </p:cNvCxnSpPr>
          <p:nvPr/>
        </p:nvCxnSpPr>
        <p:spPr>
          <a:xfrm flipV="1">
            <a:off x="541022" y="1714535"/>
            <a:ext cx="977127" cy="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Google Shape;1717;p130">
            <a:extLst>
              <a:ext uri="{FF2B5EF4-FFF2-40B4-BE49-F238E27FC236}">
                <a16:creationId xmlns:a16="http://schemas.microsoft.com/office/drawing/2014/main" id="{9BC63CD8-5901-4B11-8907-AED366F63381}"/>
              </a:ext>
            </a:extLst>
          </p:cNvPr>
          <p:cNvCxnSpPr>
            <a:cxnSpLocks/>
          </p:cNvCxnSpPr>
          <p:nvPr/>
        </p:nvCxnSpPr>
        <p:spPr>
          <a:xfrm flipV="1">
            <a:off x="559610" y="3637620"/>
            <a:ext cx="977127" cy="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9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design it?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99" name="Google Shape;599;p89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1136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previous section, we analyzed the system and extracted the key analytical concepts that we are going to design them in upcoming slides.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7558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3"/>
          <p:cNvSpPr/>
          <p:nvPr/>
        </p:nvSpPr>
        <p:spPr>
          <a:xfrm>
            <a:off x="2155900" y="3107600"/>
            <a:ext cx="5443500" cy="149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93"/>
          <p:cNvSpPr/>
          <p:nvPr/>
        </p:nvSpPr>
        <p:spPr>
          <a:xfrm>
            <a:off x="2155900" y="1361775"/>
            <a:ext cx="5443500" cy="1407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93"/>
          <p:cNvSpPr/>
          <p:nvPr/>
        </p:nvSpPr>
        <p:spPr>
          <a:xfrm>
            <a:off x="1544600" y="1555725"/>
            <a:ext cx="1019100" cy="1019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93"/>
          <p:cNvSpPr txBox="1">
            <a:spLocks noGrp="1"/>
          </p:cNvSpPr>
          <p:nvPr>
            <p:ph type="subTitle" idx="1"/>
          </p:nvPr>
        </p:nvSpPr>
        <p:spPr>
          <a:xfrm>
            <a:off x="2909746" y="1464550"/>
            <a:ext cx="4015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Architectural Design</a:t>
            </a:r>
            <a:endParaRPr dirty="0"/>
          </a:p>
        </p:txBody>
      </p:sp>
      <p:sp>
        <p:nvSpPr>
          <p:cNvPr id="653" name="Google Shape;653;p93"/>
          <p:cNvSpPr txBox="1">
            <a:spLocks noGrp="1"/>
          </p:cNvSpPr>
          <p:nvPr>
            <p:ph type="subTitle" idx="2"/>
          </p:nvPr>
        </p:nvSpPr>
        <p:spPr>
          <a:xfrm>
            <a:off x="2909775" y="3219125"/>
            <a:ext cx="4015800" cy="47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Database Design:</a:t>
            </a:r>
            <a:endParaRPr dirty="0"/>
          </a:p>
        </p:txBody>
      </p:sp>
      <p:sp>
        <p:nvSpPr>
          <p:cNvPr id="654" name="Google Shape;654;p93"/>
          <p:cNvSpPr txBox="1">
            <a:spLocks noGrp="1"/>
          </p:cNvSpPr>
          <p:nvPr>
            <p:ph type="subTitle" idx="3"/>
          </p:nvPr>
        </p:nvSpPr>
        <p:spPr>
          <a:xfrm>
            <a:off x="2909724" y="2055246"/>
            <a:ext cx="4015800" cy="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Using MVC Framework that integrate the logic behind entities and the view of the system.</a:t>
            </a:r>
            <a:endParaRPr dirty="0"/>
          </a:p>
        </p:txBody>
      </p:sp>
      <p:sp>
        <p:nvSpPr>
          <p:cNvPr id="655" name="Google Shape;655;p93"/>
          <p:cNvSpPr txBox="1">
            <a:spLocks noGrp="1"/>
          </p:cNvSpPr>
          <p:nvPr>
            <p:ph type="subTitle" idx="4"/>
          </p:nvPr>
        </p:nvSpPr>
        <p:spPr>
          <a:xfrm>
            <a:off x="2909775" y="3807000"/>
            <a:ext cx="4015800" cy="749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Visualize the tables and their </a:t>
            </a:r>
            <a:r>
              <a:rPr lang="en-US" dirty="0"/>
              <a:t>relationships and considering the 3</a:t>
            </a:r>
            <a:r>
              <a:rPr lang="en-US" baseline="30000" dirty="0"/>
              <a:t>rd</a:t>
            </a:r>
            <a:r>
              <a:rPr lang="en-US" dirty="0"/>
              <a:t> normalization for avoiding redundancy</a:t>
            </a:r>
            <a:endParaRPr dirty="0"/>
          </a:p>
        </p:txBody>
      </p:sp>
      <p:sp>
        <p:nvSpPr>
          <p:cNvPr id="656" name="Google Shape;656;p9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System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57" name="Google Shape;657;p93"/>
          <p:cNvSpPr/>
          <p:nvPr/>
        </p:nvSpPr>
        <p:spPr>
          <a:xfrm>
            <a:off x="1544600" y="3301544"/>
            <a:ext cx="1019100" cy="10191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93"/>
          <p:cNvSpPr/>
          <p:nvPr/>
        </p:nvSpPr>
        <p:spPr>
          <a:xfrm>
            <a:off x="2998314" y="3740300"/>
            <a:ext cx="31410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93"/>
          <p:cNvSpPr/>
          <p:nvPr/>
        </p:nvSpPr>
        <p:spPr>
          <a:xfrm>
            <a:off x="2998314" y="1987150"/>
            <a:ext cx="31410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93"/>
          <p:cNvSpPr/>
          <p:nvPr/>
        </p:nvSpPr>
        <p:spPr>
          <a:xfrm>
            <a:off x="1829502" y="1858136"/>
            <a:ext cx="449287" cy="414270"/>
          </a:xfrm>
          <a:custGeom>
            <a:avLst/>
            <a:gdLst/>
            <a:ahLst/>
            <a:cxnLst/>
            <a:rect l="l" t="t" r="r" b="b"/>
            <a:pathLst>
              <a:path w="10085" h="9299" extrusionOk="0">
                <a:moveTo>
                  <a:pt x="2137" y="1570"/>
                </a:moveTo>
                <a:cubicBezTo>
                  <a:pt x="2246" y="1570"/>
                  <a:pt x="2334" y="1658"/>
                  <a:pt x="2334" y="1767"/>
                </a:cubicBezTo>
                <a:cubicBezTo>
                  <a:pt x="2334" y="1875"/>
                  <a:pt x="2246" y="1964"/>
                  <a:pt x="2137" y="1964"/>
                </a:cubicBezTo>
                <a:cubicBezTo>
                  <a:pt x="2029" y="1964"/>
                  <a:pt x="1941" y="1875"/>
                  <a:pt x="1941" y="1767"/>
                </a:cubicBezTo>
                <a:cubicBezTo>
                  <a:pt x="1941" y="1658"/>
                  <a:pt x="2029" y="1570"/>
                  <a:pt x="2137" y="1570"/>
                </a:cubicBezTo>
                <a:close/>
                <a:moveTo>
                  <a:pt x="7965" y="1570"/>
                </a:moveTo>
                <a:cubicBezTo>
                  <a:pt x="8075" y="1570"/>
                  <a:pt x="8163" y="1658"/>
                  <a:pt x="8163" y="1767"/>
                </a:cubicBezTo>
                <a:cubicBezTo>
                  <a:pt x="8163" y="1875"/>
                  <a:pt x="8075" y="1964"/>
                  <a:pt x="7965" y="1964"/>
                </a:cubicBezTo>
                <a:cubicBezTo>
                  <a:pt x="7857" y="1964"/>
                  <a:pt x="7769" y="1875"/>
                  <a:pt x="7769" y="1767"/>
                </a:cubicBezTo>
                <a:cubicBezTo>
                  <a:pt x="7769" y="1658"/>
                  <a:pt x="7857" y="1570"/>
                  <a:pt x="7965" y="1570"/>
                </a:cubicBezTo>
                <a:close/>
                <a:moveTo>
                  <a:pt x="5240" y="1577"/>
                </a:moveTo>
                <a:lnTo>
                  <a:pt x="5240" y="1971"/>
                </a:lnTo>
                <a:lnTo>
                  <a:pt x="4846" y="1971"/>
                </a:lnTo>
                <a:lnTo>
                  <a:pt x="4846" y="1577"/>
                </a:lnTo>
                <a:close/>
                <a:moveTo>
                  <a:pt x="2718" y="4098"/>
                </a:moveTo>
                <a:lnTo>
                  <a:pt x="2718" y="4492"/>
                </a:lnTo>
                <a:lnTo>
                  <a:pt x="2324" y="4492"/>
                </a:lnTo>
                <a:lnTo>
                  <a:pt x="2324" y="4098"/>
                </a:lnTo>
                <a:close/>
                <a:moveTo>
                  <a:pt x="7780" y="4098"/>
                </a:moveTo>
                <a:lnTo>
                  <a:pt x="7780" y="4492"/>
                </a:lnTo>
                <a:lnTo>
                  <a:pt x="7387" y="4492"/>
                </a:lnTo>
                <a:lnTo>
                  <a:pt x="7387" y="4098"/>
                </a:lnTo>
                <a:close/>
                <a:moveTo>
                  <a:pt x="5240" y="2743"/>
                </a:moveTo>
                <a:lnTo>
                  <a:pt x="5821" y="3489"/>
                </a:lnTo>
                <a:lnTo>
                  <a:pt x="5524" y="4590"/>
                </a:lnTo>
                <a:lnTo>
                  <a:pt x="4561" y="4590"/>
                </a:lnTo>
                <a:lnTo>
                  <a:pt x="4264" y="3489"/>
                </a:lnTo>
                <a:lnTo>
                  <a:pt x="4846" y="2743"/>
                </a:lnTo>
                <a:lnTo>
                  <a:pt x="4846" y="3472"/>
                </a:lnTo>
                <a:cubicBezTo>
                  <a:pt x="4846" y="3571"/>
                  <a:pt x="4915" y="3659"/>
                  <a:pt x="5013" y="3674"/>
                </a:cubicBezTo>
                <a:cubicBezTo>
                  <a:pt x="5022" y="3675"/>
                  <a:pt x="5032" y="3675"/>
                  <a:pt x="5041" y="3675"/>
                </a:cubicBezTo>
                <a:cubicBezTo>
                  <a:pt x="5151" y="3675"/>
                  <a:pt x="5240" y="3588"/>
                  <a:pt x="5240" y="3478"/>
                </a:cubicBezTo>
                <a:lnTo>
                  <a:pt x="5240" y="2743"/>
                </a:lnTo>
                <a:close/>
                <a:moveTo>
                  <a:pt x="5574" y="4984"/>
                </a:moveTo>
                <a:lnTo>
                  <a:pt x="5574" y="5792"/>
                </a:lnTo>
                <a:lnTo>
                  <a:pt x="4511" y="5792"/>
                </a:lnTo>
                <a:lnTo>
                  <a:pt x="4511" y="4984"/>
                </a:lnTo>
                <a:close/>
                <a:moveTo>
                  <a:pt x="9691" y="6186"/>
                </a:moveTo>
                <a:lnTo>
                  <a:pt x="9691" y="6721"/>
                </a:lnTo>
                <a:cubicBezTo>
                  <a:pt x="9691" y="6925"/>
                  <a:pt x="9525" y="7092"/>
                  <a:pt x="9320" y="7092"/>
                </a:cubicBezTo>
                <a:lnTo>
                  <a:pt x="765" y="7092"/>
                </a:lnTo>
                <a:cubicBezTo>
                  <a:pt x="560" y="7092"/>
                  <a:pt x="395" y="6925"/>
                  <a:pt x="395" y="6721"/>
                </a:cubicBezTo>
                <a:lnTo>
                  <a:pt x="395" y="6186"/>
                </a:lnTo>
                <a:close/>
                <a:moveTo>
                  <a:pt x="5721" y="7486"/>
                </a:moveTo>
                <a:lnTo>
                  <a:pt x="6167" y="8904"/>
                </a:lnTo>
                <a:lnTo>
                  <a:pt x="3930" y="8904"/>
                </a:lnTo>
                <a:lnTo>
                  <a:pt x="4377" y="7486"/>
                </a:lnTo>
                <a:close/>
                <a:moveTo>
                  <a:pt x="205" y="1"/>
                </a:moveTo>
                <a:cubicBezTo>
                  <a:pt x="92" y="1"/>
                  <a:pt x="1" y="93"/>
                  <a:pt x="1" y="206"/>
                </a:cubicBezTo>
                <a:lnTo>
                  <a:pt x="1" y="6721"/>
                </a:lnTo>
                <a:cubicBezTo>
                  <a:pt x="1" y="7143"/>
                  <a:pt x="343" y="7485"/>
                  <a:pt x="765" y="7485"/>
                </a:cubicBezTo>
                <a:lnTo>
                  <a:pt x="3958" y="7485"/>
                </a:lnTo>
                <a:lnTo>
                  <a:pt x="3511" y="8904"/>
                </a:lnTo>
                <a:lnTo>
                  <a:pt x="2877" y="8904"/>
                </a:lnTo>
                <a:cubicBezTo>
                  <a:pt x="2779" y="8904"/>
                  <a:pt x="2691" y="8973"/>
                  <a:pt x="2677" y="9071"/>
                </a:cubicBezTo>
                <a:cubicBezTo>
                  <a:pt x="2659" y="9193"/>
                  <a:pt x="2754" y="9298"/>
                  <a:pt x="2871" y="9298"/>
                </a:cubicBezTo>
                <a:lnTo>
                  <a:pt x="7221" y="9298"/>
                </a:lnTo>
                <a:cubicBezTo>
                  <a:pt x="7319" y="9298"/>
                  <a:pt x="7408" y="9228"/>
                  <a:pt x="7421" y="9130"/>
                </a:cubicBezTo>
                <a:cubicBezTo>
                  <a:pt x="7439" y="9008"/>
                  <a:pt x="7345" y="8904"/>
                  <a:pt x="7226" y="8904"/>
                </a:cubicBezTo>
                <a:lnTo>
                  <a:pt x="6574" y="8904"/>
                </a:lnTo>
                <a:lnTo>
                  <a:pt x="6127" y="7485"/>
                </a:lnTo>
                <a:lnTo>
                  <a:pt x="9320" y="7485"/>
                </a:lnTo>
                <a:cubicBezTo>
                  <a:pt x="9742" y="7485"/>
                  <a:pt x="10085" y="7143"/>
                  <a:pt x="10085" y="6721"/>
                </a:cubicBezTo>
                <a:lnTo>
                  <a:pt x="10085" y="766"/>
                </a:lnTo>
                <a:cubicBezTo>
                  <a:pt x="10085" y="344"/>
                  <a:pt x="9741" y="2"/>
                  <a:pt x="9320" y="2"/>
                </a:cubicBezTo>
                <a:lnTo>
                  <a:pt x="5935" y="2"/>
                </a:lnTo>
                <a:cubicBezTo>
                  <a:pt x="5836" y="2"/>
                  <a:pt x="5748" y="71"/>
                  <a:pt x="5734" y="169"/>
                </a:cubicBezTo>
                <a:cubicBezTo>
                  <a:pt x="5717" y="290"/>
                  <a:pt x="5810" y="395"/>
                  <a:pt x="5929" y="395"/>
                </a:cubicBezTo>
                <a:lnTo>
                  <a:pt x="9320" y="395"/>
                </a:lnTo>
                <a:cubicBezTo>
                  <a:pt x="9525" y="395"/>
                  <a:pt x="9691" y="561"/>
                  <a:pt x="9691" y="766"/>
                </a:cubicBezTo>
                <a:lnTo>
                  <a:pt x="9691" y="5792"/>
                </a:lnTo>
                <a:lnTo>
                  <a:pt x="5969" y="5792"/>
                </a:lnTo>
                <a:lnTo>
                  <a:pt x="5969" y="4951"/>
                </a:lnTo>
                <a:cubicBezTo>
                  <a:pt x="6025" y="4916"/>
                  <a:pt x="6063" y="4853"/>
                  <a:pt x="6063" y="4782"/>
                </a:cubicBezTo>
                <a:cubicBezTo>
                  <a:pt x="6063" y="4696"/>
                  <a:pt x="6009" y="4623"/>
                  <a:pt x="5933" y="4596"/>
                </a:cubicBezTo>
                <a:lnTo>
                  <a:pt x="6232" y="3487"/>
                </a:lnTo>
                <a:cubicBezTo>
                  <a:pt x="6248" y="3427"/>
                  <a:pt x="6235" y="3363"/>
                  <a:pt x="6197" y="3313"/>
                </a:cubicBezTo>
                <a:lnTo>
                  <a:pt x="5447" y="2353"/>
                </a:lnTo>
                <a:cubicBezTo>
                  <a:pt x="5551" y="2347"/>
                  <a:pt x="5634" y="2261"/>
                  <a:pt x="5634" y="2156"/>
                </a:cubicBezTo>
                <a:lnTo>
                  <a:pt x="5634" y="1975"/>
                </a:lnTo>
                <a:cubicBezTo>
                  <a:pt x="6547" y="2065"/>
                  <a:pt x="7276" y="2792"/>
                  <a:pt x="7370" y="3704"/>
                </a:cubicBezTo>
                <a:lnTo>
                  <a:pt x="7189" y="3704"/>
                </a:lnTo>
                <a:cubicBezTo>
                  <a:pt x="7081" y="3704"/>
                  <a:pt x="6993" y="3792"/>
                  <a:pt x="6993" y="3901"/>
                </a:cubicBezTo>
                <a:lnTo>
                  <a:pt x="6993" y="4689"/>
                </a:lnTo>
                <a:cubicBezTo>
                  <a:pt x="6993" y="4797"/>
                  <a:pt x="7081" y="4886"/>
                  <a:pt x="7189" y="4886"/>
                </a:cubicBezTo>
                <a:lnTo>
                  <a:pt x="7977" y="4886"/>
                </a:lnTo>
                <a:cubicBezTo>
                  <a:pt x="8086" y="4886"/>
                  <a:pt x="8174" y="4797"/>
                  <a:pt x="8174" y="4689"/>
                </a:cubicBezTo>
                <a:lnTo>
                  <a:pt x="8174" y="3901"/>
                </a:lnTo>
                <a:cubicBezTo>
                  <a:pt x="8174" y="3792"/>
                  <a:pt x="8086" y="3704"/>
                  <a:pt x="7977" y="3704"/>
                </a:cubicBezTo>
                <a:lnTo>
                  <a:pt x="7773" y="3704"/>
                </a:lnTo>
                <a:cubicBezTo>
                  <a:pt x="7712" y="2981"/>
                  <a:pt x="7318" y="2351"/>
                  <a:pt x="6745" y="1971"/>
                </a:cubicBezTo>
                <a:lnTo>
                  <a:pt x="7409" y="1971"/>
                </a:lnTo>
                <a:cubicBezTo>
                  <a:pt x="7490" y="2199"/>
                  <a:pt x="7708" y="2364"/>
                  <a:pt x="7965" y="2364"/>
                </a:cubicBezTo>
                <a:cubicBezTo>
                  <a:pt x="7980" y="2364"/>
                  <a:pt x="7995" y="2364"/>
                  <a:pt x="8010" y="2363"/>
                </a:cubicBezTo>
                <a:cubicBezTo>
                  <a:pt x="8301" y="2342"/>
                  <a:pt x="8536" y="2105"/>
                  <a:pt x="8556" y="1814"/>
                </a:cubicBezTo>
                <a:cubicBezTo>
                  <a:pt x="8579" y="1470"/>
                  <a:pt x="8305" y="1183"/>
                  <a:pt x="7965" y="1183"/>
                </a:cubicBezTo>
                <a:cubicBezTo>
                  <a:pt x="7709" y="1183"/>
                  <a:pt x="7491" y="1347"/>
                  <a:pt x="7409" y="1577"/>
                </a:cubicBezTo>
                <a:lnTo>
                  <a:pt x="5634" y="1577"/>
                </a:lnTo>
                <a:lnTo>
                  <a:pt x="5634" y="1380"/>
                </a:lnTo>
                <a:cubicBezTo>
                  <a:pt x="5634" y="1271"/>
                  <a:pt x="5545" y="1183"/>
                  <a:pt x="5436" y="1183"/>
                </a:cubicBezTo>
                <a:lnTo>
                  <a:pt x="4648" y="1183"/>
                </a:lnTo>
                <a:cubicBezTo>
                  <a:pt x="4540" y="1183"/>
                  <a:pt x="4452" y="1271"/>
                  <a:pt x="4452" y="1380"/>
                </a:cubicBezTo>
                <a:lnTo>
                  <a:pt x="4452" y="1577"/>
                </a:lnTo>
                <a:lnTo>
                  <a:pt x="2687" y="1577"/>
                </a:lnTo>
                <a:cubicBezTo>
                  <a:pt x="2606" y="1347"/>
                  <a:pt x="2387" y="1183"/>
                  <a:pt x="2129" y="1183"/>
                </a:cubicBezTo>
                <a:cubicBezTo>
                  <a:pt x="2115" y="1183"/>
                  <a:pt x="2100" y="1183"/>
                  <a:pt x="2086" y="1184"/>
                </a:cubicBezTo>
                <a:cubicBezTo>
                  <a:pt x="1796" y="1206"/>
                  <a:pt x="1560" y="1443"/>
                  <a:pt x="1541" y="1734"/>
                </a:cubicBezTo>
                <a:cubicBezTo>
                  <a:pt x="1518" y="2077"/>
                  <a:pt x="1791" y="2365"/>
                  <a:pt x="2131" y="2365"/>
                </a:cubicBezTo>
                <a:cubicBezTo>
                  <a:pt x="2387" y="2365"/>
                  <a:pt x="2607" y="2200"/>
                  <a:pt x="2687" y="1971"/>
                </a:cubicBezTo>
                <a:lnTo>
                  <a:pt x="3370" y="1971"/>
                </a:lnTo>
                <a:cubicBezTo>
                  <a:pt x="2797" y="2351"/>
                  <a:pt x="2403" y="2981"/>
                  <a:pt x="2342" y="3704"/>
                </a:cubicBezTo>
                <a:lnTo>
                  <a:pt x="2128" y="3704"/>
                </a:lnTo>
                <a:cubicBezTo>
                  <a:pt x="2018" y="3704"/>
                  <a:pt x="1930" y="3792"/>
                  <a:pt x="1930" y="3901"/>
                </a:cubicBezTo>
                <a:lnTo>
                  <a:pt x="1930" y="4689"/>
                </a:lnTo>
                <a:cubicBezTo>
                  <a:pt x="1930" y="4797"/>
                  <a:pt x="2018" y="4886"/>
                  <a:pt x="2128" y="4886"/>
                </a:cubicBezTo>
                <a:lnTo>
                  <a:pt x="2915" y="4886"/>
                </a:lnTo>
                <a:cubicBezTo>
                  <a:pt x="3025" y="4886"/>
                  <a:pt x="3112" y="4797"/>
                  <a:pt x="3112" y="4689"/>
                </a:cubicBezTo>
                <a:lnTo>
                  <a:pt x="3112" y="3901"/>
                </a:lnTo>
                <a:cubicBezTo>
                  <a:pt x="3112" y="3792"/>
                  <a:pt x="3023" y="3704"/>
                  <a:pt x="2915" y="3704"/>
                </a:cubicBezTo>
                <a:lnTo>
                  <a:pt x="2695" y="3704"/>
                </a:lnTo>
                <a:cubicBezTo>
                  <a:pt x="2788" y="2797"/>
                  <a:pt x="3527" y="2073"/>
                  <a:pt x="4452" y="1980"/>
                </a:cubicBezTo>
                <a:lnTo>
                  <a:pt x="4452" y="2160"/>
                </a:lnTo>
                <a:cubicBezTo>
                  <a:pt x="4452" y="2267"/>
                  <a:pt x="4538" y="2353"/>
                  <a:pt x="4646" y="2357"/>
                </a:cubicBezTo>
                <a:lnTo>
                  <a:pt x="3885" y="3314"/>
                </a:lnTo>
                <a:cubicBezTo>
                  <a:pt x="3846" y="3364"/>
                  <a:pt x="3833" y="3428"/>
                  <a:pt x="3849" y="3487"/>
                </a:cubicBezTo>
                <a:lnTo>
                  <a:pt x="4153" y="4592"/>
                </a:lnTo>
                <a:cubicBezTo>
                  <a:pt x="4073" y="4617"/>
                  <a:pt x="4015" y="4691"/>
                  <a:pt x="4015" y="4778"/>
                </a:cubicBezTo>
                <a:cubicBezTo>
                  <a:pt x="4015" y="4852"/>
                  <a:pt x="4056" y="4916"/>
                  <a:pt x="4117" y="4950"/>
                </a:cubicBezTo>
                <a:lnTo>
                  <a:pt x="4117" y="5792"/>
                </a:lnTo>
                <a:lnTo>
                  <a:pt x="395" y="5792"/>
                </a:lnTo>
                <a:lnTo>
                  <a:pt x="395" y="494"/>
                </a:lnTo>
                <a:cubicBezTo>
                  <a:pt x="395" y="440"/>
                  <a:pt x="439" y="394"/>
                  <a:pt x="493" y="394"/>
                </a:cubicBezTo>
                <a:lnTo>
                  <a:pt x="4229" y="394"/>
                </a:lnTo>
                <a:cubicBezTo>
                  <a:pt x="4244" y="394"/>
                  <a:pt x="4258" y="389"/>
                  <a:pt x="4269" y="379"/>
                </a:cubicBezTo>
                <a:cubicBezTo>
                  <a:pt x="4440" y="207"/>
                  <a:pt x="4323" y="1"/>
                  <a:pt x="41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93"/>
          <p:cNvGrpSpPr/>
          <p:nvPr/>
        </p:nvGrpSpPr>
        <p:grpSpPr>
          <a:xfrm>
            <a:off x="1833987" y="3585704"/>
            <a:ext cx="440338" cy="450807"/>
            <a:chOff x="1683967" y="3157450"/>
            <a:chExt cx="362150" cy="370760"/>
          </a:xfrm>
        </p:grpSpPr>
        <p:sp>
          <p:nvSpPr>
            <p:cNvPr id="662" name="Google Shape;662;p93"/>
            <p:cNvSpPr/>
            <p:nvPr/>
          </p:nvSpPr>
          <p:spPr>
            <a:xfrm>
              <a:off x="1741565" y="3157450"/>
              <a:ext cx="243363" cy="370760"/>
            </a:xfrm>
            <a:custGeom>
              <a:avLst/>
              <a:gdLst/>
              <a:ahLst/>
              <a:cxnLst/>
              <a:rect l="l" t="t" r="r" b="b"/>
              <a:pathLst>
                <a:path w="6642" h="10119" extrusionOk="0">
                  <a:moveTo>
                    <a:pt x="4825" y="7243"/>
                  </a:moveTo>
                  <a:cubicBezTo>
                    <a:pt x="4971" y="7243"/>
                    <a:pt x="5088" y="7365"/>
                    <a:pt x="5081" y="7512"/>
                  </a:cubicBezTo>
                  <a:cubicBezTo>
                    <a:pt x="5075" y="7650"/>
                    <a:pt x="4955" y="7756"/>
                    <a:pt x="4818" y="7756"/>
                  </a:cubicBezTo>
                  <a:lnTo>
                    <a:pt x="1838" y="7756"/>
                  </a:lnTo>
                  <a:cubicBezTo>
                    <a:pt x="1700" y="7756"/>
                    <a:pt x="1580" y="7650"/>
                    <a:pt x="1574" y="7512"/>
                  </a:cubicBezTo>
                  <a:cubicBezTo>
                    <a:pt x="1568" y="7365"/>
                    <a:pt x="1684" y="7243"/>
                    <a:pt x="1830" y="7243"/>
                  </a:cubicBezTo>
                  <a:close/>
                  <a:moveTo>
                    <a:pt x="4818" y="8150"/>
                  </a:moveTo>
                  <a:cubicBezTo>
                    <a:pt x="4955" y="8150"/>
                    <a:pt x="5075" y="8256"/>
                    <a:pt x="5081" y="8393"/>
                  </a:cubicBezTo>
                  <a:cubicBezTo>
                    <a:pt x="5088" y="8540"/>
                    <a:pt x="4971" y="8662"/>
                    <a:pt x="4825" y="8662"/>
                  </a:cubicBezTo>
                  <a:lnTo>
                    <a:pt x="1838" y="8662"/>
                  </a:lnTo>
                  <a:cubicBezTo>
                    <a:pt x="1700" y="8662"/>
                    <a:pt x="1580" y="8556"/>
                    <a:pt x="1574" y="8418"/>
                  </a:cubicBezTo>
                  <a:cubicBezTo>
                    <a:pt x="1568" y="8271"/>
                    <a:pt x="1685" y="8150"/>
                    <a:pt x="1830" y="8150"/>
                  </a:cubicBezTo>
                  <a:close/>
                  <a:moveTo>
                    <a:pt x="4167" y="9056"/>
                  </a:moveTo>
                  <a:cubicBezTo>
                    <a:pt x="4078" y="9436"/>
                    <a:pt x="3736" y="9722"/>
                    <a:pt x="3327" y="9722"/>
                  </a:cubicBezTo>
                  <a:cubicBezTo>
                    <a:pt x="2920" y="9722"/>
                    <a:pt x="2577" y="9436"/>
                    <a:pt x="2488" y="9056"/>
                  </a:cubicBezTo>
                  <a:close/>
                  <a:moveTo>
                    <a:pt x="3330" y="1"/>
                  </a:moveTo>
                  <a:cubicBezTo>
                    <a:pt x="2475" y="1"/>
                    <a:pt x="1658" y="336"/>
                    <a:pt x="1028" y="947"/>
                  </a:cubicBezTo>
                  <a:cubicBezTo>
                    <a:pt x="387" y="1570"/>
                    <a:pt x="27" y="2393"/>
                    <a:pt x="14" y="3263"/>
                  </a:cubicBezTo>
                  <a:cubicBezTo>
                    <a:pt x="1" y="4117"/>
                    <a:pt x="312" y="4933"/>
                    <a:pt x="890" y="5560"/>
                  </a:cubicBezTo>
                  <a:cubicBezTo>
                    <a:pt x="1240" y="5941"/>
                    <a:pt x="1444" y="6422"/>
                    <a:pt x="1468" y="6925"/>
                  </a:cubicBezTo>
                  <a:cubicBezTo>
                    <a:pt x="1279" y="7040"/>
                    <a:pt x="1152" y="7248"/>
                    <a:pt x="1152" y="7486"/>
                  </a:cubicBezTo>
                  <a:cubicBezTo>
                    <a:pt x="1152" y="7663"/>
                    <a:pt x="1223" y="7825"/>
                    <a:pt x="1339" y="7943"/>
                  </a:cubicBezTo>
                  <a:cubicBezTo>
                    <a:pt x="1200" y="8084"/>
                    <a:pt x="1125" y="8289"/>
                    <a:pt x="1160" y="8510"/>
                  </a:cubicBezTo>
                  <a:cubicBezTo>
                    <a:pt x="1212" y="8827"/>
                    <a:pt x="1494" y="9056"/>
                    <a:pt x="1817" y="9056"/>
                  </a:cubicBezTo>
                  <a:lnTo>
                    <a:pt x="2083" y="9056"/>
                  </a:lnTo>
                  <a:cubicBezTo>
                    <a:pt x="2178" y="9657"/>
                    <a:pt x="2700" y="10119"/>
                    <a:pt x="3328" y="10119"/>
                  </a:cubicBezTo>
                  <a:cubicBezTo>
                    <a:pt x="3956" y="10119"/>
                    <a:pt x="4478" y="9658"/>
                    <a:pt x="4573" y="9056"/>
                  </a:cubicBezTo>
                  <a:lnTo>
                    <a:pt x="4840" y="9056"/>
                  </a:lnTo>
                  <a:cubicBezTo>
                    <a:pt x="5161" y="9056"/>
                    <a:pt x="5444" y="8827"/>
                    <a:pt x="5495" y="8510"/>
                  </a:cubicBezTo>
                  <a:cubicBezTo>
                    <a:pt x="5531" y="8289"/>
                    <a:pt x="5456" y="8084"/>
                    <a:pt x="5318" y="7943"/>
                  </a:cubicBezTo>
                  <a:cubicBezTo>
                    <a:pt x="5433" y="7825"/>
                    <a:pt x="5504" y="7663"/>
                    <a:pt x="5504" y="7486"/>
                  </a:cubicBezTo>
                  <a:cubicBezTo>
                    <a:pt x="5504" y="7248"/>
                    <a:pt x="5377" y="7040"/>
                    <a:pt x="5188" y="6925"/>
                  </a:cubicBezTo>
                  <a:cubicBezTo>
                    <a:pt x="5212" y="6422"/>
                    <a:pt x="5414" y="5942"/>
                    <a:pt x="5763" y="5564"/>
                  </a:cubicBezTo>
                  <a:cubicBezTo>
                    <a:pt x="6330" y="4950"/>
                    <a:pt x="6642" y="4152"/>
                    <a:pt x="6642" y="3316"/>
                  </a:cubicBezTo>
                  <a:cubicBezTo>
                    <a:pt x="6642" y="2740"/>
                    <a:pt x="6493" y="2173"/>
                    <a:pt x="6208" y="1675"/>
                  </a:cubicBezTo>
                  <a:cubicBezTo>
                    <a:pt x="6172" y="1612"/>
                    <a:pt x="6105" y="1576"/>
                    <a:pt x="6037" y="1576"/>
                  </a:cubicBezTo>
                  <a:cubicBezTo>
                    <a:pt x="6004" y="1576"/>
                    <a:pt x="5970" y="1584"/>
                    <a:pt x="5939" y="1602"/>
                  </a:cubicBezTo>
                  <a:cubicBezTo>
                    <a:pt x="5844" y="1656"/>
                    <a:pt x="5811" y="1776"/>
                    <a:pt x="5866" y="1872"/>
                  </a:cubicBezTo>
                  <a:cubicBezTo>
                    <a:pt x="6115" y="2309"/>
                    <a:pt x="6247" y="2809"/>
                    <a:pt x="6247" y="3316"/>
                  </a:cubicBezTo>
                  <a:cubicBezTo>
                    <a:pt x="6247" y="4052"/>
                    <a:pt x="5972" y="4755"/>
                    <a:pt x="5473" y="5296"/>
                  </a:cubicBezTo>
                  <a:cubicBezTo>
                    <a:pt x="5078" y="5722"/>
                    <a:pt x="4843" y="6261"/>
                    <a:pt x="4798" y="6830"/>
                  </a:cubicBezTo>
                  <a:lnTo>
                    <a:pt x="1858" y="6830"/>
                  </a:lnTo>
                  <a:cubicBezTo>
                    <a:pt x="1814" y="6262"/>
                    <a:pt x="1577" y="5722"/>
                    <a:pt x="1181" y="5293"/>
                  </a:cubicBezTo>
                  <a:cubicBezTo>
                    <a:pt x="672" y="4740"/>
                    <a:pt x="398" y="4022"/>
                    <a:pt x="409" y="3270"/>
                  </a:cubicBezTo>
                  <a:cubicBezTo>
                    <a:pt x="421" y="2504"/>
                    <a:pt x="739" y="1779"/>
                    <a:pt x="1303" y="1231"/>
                  </a:cubicBezTo>
                  <a:cubicBezTo>
                    <a:pt x="1858" y="693"/>
                    <a:pt x="2574" y="397"/>
                    <a:pt x="3325" y="397"/>
                  </a:cubicBezTo>
                  <a:cubicBezTo>
                    <a:pt x="3339" y="397"/>
                    <a:pt x="3354" y="397"/>
                    <a:pt x="3368" y="397"/>
                  </a:cubicBezTo>
                  <a:cubicBezTo>
                    <a:pt x="3830" y="403"/>
                    <a:pt x="4271" y="514"/>
                    <a:pt x="4678" y="727"/>
                  </a:cubicBezTo>
                  <a:cubicBezTo>
                    <a:pt x="4707" y="742"/>
                    <a:pt x="4738" y="749"/>
                    <a:pt x="4769" y="749"/>
                  </a:cubicBezTo>
                  <a:cubicBezTo>
                    <a:pt x="4854" y="749"/>
                    <a:pt x="4936" y="694"/>
                    <a:pt x="4961" y="601"/>
                  </a:cubicBezTo>
                  <a:cubicBezTo>
                    <a:pt x="4986" y="512"/>
                    <a:pt x="4938" y="417"/>
                    <a:pt x="4856" y="374"/>
                  </a:cubicBezTo>
                  <a:cubicBezTo>
                    <a:pt x="4395" y="133"/>
                    <a:pt x="3896" y="8"/>
                    <a:pt x="3373" y="1"/>
                  </a:cubicBezTo>
                  <a:cubicBezTo>
                    <a:pt x="3359" y="1"/>
                    <a:pt x="3344" y="1"/>
                    <a:pt x="3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3"/>
            <p:cNvSpPr/>
            <p:nvPr/>
          </p:nvSpPr>
          <p:spPr>
            <a:xfrm>
              <a:off x="1825800" y="3223402"/>
              <a:ext cx="74965" cy="145681"/>
            </a:xfrm>
            <a:custGeom>
              <a:avLst/>
              <a:gdLst/>
              <a:ahLst/>
              <a:cxnLst/>
              <a:rect l="l" t="t" r="r" b="b"/>
              <a:pathLst>
                <a:path w="2046" h="3976" extrusionOk="0">
                  <a:moveTo>
                    <a:pt x="1024" y="0"/>
                  </a:moveTo>
                  <a:cubicBezTo>
                    <a:pt x="915" y="0"/>
                    <a:pt x="826" y="88"/>
                    <a:pt x="826" y="198"/>
                  </a:cubicBezTo>
                  <a:lnTo>
                    <a:pt x="826" y="330"/>
                  </a:lnTo>
                  <a:cubicBezTo>
                    <a:pt x="356" y="415"/>
                    <a:pt x="1" y="799"/>
                    <a:pt x="1" y="1259"/>
                  </a:cubicBezTo>
                  <a:cubicBezTo>
                    <a:pt x="1" y="1781"/>
                    <a:pt x="459" y="2205"/>
                    <a:pt x="1023" y="2205"/>
                  </a:cubicBezTo>
                  <a:cubicBezTo>
                    <a:pt x="1370" y="2205"/>
                    <a:pt x="1652" y="2453"/>
                    <a:pt x="1652" y="2757"/>
                  </a:cubicBezTo>
                  <a:cubicBezTo>
                    <a:pt x="1652" y="3062"/>
                    <a:pt x="1370" y="3309"/>
                    <a:pt x="1023" y="3309"/>
                  </a:cubicBezTo>
                  <a:cubicBezTo>
                    <a:pt x="678" y="3309"/>
                    <a:pt x="398" y="3064"/>
                    <a:pt x="395" y="2762"/>
                  </a:cubicBezTo>
                  <a:cubicBezTo>
                    <a:pt x="394" y="2661"/>
                    <a:pt x="321" y="2573"/>
                    <a:pt x="220" y="2561"/>
                  </a:cubicBezTo>
                  <a:cubicBezTo>
                    <a:pt x="213" y="2560"/>
                    <a:pt x="205" y="2560"/>
                    <a:pt x="197" y="2560"/>
                  </a:cubicBezTo>
                  <a:cubicBezTo>
                    <a:pt x="89" y="2560"/>
                    <a:pt x="1" y="2648"/>
                    <a:pt x="1" y="2757"/>
                  </a:cubicBezTo>
                  <a:cubicBezTo>
                    <a:pt x="1" y="3216"/>
                    <a:pt x="356" y="3600"/>
                    <a:pt x="826" y="3686"/>
                  </a:cubicBezTo>
                  <a:lnTo>
                    <a:pt x="826" y="3772"/>
                  </a:lnTo>
                  <a:cubicBezTo>
                    <a:pt x="826" y="3871"/>
                    <a:pt x="896" y="3959"/>
                    <a:pt x="993" y="3974"/>
                  </a:cubicBezTo>
                  <a:cubicBezTo>
                    <a:pt x="1003" y="3975"/>
                    <a:pt x="1013" y="3976"/>
                    <a:pt x="1022" y="3976"/>
                  </a:cubicBezTo>
                  <a:cubicBezTo>
                    <a:pt x="1131" y="3976"/>
                    <a:pt x="1220" y="3888"/>
                    <a:pt x="1220" y="3778"/>
                  </a:cubicBezTo>
                  <a:lnTo>
                    <a:pt x="1220" y="3686"/>
                  </a:lnTo>
                  <a:cubicBezTo>
                    <a:pt x="1690" y="3600"/>
                    <a:pt x="2046" y="3216"/>
                    <a:pt x="2046" y="2757"/>
                  </a:cubicBezTo>
                  <a:cubicBezTo>
                    <a:pt x="2046" y="2235"/>
                    <a:pt x="1587" y="1811"/>
                    <a:pt x="1023" y="1811"/>
                  </a:cubicBezTo>
                  <a:cubicBezTo>
                    <a:pt x="676" y="1811"/>
                    <a:pt x="395" y="1563"/>
                    <a:pt x="395" y="1259"/>
                  </a:cubicBezTo>
                  <a:cubicBezTo>
                    <a:pt x="395" y="954"/>
                    <a:pt x="676" y="706"/>
                    <a:pt x="1023" y="706"/>
                  </a:cubicBezTo>
                  <a:cubicBezTo>
                    <a:pt x="1368" y="706"/>
                    <a:pt x="1649" y="951"/>
                    <a:pt x="1652" y="1253"/>
                  </a:cubicBezTo>
                  <a:cubicBezTo>
                    <a:pt x="1653" y="1354"/>
                    <a:pt x="1726" y="1442"/>
                    <a:pt x="1825" y="1454"/>
                  </a:cubicBezTo>
                  <a:cubicBezTo>
                    <a:pt x="1833" y="1455"/>
                    <a:pt x="1841" y="1455"/>
                    <a:pt x="1849" y="1455"/>
                  </a:cubicBezTo>
                  <a:cubicBezTo>
                    <a:pt x="1958" y="1455"/>
                    <a:pt x="2046" y="1367"/>
                    <a:pt x="2046" y="1259"/>
                  </a:cubicBezTo>
                  <a:cubicBezTo>
                    <a:pt x="2046" y="800"/>
                    <a:pt x="1690" y="415"/>
                    <a:pt x="1220" y="330"/>
                  </a:cubicBezTo>
                  <a:lnTo>
                    <a:pt x="1220" y="204"/>
                  </a:lnTo>
                  <a:cubicBezTo>
                    <a:pt x="1220" y="105"/>
                    <a:pt x="1150" y="17"/>
                    <a:pt x="1052" y="2"/>
                  </a:cubicBezTo>
                  <a:cubicBezTo>
                    <a:pt x="1043" y="1"/>
                    <a:pt x="1033" y="0"/>
                    <a:pt x="1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3"/>
            <p:cNvSpPr/>
            <p:nvPr/>
          </p:nvSpPr>
          <p:spPr>
            <a:xfrm>
              <a:off x="1998558" y="3272720"/>
              <a:ext cx="47559" cy="14473"/>
            </a:xfrm>
            <a:custGeom>
              <a:avLst/>
              <a:gdLst/>
              <a:ahLst/>
              <a:cxnLst/>
              <a:rect l="l" t="t" r="r" b="b"/>
              <a:pathLst>
                <a:path w="1298" h="395" extrusionOk="0">
                  <a:moveTo>
                    <a:pt x="219" y="1"/>
                  </a:moveTo>
                  <a:cubicBezTo>
                    <a:pt x="121" y="1"/>
                    <a:pt x="32" y="70"/>
                    <a:pt x="19" y="169"/>
                  </a:cubicBezTo>
                  <a:cubicBezTo>
                    <a:pt x="1" y="291"/>
                    <a:pt x="94" y="395"/>
                    <a:pt x="213" y="395"/>
                  </a:cubicBezTo>
                  <a:lnTo>
                    <a:pt x="1080" y="395"/>
                  </a:lnTo>
                  <a:cubicBezTo>
                    <a:pt x="1178" y="395"/>
                    <a:pt x="1266" y="324"/>
                    <a:pt x="1280" y="227"/>
                  </a:cubicBezTo>
                  <a:cubicBezTo>
                    <a:pt x="1298" y="105"/>
                    <a:pt x="1205" y="1"/>
                    <a:pt x="1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3"/>
            <p:cNvSpPr/>
            <p:nvPr/>
          </p:nvSpPr>
          <p:spPr>
            <a:xfrm>
              <a:off x="1993868" y="3208600"/>
              <a:ext cx="44664" cy="25282"/>
            </a:xfrm>
            <a:custGeom>
              <a:avLst/>
              <a:gdLst/>
              <a:ahLst/>
              <a:cxnLst/>
              <a:rect l="l" t="t" r="r" b="b"/>
              <a:pathLst>
                <a:path w="1219" h="690" extrusionOk="0">
                  <a:moveTo>
                    <a:pt x="995" y="0"/>
                  </a:moveTo>
                  <a:cubicBezTo>
                    <a:pt x="972" y="0"/>
                    <a:pt x="948" y="5"/>
                    <a:pt x="925" y="14"/>
                  </a:cubicBezTo>
                  <a:lnTo>
                    <a:pt x="153" y="309"/>
                  </a:lnTo>
                  <a:cubicBezTo>
                    <a:pt x="51" y="348"/>
                    <a:pt x="1" y="462"/>
                    <a:pt x="40" y="564"/>
                  </a:cubicBezTo>
                  <a:cubicBezTo>
                    <a:pt x="70" y="642"/>
                    <a:pt x="145" y="690"/>
                    <a:pt x="223" y="690"/>
                  </a:cubicBezTo>
                  <a:cubicBezTo>
                    <a:pt x="246" y="690"/>
                    <a:pt x="271" y="686"/>
                    <a:pt x="294" y="677"/>
                  </a:cubicBezTo>
                  <a:lnTo>
                    <a:pt x="1066" y="381"/>
                  </a:lnTo>
                  <a:cubicBezTo>
                    <a:pt x="1168" y="342"/>
                    <a:pt x="1218" y="228"/>
                    <a:pt x="1179" y="127"/>
                  </a:cubicBezTo>
                  <a:cubicBezTo>
                    <a:pt x="1149" y="48"/>
                    <a:pt x="1074" y="0"/>
                    <a:pt x="9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3"/>
            <p:cNvSpPr/>
            <p:nvPr/>
          </p:nvSpPr>
          <p:spPr>
            <a:xfrm>
              <a:off x="1993868" y="3325628"/>
              <a:ext cx="44664" cy="25318"/>
            </a:xfrm>
            <a:custGeom>
              <a:avLst/>
              <a:gdLst/>
              <a:ahLst/>
              <a:cxnLst/>
              <a:rect l="l" t="t" r="r" b="b"/>
              <a:pathLst>
                <a:path w="1219" h="691" extrusionOk="0">
                  <a:moveTo>
                    <a:pt x="223" y="1"/>
                  </a:moveTo>
                  <a:cubicBezTo>
                    <a:pt x="145" y="1"/>
                    <a:pt x="70" y="49"/>
                    <a:pt x="40" y="127"/>
                  </a:cubicBezTo>
                  <a:cubicBezTo>
                    <a:pt x="1" y="228"/>
                    <a:pt x="51" y="342"/>
                    <a:pt x="153" y="381"/>
                  </a:cubicBezTo>
                  <a:lnTo>
                    <a:pt x="925" y="676"/>
                  </a:lnTo>
                  <a:cubicBezTo>
                    <a:pt x="948" y="686"/>
                    <a:pt x="971" y="690"/>
                    <a:pt x="995" y="690"/>
                  </a:cubicBezTo>
                  <a:cubicBezTo>
                    <a:pt x="1074" y="690"/>
                    <a:pt x="1149" y="642"/>
                    <a:pt x="1179" y="564"/>
                  </a:cubicBezTo>
                  <a:cubicBezTo>
                    <a:pt x="1218" y="462"/>
                    <a:pt x="1168" y="348"/>
                    <a:pt x="1066" y="309"/>
                  </a:cubicBezTo>
                  <a:lnTo>
                    <a:pt x="294" y="14"/>
                  </a:lnTo>
                  <a:cubicBezTo>
                    <a:pt x="271" y="5"/>
                    <a:pt x="247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3"/>
            <p:cNvSpPr/>
            <p:nvPr/>
          </p:nvSpPr>
          <p:spPr>
            <a:xfrm>
              <a:off x="1683967" y="3272720"/>
              <a:ext cx="47559" cy="14473"/>
            </a:xfrm>
            <a:custGeom>
              <a:avLst/>
              <a:gdLst/>
              <a:ahLst/>
              <a:cxnLst/>
              <a:rect l="l" t="t" r="r" b="b"/>
              <a:pathLst>
                <a:path w="1298" h="395" extrusionOk="0">
                  <a:moveTo>
                    <a:pt x="219" y="1"/>
                  </a:moveTo>
                  <a:cubicBezTo>
                    <a:pt x="120" y="1"/>
                    <a:pt x="32" y="70"/>
                    <a:pt x="18" y="169"/>
                  </a:cubicBezTo>
                  <a:cubicBezTo>
                    <a:pt x="0" y="291"/>
                    <a:pt x="95" y="395"/>
                    <a:pt x="213" y="395"/>
                  </a:cubicBezTo>
                  <a:lnTo>
                    <a:pt x="1085" y="395"/>
                  </a:lnTo>
                  <a:cubicBezTo>
                    <a:pt x="1204" y="395"/>
                    <a:pt x="1298" y="291"/>
                    <a:pt x="1281" y="169"/>
                  </a:cubicBezTo>
                  <a:cubicBezTo>
                    <a:pt x="1266" y="70"/>
                    <a:pt x="1178" y="1"/>
                    <a:pt x="10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3"/>
            <p:cNvSpPr/>
            <p:nvPr/>
          </p:nvSpPr>
          <p:spPr>
            <a:xfrm>
              <a:off x="1691588" y="3208600"/>
              <a:ext cx="44628" cy="25282"/>
            </a:xfrm>
            <a:custGeom>
              <a:avLst/>
              <a:gdLst/>
              <a:ahLst/>
              <a:cxnLst/>
              <a:rect l="l" t="t" r="r" b="b"/>
              <a:pathLst>
                <a:path w="1218" h="690" extrusionOk="0">
                  <a:moveTo>
                    <a:pt x="223" y="0"/>
                  </a:moveTo>
                  <a:cubicBezTo>
                    <a:pt x="144" y="0"/>
                    <a:pt x="69" y="48"/>
                    <a:pt x="39" y="127"/>
                  </a:cubicBezTo>
                  <a:cubicBezTo>
                    <a:pt x="0" y="228"/>
                    <a:pt x="51" y="342"/>
                    <a:pt x="153" y="381"/>
                  </a:cubicBezTo>
                  <a:lnTo>
                    <a:pt x="925" y="677"/>
                  </a:lnTo>
                  <a:cubicBezTo>
                    <a:pt x="948" y="686"/>
                    <a:pt x="972" y="690"/>
                    <a:pt x="995" y="690"/>
                  </a:cubicBezTo>
                  <a:cubicBezTo>
                    <a:pt x="1074" y="690"/>
                    <a:pt x="1149" y="642"/>
                    <a:pt x="1179" y="564"/>
                  </a:cubicBezTo>
                  <a:cubicBezTo>
                    <a:pt x="1218" y="462"/>
                    <a:pt x="1167" y="348"/>
                    <a:pt x="1065" y="309"/>
                  </a:cubicBezTo>
                  <a:lnTo>
                    <a:pt x="293" y="14"/>
                  </a:lnTo>
                  <a:cubicBezTo>
                    <a:pt x="270" y="5"/>
                    <a:pt x="247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3"/>
            <p:cNvSpPr/>
            <p:nvPr/>
          </p:nvSpPr>
          <p:spPr>
            <a:xfrm>
              <a:off x="1691588" y="3325628"/>
              <a:ext cx="44628" cy="25318"/>
            </a:xfrm>
            <a:custGeom>
              <a:avLst/>
              <a:gdLst/>
              <a:ahLst/>
              <a:cxnLst/>
              <a:rect l="l" t="t" r="r" b="b"/>
              <a:pathLst>
                <a:path w="1218" h="691" extrusionOk="0">
                  <a:moveTo>
                    <a:pt x="995" y="1"/>
                  </a:moveTo>
                  <a:cubicBezTo>
                    <a:pt x="972" y="1"/>
                    <a:pt x="948" y="5"/>
                    <a:pt x="925" y="14"/>
                  </a:cubicBezTo>
                  <a:lnTo>
                    <a:pt x="153" y="309"/>
                  </a:lnTo>
                  <a:cubicBezTo>
                    <a:pt x="52" y="348"/>
                    <a:pt x="0" y="462"/>
                    <a:pt x="39" y="564"/>
                  </a:cubicBezTo>
                  <a:cubicBezTo>
                    <a:pt x="70" y="642"/>
                    <a:pt x="144" y="690"/>
                    <a:pt x="223" y="690"/>
                  </a:cubicBezTo>
                  <a:cubicBezTo>
                    <a:pt x="247" y="690"/>
                    <a:pt x="270" y="686"/>
                    <a:pt x="293" y="677"/>
                  </a:cubicBezTo>
                  <a:lnTo>
                    <a:pt x="1065" y="381"/>
                  </a:lnTo>
                  <a:cubicBezTo>
                    <a:pt x="1167" y="342"/>
                    <a:pt x="1218" y="228"/>
                    <a:pt x="1179" y="127"/>
                  </a:cubicBezTo>
                  <a:cubicBezTo>
                    <a:pt x="1149" y="49"/>
                    <a:pt x="1075" y="1"/>
                    <a:pt x="9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3"/>
            <p:cNvSpPr/>
            <p:nvPr/>
          </p:nvSpPr>
          <p:spPr>
            <a:xfrm>
              <a:off x="1935244" y="3190573"/>
              <a:ext cx="14436" cy="14473"/>
            </a:xfrm>
            <a:custGeom>
              <a:avLst/>
              <a:gdLst/>
              <a:ahLst/>
              <a:cxnLst/>
              <a:rect l="l" t="t" r="r" b="b"/>
              <a:pathLst>
                <a:path w="394" h="395" extrusionOk="0">
                  <a:moveTo>
                    <a:pt x="197" y="0"/>
                  </a:moveTo>
                  <a:cubicBezTo>
                    <a:pt x="88" y="0"/>
                    <a:pt x="0" y="89"/>
                    <a:pt x="0" y="198"/>
                  </a:cubicBezTo>
                  <a:cubicBezTo>
                    <a:pt x="0" y="307"/>
                    <a:pt x="88" y="394"/>
                    <a:pt x="197" y="394"/>
                  </a:cubicBezTo>
                  <a:cubicBezTo>
                    <a:pt x="306" y="394"/>
                    <a:pt x="394" y="307"/>
                    <a:pt x="394" y="198"/>
                  </a:cubicBezTo>
                  <a:cubicBezTo>
                    <a:pt x="394" y="89"/>
                    <a:pt x="30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3"/>
          <p:cNvSpPr txBox="1">
            <a:spLocks noGrp="1"/>
          </p:cNvSpPr>
          <p:nvPr>
            <p:ph type="title"/>
          </p:nvPr>
        </p:nvSpPr>
        <p:spPr>
          <a:xfrm>
            <a:off x="720000" y="45533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Design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3E03BA-C2E3-407F-8176-FAB322FD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8" y="1185333"/>
            <a:ext cx="8643069" cy="36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9809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9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</a:t>
            </a:r>
            <a:r>
              <a:rPr lang="en-US" dirty="0"/>
              <a:t>implement</a:t>
            </a:r>
            <a:r>
              <a:rPr lang="en" dirty="0"/>
              <a:t>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99" name="Google Shape;599;p89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1136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Finally, we ‘ve just completed the basic requirements for establishing a real system and then it’s time to go through the development.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83166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5"/>
          <p:cNvSpPr/>
          <p:nvPr/>
        </p:nvSpPr>
        <p:spPr>
          <a:xfrm>
            <a:off x="3401550" y="1191526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85"/>
          <p:cNvSpPr/>
          <p:nvPr/>
        </p:nvSpPr>
        <p:spPr>
          <a:xfrm>
            <a:off x="3401325" y="3058683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85"/>
          <p:cNvSpPr/>
          <p:nvPr/>
        </p:nvSpPr>
        <p:spPr>
          <a:xfrm>
            <a:off x="6078900" y="119141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85"/>
          <p:cNvSpPr/>
          <p:nvPr/>
        </p:nvSpPr>
        <p:spPr>
          <a:xfrm>
            <a:off x="6103925" y="3058683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85"/>
          <p:cNvSpPr/>
          <p:nvPr/>
        </p:nvSpPr>
        <p:spPr>
          <a:xfrm>
            <a:off x="698725" y="3058625"/>
            <a:ext cx="2340900" cy="1691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85"/>
          <p:cNvSpPr/>
          <p:nvPr/>
        </p:nvSpPr>
        <p:spPr>
          <a:xfrm>
            <a:off x="715700" y="1191425"/>
            <a:ext cx="2340900" cy="168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85"/>
          <p:cNvSpPr txBox="1">
            <a:spLocks noGrp="1"/>
          </p:cNvSpPr>
          <p:nvPr>
            <p:ph type="title"/>
          </p:nvPr>
        </p:nvSpPr>
        <p:spPr>
          <a:xfrm>
            <a:off x="3403806" y="1829177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</a:t>
            </a:r>
            <a:endParaRPr dirty="0"/>
          </a:p>
        </p:txBody>
      </p:sp>
      <p:sp>
        <p:nvSpPr>
          <p:cNvPr id="536" name="Google Shape;536;p85"/>
          <p:cNvSpPr txBox="1">
            <a:spLocks noGrp="1"/>
          </p:cNvSpPr>
          <p:nvPr>
            <p:ph type="subTitle" idx="1"/>
          </p:nvPr>
        </p:nvSpPr>
        <p:spPr>
          <a:xfrm>
            <a:off x="3399538" y="2236603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Configuration</a:t>
            </a:r>
            <a:endParaRPr dirty="0"/>
          </a:p>
        </p:txBody>
      </p:sp>
      <p:sp>
        <p:nvSpPr>
          <p:cNvPr id="537" name="Google Shape;537;p85"/>
          <p:cNvSpPr txBox="1">
            <a:spLocks noGrp="1"/>
          </p:cNvSpPr>
          <p:nvPr>
            <p:ph type="title" idx="2"/>
          </p:nvPr>
        </p:nvSpPr>
        <p:spPr>
          <a:xfrm rot="1974">
            <a:off x="4049557" y="1340011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8" name="Google Shape;538;p85"/>
          <p:cNvSpPr txBox="1">
            <a:spLocks noGrp="1"/>
          </p:cNvSpPr>
          <p:nvPr>
            <p:ph type="title" idx="3"/>
          </p:nvPr>
        </p:nvSpPr>
        <p:spPr>
          <a:xfrm>
            <a:off x="6733343" y="1333250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39" name="Google Shape;539;p85"/>
          <p:cNvSpPr txBox="1">
            <a:spLocks noGrp="1"/>
          </p:cNvSpPr>
          <p:nvPr>
            <p:ph type="title" idx="4"/>
          </p:nvPr>
        </p:nvSpPr>
        <p:spPr>
          <a:xfrm>
            <a:off x="4049631" y="3197422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40" name="Google Shape;540;p85"/>
          <p:cNvSpPr txBox="1">
            <a:spLocks noGrp="1"/>
          </p:cNvSpPr>
          <p:nvPr>
            <p:ph type="title" idx="5"/>
          </p:nvPr>
        </p:nvSpPr>
        <p:spPr>
          <a:xfrm>
            <a:off x="728556" y="1829165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Step</a:t>
            </a:r>
            <a:endParaRPr dirty="0"/>
          </a:p>
        </p:txBody>
      </p:sp>
      <p:sp>
        <p:nvSpPr>
          <p:cNvPr id="541" name="Google Shape;541;p85"/>
          <p:cNvSpPr txBox="1">
            <a:spLocks noGrp="1"/>
          </p:cNvSpPr>
          <p:nvPr>
            <p:ph type="subTitle" idx="6"/>
          </p:nvPr>
        </p:nvSpPr>
        <p:spPr>
          <a:xfrm>
            <a:off x="728556" y="2226006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US" dirty="0"/>
              <a:t>Code Development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42" name="Google Shape;542;p85"/>
          <p:cNvSpPr txBox="1">
            <a:spLocks noGrp="1"/>
          </p:cNvSpPr>
          <p:nvPr>
            <p:ph type="title" idx="7"/>
          </p:nvPr>
        </p:nvSpPr>
        <p:spPr>
          <a:xfrm>
            <a:off x="703018" y="3688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Step</a:t>
            </a:r>
            <a:endParaRPr dirty="0"/>
          </a:p>
        </p:txBody>
      </p:sp>
      <p:sp>
        <p:nvSpPr>
          <p:cNvPr id="543" name="Google Shape;543;p85"/>
          <p:cNvSpPr txBox="1">
            <a:spLocks noGrp="1"/>
          </p:cNvSpPr>
          <p:nvPr>
            <p:ph type="subTitle" idx="8"/>
          </p:nvPr>
        </p:nvSpPr>
        <p:spPr>
          <a:xfrm>
            <a:off x="703313" y="4022325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Authentication Implementation</a:t>
            </a:r>
            <a:endParaRPr dirty="0"/>
          </a:p>
        </p:txBody>
      </p:sp>
      <p:sp>
        <p:nvSpPr>
          <p:cNvPr id="544" name="Google Shape;544;p85"/>
          <p:cNvSpPr txBox="1">
            <a:spLocks noGrp="1"/>
          </p:cNvSpPr>
          <p:nvPr>
            <p:ph type="title" idx="9"/>
          </p:nvPr>
        </p:nvSpPr>
        <p:spPr>
          <a:xfrm>
            <a:off x="3403743" y="3688302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Step</a:t>
            </a:r>
            <a:endParaRPr dirty="0"/>
          </a:p>
        </p:txBody>
      </p:sp>
      <p:sp>
        <p:nvSpPr>
          <p:cNvPr id="545" name="Google Shape;545;p85"/>
          <p:cNvSpPr txBox="1">
            <a:spLocks noGrp="1"/>
          </p:cNvSpPr>
          <p:nvPr>
            <p:ph type="subTitle" idx="13"/>
          </p:nvPr>
        </p:nvSpPr>
        <p:spPr>
          <a:xfrm>
            <a:off x="3403575" y="4105042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Testing</a:t>
            </a:r>
            <a:endParaRPr dirty="0"/>
          </a:p>
        </p:txBody>
      </p:sp>
      <p:sp>
        <p:nvSpPr>
          <p:cNvPr id="546" name="Google Shape;546;p85"/>
          <p:cNvSpPr txBox="1">
            <a:spLocks noGrp="1"/>
          </p:cNvSpPr>
          <p:nvPr>
            <p:ph type="title" idx="14"/>
          </p:nvPr>
        </p:nvSpPr>
        <p:spPr>
          <a:xfrm>
            <a:off x="6104318" y="368829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Step</a:t>
            </a:r>
            <a:endParaRPr dirty="0"/>
          </a:p>
        </p:txBody>
      </p:sp>
      <p:sp>
        <p:nvSpPr>
          <p:cNvPr id="547" name="Google Shape;547;p85"/>
          <p:cNvSpPr txBox="1">
            <a:spLocks noGrp="1"/>
          </p:cNvSpPr>
          <p:nvPr>
            <p:ph type="subTitle" idx="15"/>
          </p:nvPr>
        </p:nvSpPr>
        <p:spPr>
          <a:xfrm>
            <a:off x="6104287" y="4016458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Version Control and Deployment:</a:t>
            </a:r>
            <a:endParaRPr dirty="0"/>
          </a:p>
        </p:txBody>
      </p:sp>
      <p:sp>
        <p:nvSpPr>
          <p:cNvPr id="548" name="Google Shape;548;p85"/>
          <p:cNvSpPr txBox="1">
            <a:spLocks noGrp="1"/>
          </p:cNvSpPr>
          <p:nvPr>
            <p:ph type="title" idx="16"/>
          </p:nvPr>
        </p:nvSpPr>
        <p:spPr>
          <a:xfrm>
            <a:off x="6079043" y="1829177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Step</a:t>
            </a:r>
            <a:endParaRPr dirty="0"/>
          </a:p>
        </p:txBody>
      </p:sp>
      <p:sp>
        <p:nvSpPr>
          <p:cNvPr id="549" name="Google Shape;549;p85"/>
          <p:cNvSpPr txBox="1">
            <a:spLocks noGrp="1"/>
          </p:cNvSpPr>
          <p:nvPr>
            <p:ph type="subTitle" idx="17"/>
          </p:nvPr>
        </p:nvSpPr>
        <p:spPr>
          <a:xfrm>
            <a:off x="6078888" y="2181100"/>
            <a:ext cx="23364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User Interface Implementation</a:t>
            </a:r>
            <a:endParaRPr dirty="0"/>
          </a:p>
        </p:txBody>
      </p:sp>
      <p:sp>
        <p:nvSpPr>
          <p:cNvPr id="550" name="Google Shape;550;p85"/>
          <p:cNvSpPr txBox="1">
            <a:spLocks noGrp="1"/>
          </p:cNvSpPr>
          <p:nvPr>
            <p:ph type="title" idx="18"/>
          </p:nvPr>
        </p:nvSpPr>
        <p:spPr>
          <a:xfrm rot="1973">
            <a:off x="1365606" y="1339992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51" name="Google Shape;551;p85"/>
          <p:cNvSpPr txBox="1">
            <a:spLocks noGrp="1"/>
          </p:cNvSpPr>
          <p:nvPr>
            <p:ph type="title" idx="19"/>
          </p:nvPr>
        </p:nvSpPr>
        <p:spPr>
          <a:xfrm rot="987">
            <a:off x="1349074" y="3197433"/>
            <a:ext cx="1044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52" name="Google Shape;552;p85"/>
          <p:cNvSpPr txBox="1">
            <a:spLocks noGrp="1"/>
          </p:cNvSpPr>
          <p:nvPr>
            <p:ph type="title" idx="20"/>
          </p:nvPr>
        </p:nvSpPr>
        <p:spPr>
          <a:xfrm rot="987">
            <a:off x="6750218" y="3197425"/>
            <a:ext cx="10452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53" name="Google Shape;553;p85"/>
          <p:cNvSpPr txBox="1">
            <a:spLocks noGrp="1"/>
          </p:cNvSpPr>
          <p:nvPr>
            <p:ph type="title" idx="21"/>
          </p:nvPr>
        </p:nvSpPr>
        <p:spPr>
          <a:xfrm>
            <a:off x="715750" y="47413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steps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554" name="Google Shape;554;p85"/>
          <p:cNvSpPr/>
          <p:nvPr/>
        </p:nvSpPr>
        <p:spPr>
          <a:xfrm>
            <a:off x="71568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85"/>
          <p:cNvSpPr/>
          <p:nvPr/>
        </p:nvSpPr>
        <p:spPr>
          <a:xfrm>
            <a:off x="3829138" y="2142788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85"/>
          <p:cNvSpPr/>
          <p:nvPr/>
        </p:nvSpPr>
        <p:spPr>
          <a:xfrm>
            <a:off x="6951088" y="2159713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85"/>
          <p:cNvSpPr/>
          <p:nvPr/>
        </p:nvSpPr>
        <p:spPr>
          <a:xfrm>
            <a:off x="728525" y="397302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85"/>
          <p:cNvSpPr/>
          <p:nvPr/>
        </p:nvSpPr>
        <p:spPr>
          <a:xfrm>
            <a:off x="3841975" y="3973025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85"/>
          <p:cNvSpPr/>
          <p:nvPr/>
        </p:nvSpPr>
        <p:spPr>
          <a:xfrm>
            <a:off x="6963925" y="3989950"/>
            <a:ext cx="1477200" cy="24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85"/>
          <p:cNvSpPr txBox="1">
            <a:spLocks noGrp="1"/>
          </p:cNvSpPr>
          <p:nvPr>
            <p:ph type="title" idx="21"/>
          </p:nvPr>
        </p:nvSpPr>
        <p:spPr>
          <a:xfrm>
            <a:off x="715750" y="47413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steps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4" name="Google Shape;1507;p126">
            <a:extLst>
              <a:ext uri="{FF2B5EF4-FFF2-40B4-BE49-F238E27FC236}">
                <a16:creationId xmlns:a16="http://schemas.microsoft.com/office/drawing/2014/main" id="{481EB86B-9F20-4EA5-8A66-A42B40AB5493}"/>
              </a:ext>
            </a:extLst>
          </p:cNvPr>
          <p:cNvSpPr txBox="1">
            <a:spLocks/>
          </p:cNvSpPr>
          <p:nvPr/>
        </p:nvSpPr>
        <p:spPr>
          <a:xfrm>
            <a:off x="720000" y="1943563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Code Development</a:t>
            </a:r>
          </a:p>
        </p:txBody>
      </p:sp>
      <p:sp>
        <p:nvSpPr>
          <p:cNvPr id="5" name="Google Shape;1508;p126">
            <a:extLst>
              <a:ext uri="{FF2B5EF4-FFF2-40B4-BE49-F238E27FC236}">
                <a16:creationId xmlns:a16="http://schemas.microsoft.com/office/drawing/2014/main" id="{AE136EE6-8009-488E-91D5-846754CBDFF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75" y="2383038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Handle Controllers and logic behind the system.</a:t>
            </a:r>
            <a:endParaRPr dirty="0"/>
          </a:p>
        </p:txBody>
      </p:sp>
      <p:sp>
        <p:nvSpPr>
          <p:cNvPr id="6" name="Google Shape;1509;p126">
            <a:extLst>
              <a:ext uri="{FF2B5EF4-FFF2-40B4-BE49-F238E27FC236}">
                <a16:creationId xmlns:a16="http://schemas.microsoft.com/office/drawing/2014/main" id="{1BF05FF6-1922-46A1-BAD7-49499A9F0E63}"/>
              </a:ext>
            </a:extLst>
          </p:cNvPr>
          <p:cNvSpPr txBox="1">
            <a:spLocks/>
          </p:cNvSpPr>
          <p:nvPr/>
        </p:nvSpPr>
        <p:spPr>
          <a:xfrm>
            <a:off x="3419269" y="1943563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Database Configuration</a:t>
            </a:r>
          </a:p>
        </p:txBody>
      </p:sp>
      <p:sp>
        <p:nvSpPr>
          <p:cNvPr id="7" name="Google Shape;1510;p126">
            <a:extLst>
              <a:ext uri="{FF2B5EF4-FFF2-40B4-BE49-F238E27FC236}">
                <a16:creationId xmlns:a16="http://schemas.microsoft.com/office/drawing/2014/main" id="{C1F68528-E2A3-464C-8E2B-C38F93FE982B}"/>
              </a:ext>
            </a:extLst>
          </p:cNvPr>
          <p:cNvSpPr txBox="1">
            <a:spLocks/>
          </p:cNvSpPr>
          <p:nvPr/>
        </p:nvSpPr>
        <p:spPr>
          <a:xfrm>
            <a:off x="3419246" y="2383038"/>
            <a:ext cx="2305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8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2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Handle Migrations , seeders and other concerns</a:t>
            </a:r>
            <a:endParaRPr lang="en-GB" sz="12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Google Shape;1511;p126">
            <a:extLst>
              <a:ext uri="{FF2B5EF4-FFF2-40B4-BE49-F238E27FC236}">
                <a16:creationId xmlns:a16="http://schemas.microsoft.com/office/drawing/2014/main" id="{2EF4488A-610E-4DE5-9808-BC2DDA191517}"/>
              </a:ext>
            </a:extLst>
          </p:cNvPr>
          <p:cNvSpPr txBox="1">
            <a:spLocks/>
          </p:cNvSpPr>
          <p:nvPr/>
        </p:nvSpPr>
        <p:spPr>
          <a:xfrm>
            <a:off x="720000" y="361053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Authentication</a:t>
            </a:r>
            <a:r>
              <a:rPr lang="en-US" dirty="0"/>
              <a:t> </a:t>
            </a:r>
          </a:p>
        </p:txBody>
      </p:sp>
      <p:sp>
        <p:nvSpPr>
          <p:cNvPr id="9" name="Google Shape;1512;p126">
            <a:extLst>
              <a:ext uri="{FF2B5EF4-FFF2-40B4-BE49-F238E27FC236}">
                <a16:creationId xmlns:a16="http://schemas.microsoft.com/office/drawing/2014/main" id="{0EC2BCE5-75F2-426F-AD3D-17BF6B43BC1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20000" y="404030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Implement user validations and his permissions</a:t>
            </a:r>
            <a:endParaRPr sz="1300" dirty="0"/>
          </a:p>
        </p:txBody>
      </p:sp>
      <p:sp>
        <p:nvSpPr>
          <p:cNvPr id="10" name="Google Shape;1513;p126">
            <a:extLst>
              <a:ext uri="{FF2B5EF4-FFF2-40B4-BE49-F238E27FC236}">
                <a16:creationId xmlns:a16="http://schemas.microsoft.com/office/drawing/2014/main" id="{55D7ABA5-0F4A-401D-8721-F99DD67E8402}"/>
              </a:ext>
            </a:extLst>
          </p:cNvPr>
          <p:cNvSpPr txBox="1">
            <a:spLocks/>
          </p:cNvSpPr>
          <p:nvPr/>
        </p:nvSpPr>
        <p:spPr>
          <a:xfrm>
            <a:off x="3419269" y="361053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Testing</a:t>
            </a:r>
            <a:endParaRPr lang="en-US" dirty="0"/>
          </a:p>
        </p:txBody>
      </p:sp>
      <p:sp>
        <p:nvSpPr>
          <p:cNvPr id="11" name="Google Shape;1514;p126">
            <a:extLst>
              <a:ext uri="{FF2B5EF4-FFF2-40B4-BE49-F238E27FC236}">
                <a16:creationId xmlns:a16="http://schemas.microsoft.com/office/drawing/2014/main" id="{6E13C1FA-5553-45CC-AEA2-500B445801CB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419271" y="404030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Manage Scalability &amp; Reliability for the system</a:t>
            </a:r>
            <a:endParaRPr dirty="0"/>
          </a:p>
        </p:txBody>
      </p:sp>
      <p:sp>
        <p:nvSpPr>
          <p:cNvPr id="12" name="Google Shape;1515;p126">
            <a:extLst>
              <a:ext uri="{FF2B5EF4-FFF2-40B4-BE49-F238E27FC236}">
                <a16:creationId xmlns:a16="http://schemas.microsoft.com/office/drawing/2014/main" id="{A7937233-2967-4C49-89D6-F77195E66099}"/>
              </a:ext>
            </a:extLst>
          </p:cNvPr>
          <p:cNvSpPr txBox="1">
            <a:spLocks/>
          </p:cNvSpPr>
          <p:nvPr/>
        </p:nvSpPr>
        <p:spPr>
          <a:xfrm>
            <a:off x="6118545" y="1943563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User Interface</a:t>
            </a:r>
          </a:p>
        </p:txBody>
      </p:sp>
      <p:sp>
        <p:nvSpPr>
          <p:cNvPr id="13" name="Google Shape;1516;p126">
            <a:extLst>
              <a:ext uri="{FF2B5EF4-FFF2-40B4-BE49-F238E27FC236}">
                <a16:creationId xmlns:a16="http://schemas.microsoft.com/office/drawing/2014/main" id="{3343C796-A35E-4770-B149-3CC905E7F6EE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18525" y="2383038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 blade templets for all in </a:t>
            </a:r>
            <a:r>
              <a:rPr lang="en-US" dirty="0"/>
              <a:t>entities.</a:t>
            </a:r>
            <a:endParaRPr dirty="0"/>
          </a:p>
        </p:txBody>
      </p:sp>
      <p:sp>
        <p:nvSpPr>
          <p:cNvPr id="14" name="Google Shape;1517;p126">
            <a:extLst>
              <a:ext uri="{FF2B5EF4-FFF2-40B4-BE49-F238E27FC236}">
                <a16:creationId xmlns:a16="http://schemas.microsoft.com/office/drawing/2014/main" id="{84B89401-D30E-4DBA-B260-746F7D26715F}"/>
              </a:ext>
            </a:extLst>
          </p:cNvPr>
          <p:cNvSpPr txBox="1">
            <a:spLocks/>
          </p:cNvSpPr>
          <p:nvPr/>
        </p:nvSpPr>
        <p:spPr>
          <a:xfrm>
            <a:off x="6118545" y="361053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sz="24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 Deployment</a:t>
            </a:r>
          </a:p>
        </p:txBody>
      </p:sp>
      <p:sp>
        <p:nvSpPr>
          <p:cNvPr id="15" name="Google Shape;1518;p126">
            <a:extLst>
              <a:ext uri="{FF2B5EF4-FFF2-40B4-BE49-F238E27FC236}">
                <a16:creationId xmlns:a16="http://schemas.microsoft.com/office/drawing/2014/main" id="{6C92EF67-0779-4F6D-BE80-193398A6E493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118550" y="404030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local hosting or domains for </a:t>
            </a:r>
            <a:r>
              <a:rPr lang="en-US" dirty="0"/>
              <a:t>production </a:t>
            </a:r>
            <a:endParaRPr dirty="0"/>
          </a:p>
        </p:txBody>
      </p:sp>
      <p:sp>
        <p:nvSpPr>
          <p:cNvPr id="16" name="Google Shape;1519;p126">
            <a:extLst>
              <a:ext uri="{FF2B5EF4-FFF2-40B4-BE49-F238E27FC236}">
                <a16:creationId xmlns:a16="http://schemas.microsoft.com/office/drawing/2014/main" id="{0E244180-03B3-45C5-B91A-23D4EE37403E}"/>
              </a:ext>
            </a:extLst>
          </p:cNvPr>
          <p:cNvSpPr/>
          <p:nvPr/>
        </p:nvSpPr>
        <p:spPr>
          <a:xfrm>
            <a:off x="1590586" y="3015621"/>
            <a:ext cx="564305" cy="564305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520;p126">
            <a:extLst>
              <a:ext uri="{FF2B5EF4-FFF2-40B4-BE49-F238E27FC236}">
                <a16:creationId xmlns:a16="http://schemas.microsoft.com/office/drawing/2014/main" id="{11CF632B-0DBD-4042-9C87-31BF380C1D04}"/>
              </a:ext>
            </a:extLst>
          </p:cNvPr>
          <p:cNvGrpSpPr/>
          <p:nvPr/>
        </p:nvGrpSpPr>
        <p:grpSpPr>
          <a:xfrm>
            <a:off x="1729672" y="3154699"/>
            <a:ext cx="286180" cy="286152"/>
            <a:chOff x="3241130" y="1411921"/>
            <a:chExt cx="369551" cy="369514"/>
          </a:xfrm>
        </p:grpSpPr>
        <p:sp>
          <p:nvSpPr>
            <p:cNvPr id="18" name="Google Shape;1521;p126">
              <a:extLst>
                <a:ext uri="{FF2B5EF4-FFF2-40B4-BE49-F238E27FC236}">
                  <a16:creationId xmlns:a16="http://schemas.microsoft.com/office/drawing/2014/main" id="{C0AA1A80-BB82-43E1-AE34-BE93E9CD95AC}"/>
                </a:ext>
              </a:extLst>
            </p:cNvPr>
            <p:cNvSpPr/>
            <p:nvPr/>
          </p:nvSpPr>
          <p:spPr>
            <a:xfrm>
              <a:off x="3241130" y="1411921"/>
              <a:ext cx="288723" cy="369514"/>
            </a:xfrm>
            <a:custGeom>
              <a:avLst/>
              <a:gdLst/>
              <a:ahLst/>
              <a:cxnLst/>
              <a:rect l="l" t="t" r="r" b="b"/>
              <a:pathLst>
                <a:path w="7880" h="10085" extrusionOk="0">
                  <a:moveTo>
                    <a:pt x="6658" y="676"/>
                  </a:moveTo>
                  <a:lnTo>
                    <a:pt x="7223" y="1241"/>
                  </a:lnTo>
                  <a:lnTo>
                    <a:pt x="6658" y="1241"/>
                  </a:lnTo>
                  <a:lnTo>
                    <a:pt x="6658" y="676"/>
                  </a:lnTo>
                  <a:close/>
                  <a:moveTo>
                    <a:pt x="197" y="0"/>
                  </a:moveTo>
                  <a:cubicBezTo>
                    <a:pt x="89" y="0"/>
                    <a:pt x="1" y="89"/>
                    <a:pt x="1" y="197"/>
                  </a:cubicBezTo>
                  <a:lnTo>
                    <a:pt x="1" y="9888"/>
                  </a:lnTo>
                  <a:cubicBezTo>
                    <a:pt x="1" y="9996"/>
                    <a:pt x="89" y="10085"/>
                    <a:pt x="197" y="10085"/>
                  </a:cubicBezTo>
                  <a:lnTo>
                    <a:pt x="7682" y="10085"/>
                  </a:lnTo>
                  <a:cubicBezTo>
                    <a:pt x="7791" y="10085"/>
                    <a:pt x="7879" y="9996"/>
                    <a:pt x="7879" y="9888"/>
                  </a:cubicBezTo>
                  <a:lnTo>
                    <a:pt x="7879" y="5075"/>
                  </a:lnTo>
                  <a:cubicBezTo>
                    <a:pt x="7879" y="4966"/>
                    <a:pt x="7791" y="4878"/>
                    <a:pt x="7683" y="4878"/>
                  </a:cubicBezTo>
                  <a:cubicBezTo>
                    <a:pt x="7574" y="4878"/>
                    <a:pt x="7485" y="4966"/>
                    <a:pt x="7485" y="5074"/>
                  </a:cubicBezTo>
                  <a:lnTo>
                    <a:pt x="7485" y="9691"/>
                  </a:lnTo>
                  <a:lnTo>
                    <a:pt x="395" y="9691"/>
                  </a:lnTo>
                  <a:lnTo>
                    <a:pt x="395" y="394"/>
                  </a:lnTo>
                  <a:lnTo>
                    <a:pt x="6245" y="394"/>
                  </a:lnTo>
                  <a:lnTo>
                    <a:pt x="6245" y="1438"/>
                  </a:lnTo>
                  <a:cubicBezTo>
                    <a:pt x="6245" y="1546"/>
                    <a:pt x="6333" y="1635"/>
                    <a:pt x="6441" y="1635"/>
                  </a:cubicBezTo>
                  <a:lnTo>
                    <a:pt x="7485" y="1635"/>
                  </a:lnTo>
                  <a:lnTo>
                    <a:pt x="7485" y="3299"/>
                  </a:lnTo>
                  <a:cubicBezTo>
                    <a:pt x="7485" y="3398"/>
                    <a:pt x="7556" y="3486"/>
                    <a:pt x="7654" y="3501"/>
                  </a:cubicBezTo>
                  <a:cubicBezTo>
                    <a:pt x="7663" y="3502"/>
                    <a:pt x="7672" y="3503"/>
                    <a:pt x="7682" y="3503"/>
                  </a:cubicBezTo>
                  <a:cubicBezTo>
                    <a:pt x="7790" y="3503"/>
                    <a:pt x="7879" y="3415"/>
                    <a:pt x="7879" y="3306"/>
                  </a:cubicBezTo>
                  <a:lnTo>
                    <a:pt x="7879" y="1434"/>
                  </a:lnTo>
                  <a:cubicBezTo>
                    <a:pt x="7879" y="1383"/>
                    <a:pt x="7858" y="1332"/>
                    <a:pt x="7822" y="1295"/>
                  </a:cubicBezTo>
                  <a:lnTo>
                    <a:pt x="6584" y="58"/>
                  </a:lnTo>
                  <a:cubicBezTo>
                    <a:pt x="6548" y="20"/>
                    <a:pt x="6497" y="0"/>
                    <a:pt x="64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22;p126">
              <a:extLst>
                <a:ext uri="{FF2B5EF4-FFF2-40B4-BE49-F238E27FC236}">
                  <a16:creationId xmlns:a16="http://schemas.microsoft.com/office/drawing/2014/main" id="{D56E350E-95FD-4A19-BCF8-D99D6E821C56}"/>
                </a:ext>
              </a:extLst>
            </p:cNvPr>
            <p:cNvSpPr/>
            <p:nvPr/>
          </p:nvSpPr>
          <p:spPr>
            <a:xfrm>
              <a:off x="3557260" y="1450869"/>
              <a:ext cx="53421" cy="330566"/>
            </a:xfrm>
            <a:custGeom>
              <a:avLst/>
              <a:gdLst/>
              <a:ahLst/>
              <a:cxnLst/>
              <a:rect l="l" t="t" r="r" b="b"/>
              <a:pathLst>
                <a:path w="1458" h="9022" extrusionOk="0">
                  <a:moveTo>
                    <a:pt x="729" y="385"/>
                  </a:moveTo>
                  <a:cubicBezTo>
                    <a:pt x="739" y="385"/>
                    <a:pt x="749" y="386"/>
                    <a:pt x="760" y="387"/>
                  </a:cubicBezTo>
                  <a:cubicBezTo>
                    <a:pt x="928" y="403"/>
                    <a:pt x="1063" y="560"/>
                    <a:pt x="1063" y="728"/>
                  </a:cubicBezTo>
                  <a:lnTo>
                    <a:pt x="1063" y="1005"/>
                  </a:lnTo>
                  <a:lnTo>
                    <a:pt x="394" y="1005"/>
                  </a:lnTo>
                  <a:lnTo>
                    <a:pt x="394" y="721"/>
                  </a:lnTo>
                  <a:cubicBezTo>
                    <a:pt x="394" y="536"/>
                    <a:pt x="544" y="385"/>
                    <a:pt x="729" y="385"/>
                  </a:cubicBezTo>
                  <a:close/>
                  <a:moveTo>
                    <a:pt x="1063" y="1399"/>
                  </a:moveTo>
                  <a:lnTo>
                    <a:pt x="1063" y="7386"/>
                  </a:lnTo>
                  <a:lnTo>
                    <a:pt x="394" y="7386"/>
                  </a:lnTo>
                  <a:lnTo>
                    <a:pt x="394" y="1399"/>
                  </a:lnTo>
                  <a:close/>
                  <a:moveTo>
                    <a:pt x="968" y="7781"/>
                  </a:moveTo>
                  <a:lnTo>
                    <a:pt x="735" y="8321"/>
                  </a:lnTo>
                  <a:lnTo>
                    <a:pt x="502" y="7781"/>
                  </a:lnTo>
                  <a:close/>
                  <a:moveTo>
                    <a:pt x="729" y="1"/>
                  </a:moveTo>
                  <a:cubicBezTo>
                    <a:pt x="713" y="1"/>
                    <a:pt x="697" y="1"/>
                    <a:pt x="681" y="2"/>
                  </a:cubicBezTo>
                  <a:cubicBezTo>
                    <a:pt x="295" y="26"/>
                    <a:pt x="0" y="356"/>
                    <a:pt x="0" y="743"/>
                  </a:cubicBezTo>
                  <a:lnTo>
                    <a:pt x="0" y="7588"/>
                  </a:lnTo>
                  <a:cubicBezTo>
                    <a:pt x="0" y="7616"/>
                    <a:pt x="5" y="7642"/>
                    <a:pt x="16" y="7666"/>
                  </a:cubicBezTo>
                  <a:lnTo>
                    <a:pt x="16" y="7667"/>
                  </a:lnTo>
                  <a:lnTo>
                    <a:pt x="547" y="8902"/>
                  </a:lnTo>
                  <a:cubicBezTo>
                    <a:pt x="579" y="8974"/>
                    <a:pt x="649" y="9022"/>
                    <a:pt x="728" y="9022"/>
                  </a:cubicBezTo>
                  <a:cubicBezTo>
                    <a:pt x="807" y="9022"/>
                    <a:pt x="878" y="8974"/>
                    <a:pt x="910" y="8902"/>
                  </a:cubicBezTo>
                  <a:lnTo>
                    <a:pt x="1441" y="7667"/>
                  </a:lnTo>
                  <a:lnTo>
                    <a:pt x="1441" y="7666"/>
                  </a:lnTo>
                  <a:cubicBezTo>
                    <a:pt x="1452" y="7642"/>
                    <a:pt x="1457" y="7616"/>
                    <a:pt x="1457" y="7588"/>
                  </a:cubicBezTo>
                  <a:lnTo>
                    <a:pt x="1457" y="729"/>
                  </a:lnTo>
                  <a:cubicBezTo>
                    <a:pt x="1457" y="328"/>
                    <a:pt x="1130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23;p126">
              <a:extLst>
                <a:ext uri="{FF2B5EF4-FFF2-40B4-BE49-F238E27FC236}">
                  <a16:creationId xmlns:a16="http://schemas.microsoft.com/office/drawing/2014/main" id="{87FB5210-51B3-42E2-A8FA-593A795B20BE}"/>
                </a:ext>
              </a:extLst>
            </p:cNvPr>
            <p:cNvSpPr/>
            <p:nvPr/>
          </p:nvSpPr>
          <p:spPr>
            <a:xfrm>
              <a:off x="3280225" y="1450869"/>
              <a:ext cx="136337" cy="116662"/>
            </a:xfrm>
            <a:custGeom>
              <a:avLst/>
              <a:gdLst/>
              <a:ahLst/>
              <a:cxnLst/>
              <a:rect l="l" t="t" r="r" b="b"/>
              <a:pathLst>
                <a:path w="3721" h="3184" extrusionOk="0">
                  <a:moveTo>
                    <a:pt x="2972" y="1766"/>
                  </a:moveTo>
                  <a:cubicBezTo>
                    <a:pt x="3169" y="1766"/>
                    <a:pt x="3327" y="1924"/>
                    <a:pt x="3327" y="2120"/>
                  </a:cubicBezTo>
                  <a:cubicBezTo>
                    <a:pt x="3327" y="2315"/>
                    <a:pt x="3169" y="2475"/>
                    <a:pt x="2972" y="2475"/>
                  </a:cubicBezTo>
                  <a:cubicBezTo>
                    <a:pt x="2777" y="2475"/>
                    <a:pt x="2618" y="2315"/>
                    <a:pt x="2618" y="2120"/>
                  </a:cubicBezTo>
                  <a:cubicBezTo>
                    <a:pt x="2618" y="1924"/>
                    <a:pt x="2777" y="1766"/>
                    <a:pt x="2972" y="1766"/>
                  </a:cubicBezTo>
                  <a:close/>
                  <a:moveTo>
                    <a:pt x="767" y="2081"/>
                  </a:moveTo>
                  <a:cubicBezTo>
                    <a:pt x="962" y="2081"/>
                    <a:pt x="1121" y="2240"/>
                    <a:pt x="1121" y="2435"/>
                  </a:cubicBezTo>
                  <a:cubicBezTo>
                    <a:pt x="1121" y="2630"/>
                    <a:pt x="962" y="2790"/>
                    <a:pt x="767" y="2790"/>
                  </a:cubicBezTo>
                  <a:cubicBezTo>
                    <a:pt x="571" y="2790"/>
                    <a:pt x="412" y="2630"/>
                    <a:pt x="412" y="2435"/>
                  </a:cubicBezTo>
                  <a:cubicBezTo>
                    <a:pt x="412" y="2240"/>
                    <a:pt x="571" y="2081"/>
                    <a:pt x="767" y="2081"/>
                  </a:cubicBezTo>
                  <a:close/>
                  <a:moveTo>
                    <a:pt x="3524" y="0"/>
                  </a:moveTo>
                  <a:cubicBezTo>
                    <a:pt x="3514" y="0"/>
                    <a:pt x="3505" y="1"/>
                    <a:pt x="3495" y="2"/>
                  </a:cubicBezTo>
                  <a:lnTo>
                    <a:pt x="1289" y="317"/>
                  </a:lnTo>
                  <a:cubicBezTo>
                    <a:pt x="1192" y="331"/>
                    <a:pt x="1120" y="414"/>
                    <a:pt x="1120" y="513"/>
                  </a:cubicBezTo>
                  <a:lnTo>
                    <a:pt x="1120" y="1776"/>
                  </a:lnTo>
                  <a:cubicBezTo>
                    <a:pt x="1015" y="1719"/>
                    <a:pt x="893" y="1686"/>
                    <a:pt x="764" y="1686"/>
                  </a:cubicBezTo>
                  <a:cubicBezTo>
                    <a:pt x="752" y="1686"/>
                    <a:pt x="739" y="1686"/>
                    <a:pt x="726" y="1687"/>
                  </a:cubicBezTo>
                  <a:cubicBezTo>
                    <a:pt x="342" y="1707"/>
                    <a:pt x="32" y="2022"/>
                    <a:pt x="18" y="2405"/>
                  </a:cubicBezTo>
                  <a:cubicBezTo>
                    <a:pt x="1" y="2832"/>
                    <a:pt x="344" y="3184"/>
                    <a:pt x="767" y="3184"/>
                  </a:cubicBezTo>
                  <a:cubicBezTo>
                    <a:pt x="790" y="3184"/>
                    <a:pt x="813" y="3183"/>
                    <a:pt x="836" y="3181"/>
                  </a:cubicBezTo>
                  <a:cubicBezTo>
                    <a:pt x="1222" y="3144"/>
                    <a:pt x="1513" y="2811"/>
                    <a:pt x="1513" y="2422"/>
                  </a:cubicBezTo>
                  <a:lnTo>
                    <a:pt x="1513" y="683"/>
                  </a:lnTo>
                  <a:lnTo>
                    <a:pt x="3326" y="425"/>
                  </a:lnTo>
                  <a:lnTo>
                    <a:pt x="3326" y="1461"/>
                  </a:lnTo>
                  <a:cubicBezTo>
                    <a:pt x="3220" y="1403"/>
                    <a:pt x="3099" y="1371"/>
                    <a:pt x="2971" y="1371"/>
                  </a:cubicBezTo>
                  <a:cubicBezTo>
                    <a:pt x="2542" y="1371"/>
                    <a:pt x="2194" y="1736"/>
                    <a:pt x="2224" y="2173"/>
                  </a:cubicBezTo>
                  <a:cubicBezTo>
                    <a:pt x="2251" y="2542"/>
                    <a:pt x="2549" y="2840"/>
                    <a:pt x="2918" y="2867"/>
                  </a:cubicBezTo>
                  <a:cubicBezTo>
                    <a:pt x="2936" y="2868"/>
                    <a:pt x="2953" y="2868"/>
                    <a:pt x="2971" y="2868"/>
                  </a:cubicBezTo>
                  <a:cubicBezTo>
                    <a:pt x="3384" y="2868"/>
                    <a:pt x="3720" y="2533"/>
                    <a:pt x="3720" y="2120"/>
                  </a:cubicBezTo>
                  <a:lnTo>
                    <a:pt x="3720" y="199"/>
                  </a:lnTo>
                  <a:cubicBezTo>
                    <a:pt x="3720" y="172"/>
                    <a:pt x="3716" y="146"/>
                    <a:pt x="3705" y="122"/>
                  </a:cubicBezTo>
                  <a:cubicBezTo>
                    <a:pt x="3672" y="45"/>
                    <a:pt x="3599" y="0"/>
                    <a:pt x="35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24;p126">
              <a:extLst>
                <a:ext uri="{FF2B5EF4-FFF2-40B4-BE49-F238E27FC236}">
                  <a16:creationId xmlns:a16="http://schemas.microsoft.com/office/drawing/2014/main" id="{0AF9DE68-8030-461F-AB3F-052B84CC1BBB}"/>
                </a:ext>
              </a:extLst>
            </p:cNvPr>
            <p:cNvSpPr/>
            <p:nvPr/>
          </p:nvSpPr>
          <p:spPr>
            <a:xfrm>
              <a:off x="3304041" y="1589441"/>
              <a:ext cx="96436" cy="110873"/>
            </a:xfrm>
            <a:custGeom>
              <a:avLst/>
              <a:gdLst/>
              <a:ahLst/>
              <a:cxnLst/>
              <a:rect l="l" t="t" r="r" b="b"/>
              <a:pathLst>
                <a:path w="2632" h="3026" extrusionOk="0">
                  <a:moveTo>
                    <a:pt x="763" y="1923"/>
                  </a:moveTo>
                  <a:cubicBezTo>
                    <a:pt x="959" y="1923"/>
                    <a:pt x="1118" y="2081"/>
                    <a:pt x="1118" y="2278"/>
                  </a:cubicBezTo>
                  <a:cubicBezTo>
                    <a:pt x="1118" y="2473"/>
                    <a:pt x="959" y="2632"/>
                    <a:pt x="763" y="2632"/>
                  </a:cubicBezTo>
                  <a:cubicBezTo>
                    <a:pt x="567" y="2632"/>
                    <a:pt x="409" y="2473"/>
                    <a:pt x="409" y="2278"/>
                  </a:cubicBezTo>
                  <a:cubicBezTo>
                    <a:pt x="409" y="2081"/>
                    <a:pt x="567" y="1923"/>
                    <a:pt x="763" y="1923"/>
                  </a:cubicBezTo>
                  <a:close/>
                  <a:moveTo>
                    <a:pt x="2421" y="0"/>
                  </a:moveTo>
                  <a:cubicBezTo>
                    <a:pt x="2412" y="0"/>
                    <a:pt x="2402" y="1"/>
                    <a:pt x="2393" y="3"/>
                  </a:cubicBezTo>
                  <a:lnTo>
                    <a:pt x="1289" y="160"/>
                  </a:lnTo>
                  <a:cubicBezTo>
                    <a:pt x="1192" y="174"/>
                    <a:pt x="1120" y="257"/>
                    <a:pt x="1120" y="354"/>
                  </a:cubicBezTo>
                  <a:lnTo>
                    <a:pt x="1120" y="1618"/>
                  </a:lnTo>
                  <a:cubicBezTo>
                    <a:pt x="1015" y="1561"/>
                    <a:pt x="894" y="1529"/>
                    <a:pt x="766" y="1529"/>
                  </a:cubicBezTo>
                  <a:cubicBezTo>
                    <a:pt x="752" y="1529"/>
                    <a:pt x="739" y="1529"/>
                    <a:pt x="726" y="1530"/>
                  </a:cubicBezTo>
                  <a:cubicBezTo>
                    <a:pt x="342" y="1550"/>
                    <a:pt x="33" y="1864"/>
                    <a:pt x="18" y="2248"/>
                  </a:cubicBezTo>
                  <a:cubicBezTo>
                    <a:pt x="1" y="2674"/>
                    <a:pt x="343" y="3026"/>
                    <a:pt x="765" y="3026"/>
                  </a:cubicBezTo>
                  <a:cubicBezTo>
                    <a:pt x="789" y="3026"/>
                    <a:pt x="812" y="3024"/>
                    <a:pt x="836" y="3022"/>
                  </a:cubicBezTo>
                  <a:cubicBezTo>
                    <a:pt x="1223" y="2987"/>
                    <a:pt x="1514" y="2653"/>
                    <a:pt x="1514" y="2265"/>
                  </a:cubicBezTo>
                  <a:lnTo>
                    <a:pt x="1514" y="526"/>
                  </a:lnTo>
                  <a:lnTo>
                    <a:pt x="2448" y="392"/>
                  </a:lnTo>
                  <a:cubicBezTo>
                    <a:pt x="2556" y="376"/>
                    <a:pt x="2631" y="277"/>
                    <a:pt x="2615" y="170"/>
                  </a:cubicBezTo>
                  <a:cubicBezTo>
                    <a:pt x="2601" y="71"/>
                    <a:pt x="2517" y="0"/>
                    <a:pt x="2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25;p126">
              <a:extLst>
                <a:ext uri="{FF2B5EF4-FFF2-40B4-BE49-F238E27FC236}">
                  <a16:creationId xmlns:a16="http://schemas.microsoft.com/office/drawing/2014/main" id="{34C413CB-AAE1-4499-B38E-45493E726E53}"/>
                </a:ext>
              </a:extLst>
            </p:cNvPr>
            <p:cNvSpPr/>
            <p:nvPr/>
          </p:nvSpPr>
          <p:spPr>
            <a:xfrm>
              <a:off x="3395165" y="1631577"/>
              <a:ext cx="96180" cy="110873"/>
            </a:xfrm>
            <a:custGeom>
              <a:avLst/>
              <a:gdLst/>
              <a:ahLst/>
              <a:cxnLst/>
              <a:rect l="l" t="t" r="r" b="b"/>
              <a:pathLst>
                <a:path w="2625" h="3026" extrusionOk="0">
                  <a:moveTo>
                    <a:pt x="753" y="1923"/>
                  </a:moveTo>
                  <a:cubicBezTo>
                    <a:pt x="950" y="1923"/>
                    <a:pt x="1108" y="2082"/>
                    <a:pt x="1108" y="2278"/>
                  </a:cubicBezTo>
                  <a:cubicBezTo>
                    <a:pt x="1108" y="2473"/>
                    <a:pt x="950" y="2632"/>
                    <a:pt x="753" y="2632"/>
                  </a:cubicBezTo>
                  <a:cubicBezTo>
                    <a:pt x="558" y="2632"/>
                    <a:pt x="399" y="2473"/>
                    <a:pt x="399" y="2278"/>
                  </a:cubicBezTo>
                  <a:cubicBezTo>
                    <a:pt x="399" y="2082"/>
                    <a:pt x="558" y="1923"/>
                    <a:pt x="753" y="1923"/>
                  </a:cubicBezTo>
                  <a:close/>
                  <a:moveTo>
                    <a:pt x="2416" y="1"/>
                  </a:moveTo>
                  <a:cubicBezTo>
                    <a:pt x="2407" y="1"/>
                    <a:pt x="2397" y="1"/>
                    <a:pt x="2388" y="3"/>
                  </a:cubicBezTo>
                  <a:lnTo>
                    <a:pt x="1284" y="160"/>
                  </a:lnTo>
                  <a:cubicBezTo>
                    <a:pt x="1187" y="174"/>
                    <a:pt x="1115" y="257"/>
                    <a:pt x="1115" y="355"/>
                  </a:cubicBezTo>
                  <a:lnTo>
                    <a:pt x="1115" y="1618"/>
                  </a:lnTo>
                  <a:cubicBezTo>
                    <a:pt x="1010" y="1562"/>
                    <a:pt x="889" y="1529"/>
                    <a:pt x="761" y="1529"/>
                  </a:cubicBezTo>
                  <a:cubicBezTo>
                    <a:pt x="748" y="1529"/>
                    <a:pt x="735" y="1529"/>
                    <a:pt x="722" y="1530"/>
                  </a:cubicBezTo>
                  <a:cubicBezTo>
                    <a:pt x="335" y="1549"/>
                    <a:pt x="23" y="1869"/>
                    <a:pt x="12" y="2256"/>
                  </a:cubicBezTo>
                  <a:cubicBezTo>
                    <a:pt x="0" y="2678"/>
                    <a:pt x="341" y="3026"/>
                    <a:pt x="761" y="3026"/>
                  </a:cubicBezTo>
                  <a:cubicBezTo>
                    <a:pt x="1173" y="3026"/>
                    <a:pt x="1508" y="2690"/>
                    <a:pt x="1508" y="2278"/>
                  </a:cubicBezTo>
                  <a:lnTo>
                    <a:pt x="1508" y="526"/>
                  </a:lnTo>
                  <a:lnTo>
                    <a:pt x="2443" y="392"/>
                  </a:lnTo>
                  <a:cubicBezTo>
                    <a:pt x="2550" y="377"/>
                    <a:pt x="2625" y="277"/>
                    <a:pt x="2610" y="170"/>
                  </a:cubicBezTo>
                  <a:cubicBezTo>
                    <a:pt x="2596" y="71"/>
                    <a:pt x="2512" y="1"/>
                    <a:pt x="2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26;p126">
              <a:extLst>
                <a:ext uri="{FF2B5EF4-FFF2-40B4-BE49-F238E27FC236}">
                  <a16:creationId xmlns:a16="http://schemas.microsoft.com/office/drawing/2014/main" id="{9C3BB624-3AD4-4AF9-B8B1-50A962072749}"/>
                </a:ext>
              </a:extLst>
            </p:cNvPr>
            <p:cNvSpPr/>
            <p:nvPr/>
          </p:nvSpPr>
          <p:spPr>
            <a:xfrm>
              <a:off x="3515637" y="1558151"/>
              <a:ext cx="14473" cy="14473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8" y="1"/>
                  </a:moveTo>
                  <a:cubicBezTo>
                    <a:pt x="89" y="1"/>
                    <a:pt x="1" y="89"/>
                    <a:pt x="1" y="197"/>
                  </a:cubicBezTo>
                  <a:cubicBezTo>
                    <a:pt x="1" y="306"/>
                    <a:pt x="89" y="394"/>
                    <a:pt x="198" y="394"/>
                  </a:cubicBezTo>
                  <a:cubicBezTo>
                    <a:pt x="306" y="394"/>
                    <a:pt x="395" y="306"/>
                    <a:pt x="395" y="197"/>
                  </a:cubicBezTo>
                  <a:cubicBezTo>
                    <a:pt x="395" y="89"/>
                    <a:pt x="306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1527;p126">
            <a:extLst>
              <a:ext uri="{FF2B5EF4-FFF2-40B4-BE49-F238E27FC236}">
                <a16:creationId xmlns:a16="http://schemas.microsoft.com/office/drawing/2014/main" id="{EB71D060-DF16-4FF8-8A21-6C276966BBBB}"/>
              </a:ext>
            </a:extLst>
          </p:cNvPr>
          <p:cNvSpPr/>
          <p:nvPr/>
        </p:nvSpPr>
        <p:spPr>
          <a:xfrm>
            <a:off x="6908231" y="1209255"/>
            <a:ext cx="566929" cy="566929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528;p126">
            <a:extLst>
              <a:ext uri="{FF2B5EF4-FFF2-40B4-BE49-F238E27FC236}">
                <a16:creationId xmlns:a16="http://schemas.microsoft.com/office/drawing/2014/main" id="{8A000651-C7F4-42D3-AEC4-BEF0FED74EB5}"/>
              </a:ext>
            </a:extLst>
          </p:cNvPr>
          <p:cNvGrpSpPr/>
          <p:nvPr/>
        </p:nvGrpSpPr>
        <p:grpSpPr>
          <a:xfrm>
            <a:off x="7042266" y="1348959"/>
            <a:ext cx="288052" cy="287511"/>
            <a:chOff x="3241057" y="1997318"/>
            <a:chExt cx="370247" cy="369551"/>
          </a:xfrm>
        </p:grpSpPr>
        <p:sp>
          <p:nvSpPr>
            <p:cNvPr id="26" name="Google Shape;1529;p126">
              <a:extLst>
                <a:ext uri="{FF2B5EF4-FFF2-40B4-BE49-F238E27FC236}">
                  <a16:creationId xmlns:a16="http://schemas.microsoft.com/office/drawing/2014/main" id="{BDE66CE5-CC85-43B8-9B63-80305BD369A5}"/>
                </a:ext>
              </a:extLst>
            </p:cNvPr>
            <p:cNvSpPr/>
            <p:nvPr/>
          </p:nvSpPr>
          <p:spPr>
            <a:xfrm>
              <a:off x="3241057" y="2131567"/>
              <a:ext cx="369514" cy="235302"/>
            </a:xfrm>
            <a:custGeom>
              <a:avLst/>
              <a:gdLst/>
              <a:ahLst/>
              <a:cxnLst/>
              <a:rect l="l" t="t" r="r" b="b"/>
              <a:pathLst>
                <a:path w="10085" h="6422" extrusionOk="0">
                  <a:moveTo>
                    <a:pt x="9691" y="1576"/>
                  </a:moveTo>
                  <a:lnTo>
                    <a:pt x="9691" y="2127"/>
                  </a:lnTo>
                  <a:lnTo>
                    <a:pt x="8273" y="2127"/>
                  </a:lnTo>
                  <a:lnTo>
                    <a:pt x="8273" y="1576"/>
                  </a:lnTo>
                  <a:close/>
                  <a:moveTo>
                    <a:pt x="9691" y="2521"/>
                  </a:moveTo>
                  <a:lnTo>
                    <a:pt x="9691" y="2719"/>
                  </a:lnTo>
                  <a:cubicBezTo>
                    <a:pt x="9691" y="3110"/>
                    <a:pt x="9373" y="3428"/>
                    <a:pt x="8980" y="3428"/>
                  </a:cubicBezTo>
                  <a:cubicBezTo>
                    <a:pt x="8956" y="3428"/>
                    <a:pt x="8931" y="3427"/>
                    <a:pt x="8906" y="3425"/>
                  </a:cubicBezTo>
                  <a:cubicBezTo>
                    <a:pt x="8544" y="3387"/>
                    <a:pt x="8273" y="3072"/>
                    <a:pt x="8273" y="2707"/>
                  </a:cubicBezTo>
                  <a:lnTo>
                    <a:pt x="8273" y="2521"/>
                  </a:lnTo>
                  <a:close/>
                  <a:moveTo>
                    <a:pt x="6736" y="4491"/>
                  </a:moveTo>
                  <a:lnTo>
                    <a:pt x="6736" y="4661"/>
                  </a:lnTo>
                  <a:cubicBezTo>
                    <a:pt x="6736" y="4828"/>
                    <a:pt x="6601" y="4963"/>
                    <a:pt x="6434" y="4963"/>
                  </a:cubicBezTo>
                  <a:lnTo>
                    <a:pt x="697" y="4963"/>
                  </a:lnTo>
                  <a:cubicBezTo>
                    <a:pt x="530" y="4963"/>
                    <a:pt x="395" y="4828"/>
                    <a:pt x="395" y="4661"/>
                  </a:cubicBezTo>
                  <a:lnTo>
                    <a:pt x="395" y="4491"/>
                  </a:lnTo>
                  <a:close/>
                  <a:moveTo>
                    <a:pt x="9691" y="5357"/>
                  </a:moveTo>
                  <a:lnTo>
                    <a:pt x="9691" y="6027"/>
                  </a:lnTo>
                  <a:lnTo>
                    <a:pt x="395" y="6027"/>
                  </a:lnTo>
                  <a:lnTo>
                    <a:pt x="395" y="5357"/>
                  </a:lnTo>
                  <a:close/>
                  <a:moveTo>
                    <a:pt x="1068" y="0"/>
                  </a:moveTo>
                  <a:cubicBezTo>
                    <a:pt x="652" y="0"/>
                    <a:pt x="316" y="337"/>
                    <a:pt x="316" y="752"/>
                  </a:cubicBezTo>
                  <a:lnTo>
                    <a:pt x="316" y="4097"/>
                  </a:lnTo>
                  <a:lnTo>
                    <a:pt x="197" y="4097"/>
                  </a:lnTo>
                  <a:cubicBezTo>
                    <a:pt x="89" y="4097"/>
                    <a:pt x="1" y="4185"/>
                    <a:pt x="1" y="4294"/>
                  </a:cubicBezTo>
                  <a:lnTo>
                    <a:pt x="1" y="4661"/>
                  </a:lnTo>
                  <a:cubicBezTo>
                    <a:pt x="1" y="4783"/>
                    <a:pt x="32" y="4897"/>
                    <a:pt x="88" y="4997"/>
                  </a:cubicBezTo>
                  <a:cubicBezTo>
                    <a:pt x="35" y="5033"/>
                    <a:pt x="1" y="5092"/>
                    <a:pt x="1" y="5161"/>
                  </a:cubicBezTo>
                  <a:lnTo>
                    <a:pt x="1" y="6225"/>
                  </a:lnTo>
                  <a:cubicBezTo>
                    <a:pt x="1" y="6333"/>
                    <a:pt x="89" y="6421"/>
                    <a:pt x="197" y="6421"/>
                  </a:cubicBezTo>
                  <a:lnTo>
                    <a:pt x="9888" y="6421"/>
                  </a:lnTo>
                  <a:cubicBezTo>
                    <a:pt x="9997" y="6421"/>
                    <a:pt x="10085" y="6333"/>
                    <a:pt x="10085" y="6225"/>
                  </a:cubicBezTo>
                  <a:lnTo>
                    <a:pt x="10085" y="5161"/>
                  </a:lnTo>
                  <a:cubicBezTo>
                    <a:pt x="10085" y="5051"/>
                    <a:pt x="9997" y="4963"/>
                    <a:pt x="9888" y="4963"/>
                  </a:cubicBezTo>
                  <a:lnTo>
                    <a:pt x="9180" y="4963"/>
                  </a:lnTo>
                  <a:lnTo>
                    <a:pt x="9180" y="3804"/>
                  </a:lnTo>
                  <a:cubicBezTo>
                    <a:pt x="9693" y="3710"/>
                    <a:pt x="10085" y="3260"/>
                    <a:pt x="10085" y="2719"/>
                  </a:cubicBezTo>
                  <a:lnTo>
                    <a:pt x="10085" y="1378"/>
                  </a:lnTo>
                  <a:cubicBezTo>
                    <a:pt x="10085" y="1270"/>
                    <a:pt x="9997" y="1182"/>
                    <a:pt x="9888" y="1182"/>
                  </a:cubicBezTo>
                  <a:lnTo>
                    <a:pt x="8076" y="1182"/>
                  </a:lnTo>
                  <a:cubicBezTo>
                    <a:pt x="7967" y="1182"/>
                    <a:pt x="7879" y="1270"/>
                    <a:pt x="7879" y="1378"/>
                  </a:cubicBezTo>
                  <a:lnTo>
                    <a:pt x="7879" y="2719"/>
                  </a:lnTo>
                  <a:cubicBezTo>
                    <a:pt x="7879" y="3260"/>
                    <a:pt x="8270" y="3710"/>
                    <a:pt x="8785" y="3804"/>
                  </a:cubicBezTo>
                  <a:lnTo>
                    <a:pt x="8785" y="4963"/>
                  </a:lnTo>
                  <a:lnTo>
                    <a:pt x="7061" y="4963"/>
                  </a:lnTo>
                  <a:cubicBezTo>
                    <a:pt x="7105" y="4872"/>
                    <a:pt x="7130" y="4769"/>
                    <a:pt x="7130" y="4661"/>
                  </a:cubicBezTo>
                  <a:lnTo>
                    <a:pt x="7130" y="4294"/>
                  </a:lnTo>
                  <a:cubicBezTo>
                    <a:pt x="7130" y="4185"/>
                    <a:pt x="7042" y="4097"/>
                    <a:pt x="6934" y="4097"/>
                  </a:cubicBezTo>
                  <a:lnTo>
                    <a:pt x="6815" y="4097"/>
                  </a:lnTo>
                  <a:lnTo>
                    <a:pt x="6815" y="205"/>
                  </a:lnTo>
                  <a:cubicBezTo>
                    <a:pt x="6815" y="92"/>
                    <a:pt x="6724" y="0"/>
                    <a:pt x="6610" y="0"/>
                  </a:cubicBezTo>
                  <a:lnTo>
                    <a:pt x="4479" y="0"/>
                  </a:lnTo>
                  <a:cubicBezTo>
                    <a:pt x="4464" y="0"/>
                    <a:pt x="4450" y="7"/>
                    <a:pt x="4439" y="17"/>
                  </a:cubicBezTo>
                  <a:cubicBezTo>
                    <a:pt x="4267" y="187"/>
                    <a:pt x="4386" y="394"/>
                    <a:pt x="4552" y="394"/>
                  </a:cubicBezTo>
                  <a:lnTo>
                    <a:pt x="6063" y="394"/>
                  </a:lnTo>
                  <a:cubicBezTo>
                    <a:pt x="6261" y="394"/>
                    <a:pt x="6421" y="554"/>
                    <a:pt x="6421" y="752"/>
                  </a:cubicBezTo>
                  <a:lnTo>
                    <a:pt x="6421" y="4097"/>
                  </a:lnTo>
                  <a:lnTo>
                    <a:pt x="710" y="4097"/>
                  </a:lnTo>
                  <a:lnTo>
                    <a:pt x="710" y="599"/>
                  </a:lnTo>
                  <a:cubicBezTo>
                    <a:pt x="710" y="486"/>
                    <a:pt x="801" y="394"/>
                    <a:pt x="915" y="394"/>
                  </a:cubicBezTo>
                  <a:lnTo>
                    <a:pt x="2823" y="394"/>
                  </a:lnTo>
                  <a:cubicBezTo>
                    <a:pt x="2857" y="394"/>
                    <a:pt x="2889" y="380"/>
                    <a:pt x="2911" y="353"/>
                  </a:cubicBezTo>
                  <a:cubicBezTo>
                    <a:pt x="3051" y="188"/>
                    <a:pt x="2935" y="0"/>
                    <a:pt x="2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30;p126">
              <a:extLst>
                <a:ext uri="{FF2B5EF4-FFF2-40B4-BE49-F238E27FC236}">
                  <a16:creationId xmlns:a16="http://schemas.microsoft.com/office/drawing/2014/main" id="{E09AB37F-D637-4448-A741-B2383D386D6C}"/>
                </a:ext>
              </a:extLst>
            </p:cNvPr>
            <p:cNvSpPr/>
            <p:nvPr/>
          </p:nvSpPr>
          <p:spPr>
            <a:xfrm>
              <a:off x="3511057" y="2033408"/>
              <a:ext cx="63607" cy="63607"/>
            </a:xfrm>
            <a:custGeom>
              <a:avLst/>
              <a:gdLst/>
              <a:ahLst/>
              <a:cxnLst/>
              <a:rect l="l" t="t" r="r" b="b"/>
              <a:pathLst>
                <a:path w="1736" h="1736" extrusionOk="0">
                  <a:moveTo>
                    <a:pt x="868" y="394"/>
                  </a:moveTo>
                  <a:cubicBezTo>
                    <a:pt x="1130" y="394"/>
                    <a:pt x="1342" y="606"/>
                    <a:pt x="1342" y="868"/>
                  </a:cubicBezTo>
                  <a:cubicBezTo>
                    <a:pt x="1342" y="1128"/>
                    <a:pt x="1130" y="1341"/>
                    <a:pt x="868" y="1341"/>
                  </a:cubicBezTo>
                  <a:cubicBezTo>
                    <a:pt x="608" y="1341"/>
                    <a:pt x="395" y="1128"/>
                    <a:pt x="395" y="868"/>
                  </a:cubicBezTo>
                  <a:cubicBezTo>
                    <a:pt x="396" y="606"/>
                    <a:pt x="608" y="394"/>
                    <a:pt x="868" y="394"/>
                  </a:cubicBezTo>
                  <a:close/>
                  <a:moveTo>
                    <a:pt x="868" y="0"/>
                  </a:moveTo>
                  <a:cubicBezTo>
                    <a:pt x="390" y="0"/>
                    <a:pt x="1" y="390"/>
                    <a:pt x="1" y="868"/>
                  </a:cubicBezTo>
                  <a:cubicBezTo>
                    <a:pt x="2" y="1346"/>
                    <a:pt x="390" y="1735"/>
                    <a:pt x="868" y="1735"/>
                  </a:cubicBezTo>
                  <a:cubicBezTo>
                    <a:pt x="1347" y="1735"/>
                    <a:pt x="1736" y="1346"/>
                    <a:pt x="1736" y="868"/>
                  </a:cubicBezTo>
                  <a:cubicBezTo>
                    <a:pt x="1736" y="390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31;p126">
              <a:extLst>
                <a:ext uri="{FF2B5EF4-FFF2-40B4-BE49-F238E27FC236}">
                  <a16:creationId xmlns:a16="http://schemas.microsoft.com/office/drawing/2014/main" id="{435A5B85-FCA5-4196-8F93-3B4C60F0FE9F}"/>
                </a:ext>
              </a:extLst>
            </p:cNvPr>
            <p:cNvSpPr/>
            <p:nvPr/>
          </p:nvSpPr>
          <p:spPr>
            <a:xfrm>
              <a:off x="3535496" y="1997318"/>
              <a:ext cx="14473" cy="21691"/>
            </a:xfrm>
            <a:custGeom>
              <a:avLst/>
              <a:gdLst/>
              <a:ahLst/>
              <a:cxnLst/>
              <a:rect l="l" t="t" r="r" b="b"/>
              <a:pathLst>
                <a:path w="395" h="592" extrusionOk="0">
                  <a:moveTo>
                    <a:pt x="197" y="1"/>
                  </a:moveTo>
                  <a:cubicBezTo>
                    <a:pt x="88" y="1"/>
                    <a:pt x="1" y="88"/>
                    <a:pt x="1" y="197"/>
                  </a:cubicBezTo>
                  <a:lnTo>
                    <a:pt x="1" y="395"/>
                  </a:lnTo>
                  <a:cubicBezTo>
                    <a:pt x="1" y="503"/>
                    <a:pt x="88" y="591"/>
                    <a:pt x="197" y="591"/>
                  </a:cubicBezTo>
                  <a:cubicBezTo>
                    <a:pt x="207" y="591"/>
                    <a:pt x="217" y="591"/>
                    <a:pt x="227" y="589"/>
                  </a:cubicBezTo>
                  <a:cubicBezTo>
                    <a:pt x="324" y="575"/>
                    <a:pt x="395" y="487"/>
                    <a:pt x="395" y="388"/>
                  </a:cubicBezTo>
                  <a:lnTo>
                    <a:pt x="395" y="204"/>
                  </a:lnTo>
                  <a:cubicBezTo>
                    <a:pt x="395" y="105"/>
                    <a:pt x="324" y="17"/>
                    <a:pt x="227" y="3"/>
                  </a:cubicBezTo>
                  <a:cubicBezTo>
                    <a:pt x="216" y="2"/>
                    <a:pt x="207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32;p126">
              <a:extLst>
                <a:ext uri="{FF2B5EF4-FFF2-40B4-BE49-F238E27FC236}">
                  <a16:creationId xmlns:a16="http://schemas.microsoft.com/office/drawing/2014/main" id="{2471F503-7EA0-4E26-894C-A81445CCDD1A}"/>
                </a:ext>
              </a:extLst>
            </p:cNvPr>
            <p:cNvSpPr/>
            <p:nvPr/>
          </p:nvSpPr>
          <p:spPr>
            <a:xfrm>
              <a:off x="3535496" y="2111378"/>
              <a:ext cx="14473" cy="21691"/>
            </a:xfrm>
            <a:custGeom>
              <a:avLst/>
              <a:gdLst/>
              <a:ahLst/>
              <a:cxnLst/>
              <a:rect l="l" t="t" r="r" b="b"/>
              <a:pathLst>
                <a:path w="395" h="592" extrusionOk="0">
                  <a:moveTo>
                    <a:pt x="197" y="1"/>
                  </a:moveTo>
                  <a:cubicBezTo>
                    <a:pt x="88" y="1"/>
                    <a:pt x="1" y="90"/>
                    <a:pt x="1" y="197"/>
                  </a:cubicBezTo>
                  <a:lnTo>
                    <a:pt x="1" y="389"/>
                  </a:lnTo>
                  <a:cubicBezTo>
                    <a:pt x="1" y="487"/>
                    <a:pt x="70" y="576"/>
                    <a:pt x="168" y="589"/>
                  </a:cubicBezTo>
                  <a:cubicBezTo>
                    <a:pt x="178" y="591"/>
                    <a:pt x="188" y="591"/>
                    <a:pt x="198" y="591"/>
                  </a:cubicBezTo>
                  <a:cubicBezTo>
                    <a:pt x="306" y="591"/>
                    <a:pt x="395" y="504"/>
                    <a:pt x="395" y="395"/>
                  </a:cubicBezTo>
                  <a:lnTo>
                    <a:pt x="395" y="204"/>
                  </a:lnTo>
                  <a:cubicBezTo>
                    <a:pt x="395" y="105"/>
                    <a:pt x="324" y="17"/>
                    <a:pt x="227" y="3"/>
                  </a:cubicBezTo>
                  <a:cubicBezTo>
                    <a:pt x="217" y="2"/>
                    <a:pt x="207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33;p126">
              <a:extLst>
                <a:ext uri="{FF2B5EF4-FFF2-40B4-BE49-F238E27FC236}">
                  <a16:creationId xmlns:a16="http://schemas.microsoft.com/office/drawing/2014/main" id="{CCFA15BD-592E-41BD-9CF6-63EFC41769BC}"/>
                </a:ext>
              </a:extLst>
            </p:cNvPr>
            <p:cNvSpPr/>
            <p:nvPr/>
          </p:nvSpPr>
          <p:spPr>
            <a:xfrm>
              <a:off x="3589063" y="2057957"/>
              <a:ext cx="22240" cy="14473"/>
            </a:xfrm>
            <a:custGeom>
              <a:avLst/>
              <a:gdLst/>
              <a:ahLst/>
              <a:cxnLst/>
              <a:rect l="l" t="t" r="r" b="b"/>
              <a:pathLst>
                <a:path w="607" h="395" extrusionOk="0">
                  <a:moveTo>
                    <a:pt x="198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6"/>
                    <a:pt x="89" y="394"/>
                    <a:pt x="198" y="394"/>
                  </a:cubicBezTo>
                  <a:lnTo>
                    <a:pt x="388" y="394"/>
                  </a:lnTo>
                  <a:cubicBezTo>
                    <a:pt x="487" y="394"/>
                    <a:pt x="575" y="324"/>
                    <a:pt x="590" y="226"/>
                  </a:cubicBezTo>
                  <a:cubicBezTo>
                    <a:pt x="607" y="104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34;p126">
              <a:extLst>
                <a:ext uri="{FF2B5EF4-FFF2-40B4-BE49-F238E27FC236}">
                  <a16:creationId xmlns:a16="http://schemas.microsoft.com/office/drawing/2014/main" id="{699343D0-661B-4A16-A4A8-2EF7F5A3C47F}"/>
                </a:ext>
              </a:extLst>
            </p:cNvPr>
            <p:cNvSpPr/>
            <p:nvPr/>
          </p:nvSpPr>
          <p:spPr>
            <a:xfrm>
              <a:off x="3474417" y="2057957"/>
              <a:ext cx="22827" cy="14473"/>
            </a:xfrm>
            <a:custGeom>
              <a:avLst/>
              <a:gdLst/>
              <a:ahLst/>
              <a:cxnLst/>
              <a:rect l="l" t="t" r="r" b="b"/>
              <a:pathLst>
                <a:path w="623" h="395" extrusionOk="0">
                  <a:moveTo>
                    <a:pt x="219" y="0"/>
                  </a:moveTo>
                  <a:cubicBezTo>
                    <a:pt x="121" y="0"/>
                    <a:pt x="32" y="71"/>
                    <a:pt x="19" y="168"/>
                  </a:cubicBezTo>
                  <a:cubicBezTo>
                    <a:pt x="1" y="290"/>
                    <a:pt x="95" y="394"/>
                    <a:pt x="214" y="394"/>
                  </a:cubicBezTo>
                  <a:lnTo>
                    <a:pt x="404" y="394"/>
                  </a:lnTo>
                  <a:cubicBezTo>
                    <a:pt x="503" y="394"/>
                    <a:pt x="591" y="324"/>
                    <a:pt x="606" y="226"/>
                  </a:cubicBezTo>
                  <a:cubicBezTo>
                    <a:pt x="623" y="104"/>
                    <a:pt x="529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35;p126">
              <a:extLst>
                <a:ext uri="{FF2B5EF4-FFF2-40B4-BE49-F238E27FC236}">
                  <a16:creationId xmlns:a16="http://schemas.microsoft.com/office/drawing/2014/main" id="{C3F01015-DBD9-40B7-A7A3-0C397EAFC53B}"/>
                </a:ext>
              </a:extLst>
            </p:cNvPr>
            <p:cNvSpPr/>
            <p:nvPr/>
          </p:nvSpPr>
          <p:spPr>
            <a:xfrm>
              <a:off x="3572722" y="2015088"/>
              <a:ext cx="20958" cy="19566"/>
            </a:xfrm>
            <a:custGeom>
              <a:avLst/>
              <a:gdLst/>
              <a:ahLst/>
              <a:cxnLst/>
              <a:rect l="l" t="t" r="r" b="b"/>
              <a:pathLst>
                <a:path w="572" h="534" extrusionOk="0">
                  <a:moveTo>
                    <a:pt x="356" y="0"/>
                  </a:moveTo>
                  <a:cubicBezTo>
                    <a:pt x="306" y="0"/>
                    <a:pt x="255" y="20"/>
                    <a:pt x="217" y="58"/>
                  </a:cubicBezTo>
                  <a:lnTo>
                    <a:pt x="77" y="198"/>
                  </a:lnTo>
                  <a:cubicBezTo>
                    <a:pt x="0" y="274"/>
                    <a:pt x="0" y="399"/>
                    <a:pt x="77" y="476"/>
                  </a:cubicBezTo>
                  <a:cubicBezTo>
                    <a:pt x="116" y="515"/>
                    <a:pt x="166" y="534"/>
                    <a:pt x="217" y="534"/>
                  </a:cubicBezTo>
                  <a:cubicBezTo>
                    <a:pt x="267" y="534"/>
                    <a:pt x="318" y="514"/>
                    <a:pt x="356" y="476"/>
                  </a:cubicBezTo>
                  <a:lnTo>
                    <a:pt x="495" y="336"/>
                  </a:lnTo>
                  <a:cubicBezTo>
                    <a:pt x="572" y="260"/>
                    <a:pt x="572" y="135"/>
                    <a:pt x="495" y="58"/>
                  </a:cubicBezTo>
                  <a:cubicBezTo>
                    <a:pt x="457" y="20"/>
                    <a:pt x="406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36;p126">
              <a:extLst>
                <a:ext uri="{FF2B5EF4-FFF2-40B4-BE49-F238E27FC236}">
                  <a16:creationId xmlns:a16="http://schemas.microsoft.com/office/drawing/2014/main" id="{A90FD2B0-1351-45E9-A708-809743918819}"/>
                </a:ext>
              </a:extLst>
            </p:cNvPr>
            <p:cNvSpPr/>
            <p:nvPr/>
          </p:nvSpPr>
          <p:spPr>
            <a:xfrm>
              <a:off x="3492041" y="2095733"/>
              <a:ext cx="20995" cy="19602"/>
            </a:xfrm>
            <a:custGeom>
              <a:avLst/>
              <a:gdLst/>
              <a:ahLst/>
              <a:cxnLst/>
              <a:rect l="l" t="t" r="r" b="b"/>
              <a:pathLst>
                <a:path w="573" h="535" extrusionOk="0">
                  <a:moveTo>
                    <a:pt x="356" y="1"/>
                  </a:moveTo>
                  <a:cubicBezTo>
                    <a:pt x="306" y="1"/>
                    <a:pt x="256" y="20"/>
                    <a:pt x="217" y="58"/>
                  </a:cubicBezTo>
                  <a:lnTo>
                    <a:pt x="78" y="198"/>
                  </a:lnTo>
                  <a:cubicBezTo>
                    <a:pt x="1" y="275"/>
                    <a:pt x="1" y="400"/>
                    <a:pt x="78" y="476"/>
                  </a:cubicBezTo>
                  <a:cubicBezTo>
                    <a:pt x="116" y="514"/>
                    <a:pt x="167" y="534"/>
                    <a:pt x="217" y="534"/>
                  </a:cubicBezTo>
                  <a:cubicBezTo>
                    <a:pt x="268" y="534"/>
                    <a:pt x="318" y="514"/>
                    <a:pt x="357" y="476"/>
                  </a:cubicBezTo>
                  <a:lnTo>
                    <a:pt x="496" y="337"/>
                  </a:lnTo>
                  <a:cubicBezTo>
                    <a:pt x="572" y="260"/>
                    <a:pt x="572" y="135"/>
                    <a:pt x="496" y="58"/>
                  </a:cubicBezTo>
                  <a:cubicBezTo>
                    <a:pt x="457" y="20"/>
                    <a:pt x="407" y="1"/>
                    <a:pt x="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37;p126">
              <a:extLst>
                <a:ext uri="{FF2B5EF4-FFF2-40B4-BE49-F238E27FC236}">
                  <a16:creationId xmlns:a16="http://schemas.microsoft.com/office/drawing/2014/main" id="{8302B6BD-4B35-4959-BDC6-1E3D76C4C55B}"/>
                </a:ext>
              </a:extLst>
            </p:cNvPr>
            <p:cNvSpPr/>
            <p:nvPr/>
          </p:nvSpPr>
          <p:spPr>
            <a:xfrm>
              <a:off x="3572722" y="2095733"/>
              <a:ext cx="20958" cy="19602"/>
            </a:xfrm>
            <a:custGeom>
              <a:avLst/>
              <a:gdLst/>
              <a:ahLst/>
              <a:cxnLst/>
              <a:rect l="l" t="t" r="r" b="b"/>
              <a:pathLst>
                <a:path w="572" h="535" extrusionOk="0">
                  <a:moveTo>
                    <a:pt x="217" y="1"/>
                  </a:moveTo>
                  <a:cubicBezTo>
                    <a:pt x="166" y="1"/>
                    <a:pt x="116" y="20"/>
                    <a:pt x="77" y="58"/>
                  </a:cubicBezTo>
                  <a:cubicBezTo>
                    <a:pt x="0" y="135"/>
                    <a:pt x="0" y="260"/>
                    <a:pt x="77" y="337"/>
                  </a:cubicBezTo>
                  <a:lnTo>
                    <a:pt x="217" y="476"/>
                  </a:lnTo>
                  <a:cubicBezTo>
                    <a:pt x="256" y="514"/>
                    <a:pt x="306" y="534"/>
                    <a:pt x="356" y="534"/>
                  </a:cubicBezTo>
                  <a:cubicBezTo>
                    <a:pt x="407" y="534"/>
                    <a:pt x="457" y="514"/>
                    <a:pt x="495" y="476"/>
                  </a:cubicBezTo>
                  <a:cubicBezTo>
                    <a:pt x="572" y="400"/>
                    <a:pt x="572" y="275"/>
                    <a:pt x="495" y="198"/>
                  </a:cubicBezTo>
                  <a:lnTo>
                    <a:pt x="356" y="58"/>
                  </a:lnTo>
                  <a:cubicBezTo>
                    <a:pt x="318" y="20"/>
                    <a:pt x="267" y="1"/>
                    <a:pt x="2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38;p126">
              <a:extLst>
                <a:ext uri="{FF2B5EF4-FFF2-40B4-BE49-F238E27FC236}">
                  <a16:creationId xmlns:a16="http://schemas.microsoft.com/office/drawing/2014/main" id="{06CA5995-5595-4900-BCEB-5A06A49E9482}"/>
                </a:ext>
              </a:extLst>
            </p:cNvPr>
            <p:cNvSpPr/>
            <p:nvPr/>
          </p:nvSpPr>
          <p:spPr>
            <a:xfrm>
              <a:off x="3492041" y="2015088"/>
              <a:ext cx="20995" cy="19566"/>
            </a:xfrm>
            <a:custGeom>
              <a:avLst/>
              <a:gdLst/>
              <a:ahLst/>
              <a:cxnLst/>
              <a:rect l="l" t="t" r="r" b="b"/>
              <a:pathLst>
                <a:path w="573" h="534" extrusionOk="0">
                  <a:moveTo>
                    <a:pt x="217" y="0"/>
                  </a:moveTo>
                  <a:cubicBezTo>
                    <a:pt x="167" y="0"/>
                    <a:pt x="117" y="20"/>
                    <a:pt x="79" y="58"/>
                  </a:cubicBezTo>
                  <a:cubicBezTo>
                    <a:pt x="1" y="135"/>
                    <a:pt x="1" y="260"/>
                    <a:pt x="79" y="336"/>
                  </a:cubicBezTo>
                  <a:lnTo>
                    <a:pt x="217" y="476"/>
                  </a:lnTo>
                  <a:cubicBezTo>
                    <a:pt x="256" y="515"/>
                    <a:pt x="307" y="534"/>
                    <a:pt x="357" y="534"/>
                  </a:cubicBezTo>
                  <a:cubicBezTo>
                    <a:pt x="407" y="534"/>
                    <a:pt x="458" y="514"/>
                    <a:pt x="496" y="476"/>
                  </a:cubicBezTo>
                  <a:cubicBezTo>
                    <a:pt x="572" y="399"/>
                    <a:pt x="572" y="274"/>
                    <a:pt x="496" y="198"/>
                  </a:cubicBezTo>
                  <a:lnTo>
                    <a:pt x="357" y="58"/>
                  </a:lnTo>
                  <a:cubicBezTo>
                    <a:pt x="318" y="20"/>
                    <a:pt x="268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39;p126">
              <a:extLst>
                <a:ext uri="{FF2B5EF4-FFF2-40B4-BE49-F238E27FC236}">
                  <a16:creationId xmlns:a16="http://schemas.microsoft.com/office/drawing/2014/main" id="{7EAD045E-81FA-4831-AC2A-3D86501225A8}"/>
                </a:ext>
              </a:extLst>
            </p:cNvPr>
            <p:cNvSpPr/>
            <p:nvPr/>
          </p:nvSpPr>
          <p:spPr>
            <a:xfrm>
              <a:off x="3284365" y="2163297"/>
              <a:ext cx="73646" cy="101090"/>
            </a:xfrm>
            <a:custGeom>
              <a:avLst/>
              <a:gdLst/>
              <a:ahLst/>
              <a:cxnLst/>
              <a:rect l="l" t="t" r="r" b="b"/>
              <a:pathLst>
                <a:path w="2010" h="2759" extrusionOk="0">
                  <a:moveTo>
                    <a:pt x="1616" y="395"/>
                  </a:moveTo>
                  <a:lnTo>
                    <a:pt x="1616" y="2364"/>
                  </a:lnTo>
                  <a:lnTo>
                    <a:pt x="394" y="2364"/>
                  </a:lnTo>
                  <a:lnTo>
                    <a:pt x="394" y="395"/>
                  </a:lnTo>
                  <a:close/>
                  <a:moveTo>
                    <a:pt x="197" y="1"/>
                  </a:moveTo>
                  <a:cubicBezTo>
                    <a:pt x="89" y="1"/>
                    <a:pt x="0" y="89"/>
                    <a:pt x="0" y="197"/>
                  </a:cubicBezTo>
                  <a:lnTo>
                    <a:pt x="0" y="2562"/>
                  </a:lnTo>
                  <a:cubicBezTo>
                    <a:pt x="0" y="2670"/>
                    <a:pt x="89" y="2758"/>
                    <a:pt x="197" y="2758"/>
                  </a:cubicBezTo>
                  <a:lnTo>
                    <a:pt x="1812" y="2758"/>
                  </a:lnTo>
                  <a:cubicBezTo>
                    <a:pt x="1921" y="2758"/>
                    <a:pt x="2010" y="2670"/>
                    <a:pt x="2010" y="2562"/>
                  </a:cubicBezTo>
                  <a:lnTo>
                    <a:pt x="2010" y="197"/>
                  </a:lnTo>
                  <a:cubicBezTo>
                    <a:pt x="2010" y="89"/>
                    <a:pt x="1921" y="1"/>
                    <a:pt x="18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40;p126">
              <a:extLst>
                <a:ext uri="{FF2B5EF4-FFF2-40B4-BE49-F238E27FC236}">
                  <a16:creationId xmlns:a16="http://schemas.microsoft.com/office/drawing/2014/main" id="{21D6872F-B3E7-4F55-B0DC-74F402E04337}"/>
                </a:ext>
              </a:extLst>
            </p:cNvPr>
            <p:cNvSpPr/>
            <p:nvPr/>
          </p:nvSpPr>
          <p:spPr>
            <a:xfrm>
              <a:off x="3375599" y="2163297"/>
              <a:ext cx="84125" cy="14473"/>
            </a:xfrm>
            <a:custGeom>
              <a:avLst/>
              <a:gdLst/>
              <a:ahLst/>
              <a:cxnLst/>
              <a:rect l="l" t="t" r="r" b="b"/>
              <a:pathLst>
                <a:path w="2296" h="395" extrusionOk="0">
                  <a:moveTo>
                    <a:pt x="219" y="1"/>
                  </a:moveTo>
                  <a:cubicBezTo>
                    <a:pt x="120" y="1"/>
                    <a:pt x="32" y="71"/>
                    <a:pt x="19" y="169"/>
                  </a:cubicBezTo>
                  <a:cubicBezTo>
                    <a:pt x="1" y="291"/>
                    <a:pt x="95" y="395"/>
                    <a:pt x="213" y="395"/>
                  </a:cubicBezTo>
                  <a:lnTo>
                    <a:pt x="2077" y="395"/>
                  </a:lnTo>
                  <a:cubicBezTo>
                    <a:pt x="2176" y="395"/>
                    <a:pt x="2264" y="324"/>
                    <a:pt x="2278" y="227"/>
                  </a:cubicBezTo>
                  <a:cubicBezTo>
                    <a:pt x="2296" y="105"/>
                    <a:pt x="2201" y="1"/>
                    <a:pt x="2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41;p126">
              <a:extLst>
                <a:ext uri="{FF2B5EF4-FFF2-40B4-BE49-F238E27FC236}">
                  <a16:creationId xmlns:a16="http://schemas.microsoft.com/office/drawing/2014/main" id="{248B644F-B674-4D04-A12C-58F8AD1A79D0}"/>
                </a:ext>
              </a:extLst>
            </p:cNvPr>
            <p:cNvSpPr/>
            <p:nvPr/>
          </p:nvSpPr>
          <p:spPr>
            <a:xfrm>
              <a:off x="3375599" y="2192169"/>
              <a:ext cx="84125" cy="14473"/>
            </a:xfrm>
            <a:custGeom>
              <a:avLst/>
              <a:gdLst/>
              <a:ahLst/>
              <a:cxnLst/>
              <a:rect l="l" t="t" r="r" b="b"/>
              <a:pathLst>
                <a:path w="2296" h="395" extrusionOk="0">
                  <a:moveTo>
                    <a:pt x="219" y="1"/>
                  </a:moveTo>
                  <a:cubicBezTo>
                    <a:pt x="120" y="1"/>
                    <a:pt x="32" y="71"/>
                    <a:pt x="19" y="169"/>
                  </a:cubicBezTo>
                  <a:cubicBezTo>
                    <a:pt x="1" y="291"/>
                    <a:pt x="95" y="395"/>
                    <a:pt x="213" y="395"/>
                  </a:cubicBezTo>
                  <a:lnTo>
                    <a:pt x="2077" y="395"/>
                  </a:lnTo>
                  <a:cubicBezTo>
                    <a:pt x="2176" y="395"/>
                    <a:pt x="2264" y="324"/>
                    <a:pt x="2278" y="227"/>
                  </a:cubicBezTo>
                  <a:cubicBezTo>
                    <a:pt x="2296" y="105"/>
                    <a:pt x="2201" y="1"/>
                    <a:pt x="2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42;p126">
              <a:extLst>
                <a:ext uri="{FF2B5EF4-FFF2-40B4-BE49-F238E27FC236}">
                  <a16:creationId xmlns:a16="http://schemas.microsoft.com/office/drawing/2014/main" id="{CC19C1C9-E1E3-4A82-8425-93597B1F861B}"/>
                </a:ext>
              </a:extLst>
            </p:cNvPr>
            <p:cNvSpPr/>
            <p:nvPr/>
          </p:nvSpPr>
          <p:spPr>
            <a:xfrm>
              <a:off x="3375599" y="2221042"/>
              <a:ext cx="84125" cy="14473"/>
            </a:xfrm>
            <a:custGeom>
              <a:avLst/>
              <a:gdLst/>
              <a:ahLst/>
              <a:cxnLst/>
              <a:rect l="l" t="t" r="r" b="b"/>
              <a:pathLst>
                <a:path w="2296" h="395" extrusionOk="0">
                  <a:moveTo>
                    <a:pt x="219" y="0"/>
                  </a:moveTo>
                  <a:cubicBezTo>
                    <a:pt x="120" y="0"/>
                    <a:pt x="32" y="71"/>
                    <a:pt x="19" y="169"/>
                  </a:cubicBezTo>
                  <a:cubicBezTo>
                    <a:pt x="1" y="290"/>
                    <a:pt x="95" y="394"/>
                    <a:pt x="213" y="394"/>
                  </a:cubicBezTo>
                  <a:lnTo>
                    <a:pt x="2083" y="394"/>
                  </a:lnTo>
                  <a:cubicBezTo>
                    <a:pt x="2201" y="394"/>
                    <a:pt x="2296" y="290"/>
                    <a:pt x="2278" y="169"/>
                  </a:cubicBezTo>
                  <a:cubicBezTo>
                    <a:pt x="2264" y="71"/>
                    <a:pt x="2176" y="0"/>
                    <a:pt x="2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43;p126">
              <a:extLst>
                <a:ext uri="{FF2B5EF4-FFF2-40B4-BE49-F238E27FC236}">
                  <a16:creationId xmlns:a16="http://schemas.microsoft.com/office/drawing/2014/main" id="{DE5B048B-3746-451C-97B5-4F48EDE4A6B3}"/>
                </a:ext>
              </a:extLst>
            </p:cNvPr>
            <p:cNvSpPr/>
            <p:nvPr/>
          </p:nvSpPr>
          <p:spPr>
            <a:xfrm>
              <a:off x="3375599" y="2249914"/>
              <a:ext cx="49867" cy="14473"/>
            </a:xfrm>
            <a:custGeom>
              <a:avLst/>
              <a:gdLst/>
              <a:ahLst/>
              <a:cxnLst/>
              <a:rect l="l" t="t" r="r" b="b"/>
              <a:pathLst>
                <a:path w="1361" h="395" extrusionOk="0">
                  <a:moveTo>
                    <a:pt x="214" y="0"/>
                  </a:moveTo>
                  <a:cubicBezTo>
                    <a:pt x="95" y="0"/>
                    <a:pt x="1" y="105"/>
                    <a:pt x="19" y="227"/>
                  </a:cubicBezTo>
                  <a:cubicBezTo>
                    <a:pt x="32" y="324"/>
                    <a:pt x="120" y="394"/>
                    <a:pt x="219" y="394"/>
                  </a:cubicBezTo>
                  <a:lnTo>
                    <a:pt x="1142" y="394"/>
                  </a:lnTo>
                  <a:cubicBezTo>
                    <a:pt x="1241" y="394"/>
                    <a:pt x="1329" y="325"/>
                    <a:pt x="1343" y="227"/>
                  </a:cubicBezTo>
                  <a:cubicBezTo>
                    <a:pt x="1361" y="105"/>
                    <a:pt x="1266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44;p126">
              <a:extLst>
                <a:ext uri="{FF2B5EF4-FFF2-40B4-BE49-F238E27FC236}">
                  <a16:creationId xmlns:a16="http://schemas.microsoft.com/office/drawing/2014/main" id="{15C9AF46-FE93-41B0-B2F6-0C7E39F1C20A}"/>
                </a:ext>
              </a:extLst>
            </p:cNvPr>
            <p:cNvSpPr/>
            <p:nvPr/>
          </p:nvSpPr>
          <p:spPr>
            <a:xfrm>
              <a:off x="3368271" y="2131603"/>
              <a:ext cx="14436" cy="14473"/>
            </a:xfrm>
            <a:custGeom>
              <a:avLst/>
              <a:gdLst/>
              <a:ahLst/>
              <a:cxnLst/>
              <a:rect l="l" t="t" r="r" b="b"/>
              <a:pathLst>
                <a:path w="394" h="395" extrusionOk="0">
                  <a:moveTo>
                    <a:pt x="196" y="0"/>
                  </a:moveTo>
                  <a:cubicBezTo>
                    <a:pt x="88" y="0"/>
                    <a:pt x="0" y="89"/>
                    <a:pt x="0" y="197"/>
                  </a:cubicBezTo>
                  <a:cubicBezTo>
                    <a:pt x="0" y="306"/>
                    <a:pt x="88" y="394"/>
                    <a:pt x="196" y="394"/>
                  </a:cubicBezTo>
                  <a:cubicBezTo>
                    <a:pt x="306" y="394"/>
                    <a:pt x="394" y="306"/>
                    <a:pt x="394" y="197"/>
                  </a:cubicBezTo>
                  <a:cubicBezTo>
                    <a:pt x="394" y="89"/>
                    <a:pt x="306" y="0"/>
                    <a:pt x="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545;p126">
            <a:extLst>
              <a:ext uri="{FF2B5EF4-FFF2-40B4-BE49-F238E27FC236}">
                <a16:creationId xmlns:a16="http://schemas.microsoft.com/office/drawing/2014/main" id="{E69F1568-EB08-4BD5-BF17-4B0B1D063269}"/>
              </a:ext>
            </a:extLst>
          </p:cNvPr>
          <p:cNvSpPr/>
          <p:nvPr/>
        </p:nvSpPr>
        <p:spPr>
          <a:xfrm>
            <a:off x="6906931" y="3014327"/>
            <a:ext cx="566929" cy="566929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1546;p126">
            <a:extLst>
              <a:ext uri="{FF2B5EF4-FFF2-40B4-BE49-F238E27FC236}">
                <a16:creationId xmlns:a16="http://schemas.microsoft.com/office/drawing/2014/main" id="{9295569F-C039-4CF2-BBB7-C2F23F7F2FBE}"/>
              </a:ext>
            </a:extLst>
          </p:cNvPr>
          <p:cNvGrpSpPr/>
          <p:nvPr/>
        </p:nvGrpSpPr>
        <p:grpSpPr>
          <a:xfrm>
            <a:off x="7046625" y="3154027"/>
            <a:ext cx="287511" cy="287511"/>
            <a:chOff x="3241130" y="2572163"/>
            <a:chExt cx="369551" cy="369551"/>
          </a:xfrm>
        </p:grpSpPr>
        <p:sp>
          <p:nvSpPr>
            <p:cNvPr id="44" name="Google Shape;1547;p126">
              <a:extLst>
                <a:ext uri="{FF2B5EF4-FFF2-40B4-BE49-F238E27FC236}">
                  <a16:creationId xmlns:a16="http://schemas.microsoft.com/office/drawing/2014/main" id="{05234A48-3EB0-4765-AD6C-FE7A4C9538C1}"/>
                </a:ext>
              </a:extLst>
            </p:cNvPr>
            <p:cNvSpPr/>
            <p:nvPr/>
          </p:nvSpPr>
          <p:spPr>
            <a:xfrm>
              <a:off x="3241130" y="2572163"/>
              <a:ext cx="369551" cy="369551"/>
            </a:xfrm>
            <a:custGeom>
              <a:avLst/>
              <a:gdLst/>
              <a:ahLst/>
              <a:cxnLst/>
              <a:rect l="l" t="t" r="r" b="b"/>
              <a:pathLst>
                <a:path w="10086" h="10086" extrusionOk="0">
                  <a:moveTo>
                    <a:pt x="2412" y="6619"/>
                  </a:moveTo>
                  <a:cubicBezTo>
                    <a:pt x="2347" y="6829"/>
                    <a:pt x="2180" y="6996"/>
                    <a:pt x="1970" y="7060"/>
                  </a:cubicBezTo>
                  <a:lnTo>
                    <a:pt x="1970" y="6619"/>
                  </a:lnTo>
                  <a:close/>
                  <a:moveTo>
                    <a:pt x="8116" y="6619"/>
                  </a:moveTo>
                  <a:lnTo>
                    <a:pt x="8116" y="7061"/>
                  </a:lnTo>
                  <a:cubicBezTo>
                    <a:pt x="7906" y="6996"/>
                    <a:pt x="7739" y="6829"/>
                    <a:pt x="7675" y="6619"/>
                  </a:cubicBezTo>
                  <a:close/>
                  <a:moveTo>
                    <a:pt x="1576" y="6619"/>
                  </a:moveTo>
                  <a:lnTo>
                    <a:pt x="1576" y="7289"/>
                  </a:lnTo>
                  <a:lnTo>
                    <a:pt x="1576" y="7368"/>
                  </a:lnTo>
                  <a:lnTo>
                    <a:pt x="1186" y="7368"/>
                  </a:lnTo>
                  <a:cubicBezTo>
                    <a:pt x="1183" y="7368"/>
                    <a:pt x="1182" y="7366"/>
                    <a:pt x="1182" y="7365"/>
                  </a:cubicBezTo>
                  <a:lnTo>
                    <a:pt x="1182" y="6622"/>
                  </a:lnTo>
                  <a:cubicBezTo>
                    <a:pt x="1182" y="6620"/>
                    <a:pt x="1183" y="6619"/>
                    <a:pt x="1186" y="6619"/>
                  </a:cubicBezTo>
                  <a:close/>
                  <a:moveTo>
                    <a:pt x="8900" y="6619"/>
                  </a:moveTo>
                  <a:cubicBezTo>
                    <a:pt x="8902" y="6619"/>
                    <a:pt x="8903" y="6620"/>
                    <a:pt x="8903" y="6622"/>
                  </a:cubicBezTo>
                  <a:lnTo>
                    <a:pt x="8903" y="7365"/>
                  </a:lnTo>
                  <a:cubicBezTo>
                    <a:pt x="8903" y="7366"/>
                    <a:pt x="8902" y="7368"/>
                    <a:pt x="8900" y="7368"/>
                  </a:cubicBezTo>
                  <a:lnTo>
                    <a:pt x="8510" y="7368"/>
                  </a:lnTo>
                  <a:lnTo>
                    <a:pt x="8510" y="7289"/>
                  </a:lnTo>
                  <a:lnTo>
                    <a:pt x="8510" y="6619"/>
                  </a:lnTo>
                  <a:close/>
                  <a:moveTo>
                    <a:pt x="9416" y="395"/>
                  </a:moveTo>
                  <a:cubicBezTo>
                    <a:pt x="9568" y="395"/>
                    <a:pt x="9691" y="518"/>
                    <a:pt x="9691" y="671"/>
                  </a:cubicBezTo>
                  <a:lnTo>
                    <a:pt x="9691" y="8352"/>
                  </a:lnTo>
                  <a:cubicBezTo>
                    <a:pt x="9691" y="8504"/>
                    <a:pt x="9568" y="8628"/>
                    <a:pt x="9416" y="8628"/>
                  </a:cubicBezTo>
                  <a:lnTo>
                    <a:pt x="8510" y="8628"/>
                  </a:lnTo>
                  <a:lnTo>
                    <a:pt x="8510" y="7762"/>
                  </a:lnTo>
                  <a:lnTo>
                    <a:pt x="8901" y="7762"/>
                  </a:lnTo>
                  <a:cubicBezTo>
                    <a:pt x="9120" y="7762"/>
                    <a:pt x="9297" y="7583"/>
                    <a:pt x="9297" y="7365"/>
                  </a:cubicBezTo>
                  <a:lnTo>
                    <a:pt x="9297" y="6622"/>
                  </a:lnTo>
                  <a:cubicBezTo>
                    <a:pt x="9297" y="6402"/>
                    <a:pt x="9120" y="6225"/>
                    <a:pt x="8901" y="6225"/>
                  </a:cubicBezTo>
                  <a:lnTo>
                    <a:pt x="1186" y="6225"/>
                  </a:lnTo>
                  <a:cubicBezTo>
                    <a:pt x="967" y="6225"/>
                    <a:pt x="789" y="6403"/>
                    <a:pt x="789" y="6622"/>
                  </a:cubicBezTo>
                  <a:lnTo>
                    <a:pt x="789" y="7365"/>
                  </a:lnTo>
                  <a:cubicBezTo>
                    <a:pt x="789" y="7584"/>
                    <a:pt x="966" y="7762"/>
                    <a:pt x="1186" y="7762"/>
                  </a:cubicBezTo>
                  <a:lnTo>
                    <a:pt x="1576" y="7762"/>
                  </a:lnTo>
                  <a:lnTo>
                    <a:pt x="1576" y="8628"/>
                  </a:lnTo>
                  <a:lnTo>
                    <a:pt x="671" y="8628"/>
                  </a:lnTo>
                  <a:cubicBezTo>
                    <a:pt x="519" y="8628"/>
                    <a:pt x="395" y="8504"/>
                    <a:pt x="395" y="8352"/>
                  </a:cubicBezTo>
                  <a:lnTo>
                    <a:pt x="395" y="671"/>
                  </a:lnTo>
                  <a:cubicBezTo>
                    <a:pt x="395" y="518"/>
                    <a:pt x="519" y="395"/>
                    <a:pt x="671" y="395"/>
                  </a:cubicBezTo>
                  <a:close/>
                  <a:moveTo>
                    <a:pt x="1970" y="9250"/>
                  </a:moveTo>
                  <a:cubicBezTo>
                    <a:pt x="2180" y="9315"/>
                    <a:pt x="2347" y="9481"/>
                    <a:pt x="2412" y="9691"/>
                  </a:cubicBezTo>
                  <a:lnTo>
                    <a:pt x="1970" y="9691"/>
                  </a:lnTo>
                  <a:lnTo>
                    <a:pt x="1970" y="9250"/>
                  </a:lnTo>
                  <a:close/>
                  <a:moveTo>
                    <a:pt x="7269" y="6619"/>
                  </a:moveTo>
                  <a:cubicBezTo>
                    <a:pt x="7349" y="7047"/>
                    <a:pt x="7687" y="7386"/>
                    <a:pt x="8116" y="7465"/>
                  </a:cubicBezTo>
                  <a:lnTo>
                    <a:pt x="8116" y="8844"/>
                  </a:lnTo>
                  <a:cubicBezTo>
                    <a:pt x="7687" y="8925"/>
                    <a:pt x="7349" y="9264"/>
                    <a:pt x="7269" y="9691"/>
                  </a:cubicBezTo>
                  <a:lnTo>
                    <a:pt x="2818" y="9691"/>
                  </a:lnTo>
                  <a:cubicBezTo>
                    <a:pt x="2737" y="9264"/>
                    <a:pt x="2399" y="8925"/>
                    <a:pt x="1970" y="8844"/>
                  </a:cubicBezTo>
                  <a:lnTo>
                    <a:pt x="1970" y="7465"/>
                  </a:lnTo>
                  <a:cubicBezTo>
                    <a:pt x="2399" y="7386"/>
                    <a:pt x="2737" y="7047"/>
                    <a:pt x="2818" y="6619"/>
                  </a:cubicBezTo>
                  <a:close/>
                  <a:moveTo>
                    <a:pt x="8116" y="9250"/>
                  </a:moveTo>
                  <a:lnTo>
                    <a:pt x="8116" y="9691"/>
                  </a:lnTo>
                  <a:lnTo>
                    <a:pt x="7675" y="9691"/>
                  </a:lnTo>
                  <a:cubicBezTo>
                    <a:pt x="7739" y="9481"/>
                    <a:pt x="7906" y="9315"/>
                    <a:pt x="8116" y="9250"/>
                  </a:cubicBezTo>
                  <a:close/>
                  <a:moveTo>
                    <a:pt x="670" y="1"/>
                  </a:moveTo>
                  <a:cubicBezTo>
                    <a:pt x="300" y="1"/>
                    <a:pt x="1" y="301"/>
                    <a:pt x="1" y="671"/>
                  </a:cubicBezTo>
                  <a:lnTo>
                    <a:pt x="1" y="8352"/>
                  </a:lnTo>
                  <a:cubicBezTo>
                    <a:pt x="1" y="8722"/>
                    <a:pt x="300" y="9022"/>
                    <a:pt x="670" y="9022"/>
                  </a:cubicBezTo>
                  <a:lnTo>
                    <a:pt x="1576" y="9022"/>
                  </a:lnTo>
                  <a:lnTo>
                    <a:pt x="1576" y="9023"/>
                  </a:lnTo>
                  <a:lnTo>
                    <a:pt x="1576" y="9888"/>
                  </a:lnTo>
                  <a:cubicBezTo>
                    <a:pt x="1576" y="9998"/>
                    <a:pt x="1665" y="10086"/>
                    <a:pt x="1774" y="10086"/>
                  </a:cubicBezTo>
                  <a:lnTo>
                    <a:pt x="8312" y="10086"/>
                  </a:lnTo>
                  <a:cubicBezTo>
                    <a:pt x="8421" y="10086"/>
                    <a:pt x="8510" y="9998"/>
                    <a:pt x="8510" y="9888"/>
                  </a:cubicBezTo>
                  <a:lnTo>
                    <a:pt x="8510" y="9023"/>
                  </a:lnTo>
                  <a:lnTo>
                    <a:pt x="8510" y="9022"/>
                  </a:lnTo>
                  <a:lnTo>
                    <a:pt x="9416" y="9022"/>
                  </a:lnTo>
                  <a:cubicBezTo>
                    <a:pt x="9786" y="9022"/>
                    <a:pt x="10085" y="8722"/>
                    <a:pt x="10085" y="8352"/>
                  </a:cubicBezTo>
                  <a:lnTo>
                    <a:pt x="10085" y="671"/>
                  </a:lnTo>
                  <a:cubicBezTo>
                    <a:pt x="10085" y="301"/>
                    <a:pt x="9786" y="1"/>
                    <a:pt x="9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48;p126">
              <a:extLst>
                <a:ext uri="{FF2B5EF4-FFF2-40B4-BE49-F238E27FC236}">
                  <a16:creationId xmlns:a16="http://schemas.microsoft.com/office/drawing/2014/main" id="{D000BE58-78AA-447B-ABC9-907C9737835A}"/>
                </a:ext>
              </a:extLst>
            </p:cNvPr>
            <p:cNvSpPr/>
            <p:nvPr/>
          </p:nvSpPr>
          <p:spPr>
            <a:xfrm>
              <a:off x="3275791" y="2611148"/>
              <a:ext cx="179023" cy="158798"/>
            </a:xfrm>
            <a:custGeom>
              <a:avLst/>
              <a:gdLst/>
              <a:ahLst/>
              <a:cxnLst/>
              <a:rect l="l" t="t" r="r" b="b"/>
              <a:pathLst>
                <a:path w="4886" h="4334" extrusionOk="0">
                  <a:moveTo>
                    <a:pt x="4491" y="1340"/>
                  </a:moveTo>
                  <a:lnTo>
                    <a:pt x="4491" y="3939"/>
                  </a:lnTo>
                  <a:lnTo>
                    <a:pt x="1892" y="3939"/>
                  </a:lnTo>
                  <a:lnTo>
                    <a:pt x="4491" y="1340"/>
                  </a:lnTo>
                  <a:close/>
                  <a:moveTo>
                    <a:pt x="198" y="1"/>
                  </a:moveTo>
                  <a:cubicBezTo>
                    <a:pt x="88" y="1"/>
                    <a:pt x="0" y="89"/>
                    <a:pt x="0" y="197"/>
                  </a:cubicBezTo>
                  <a:lnTo>
                    <a:pt x="0" y="4137"/>
                  </a:lnTo>
                  <a:cubicBezTo>
                    <a:pt x="0" y="4245"/>
                    <a:pt x="88" y="4333"/>
                    <a:pt x="198" y="4333"/>
                  </a:cubicBezTo>
                  <a:lnTo>
                    <a:pt x="4688" y="4333"/>
                  </a:lnTo>
                  <a:cubicBezTo>
                    <a:pt x="4797" y="4333"/>
                    <a:pt x="4885" y="4245"/>
                    <a:pt x="4885" y="4137"/>
                  </a:cubicBezTo>
                  <a:lnTo>
                    <a:pt x="4885" y="197"/>
                  </a:lnTo>
                  <a:cubicBezTo>
                    <a:pt x="4885" y="89"/>
                    <a:pt x="4797" y="1"/>
                    <a:pt x="4688" y="1"/>
                  </a:cubicBezTo>
                  <a:lnTo>
                    <a:pt x="3341" y="1"/>
                  </a:lnTo>
                  <a:cubicBezTo>
                    <a:pt x="3242" y="1"/>
                    <a:pt x="3154" y="70"/>
                    <a:pt x="3140" y="168"/>
                  </a:cubicBezTo>
                  <a:cubicBezTo>
                    <a:pt x="3123" y="289"/>
                    <a:pt x="3216" y="395"/>
                    <a:pt x="3335" y="395"/>
                  </a:cubicBezTo>
                  <a:lnTo>
                    <a:pt x="4491" y="395"/>
                  </a:lnTo>
                  <a:lnTo>
                    <a:pt x="4491" y="783"/>
                  </a:lnTo>
                  <a:lnTo>
                    <a:pt x="1332" y="3939"/>
                  </a:lnTo>
                  <a:lnTo>
                    <a:pt x="394" y="3939"/>
                  </a:lnTo>
                  <a:lnTo>
                    <a:pt x="394" y="395"/>
                  </a:lnTo>
                  <a:lnTo>
                    <a:pt x="1548" y="395"/>
                  </a:lnTo>
                  <a:cubicBezTo>
                    <a:pt x="1647" y="395"/>
                    <a:pt x="1735" y="324"/>
                    <a:pt x="1750" y="226"/>
                  </a:cubicBezTo>
                  <a:cubicBezTo>
                    <a:pt x="1767" y="105"/>
                    <a:pt x="1673" y="1"/>
                    <a:pt x="1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49;p126">
              <a:extLst>
                <a:ext uri="{FF2B5EF4-FFF2-40B4-BE49-F238E27FC236}">
                  <a16:creationId xmlns:a16="http://schemas.microsoft.com/office/drawing/2014/main" id="{9DB4FA5B-55A5-4DAA-88B4-CD0960FA8DFA}"/>
                </a:ext>
              </a:extLst>
            </p:cNvPr>
            <p:cNvSpPr/>
            <p:nvPr/>
          </p:nvSpPr>
          <p:spPr>
            <a:xfrm>
              <a:off x="3474967" y="2611148"/>
              <a:ext cx="101053" cy="101053"/>
            </a:xfrm>
            <a:custGeom>
              <a:avLst/>
              <a:gdLst/>
              <a:ahLst/>
              <a:cxnLst/>
              <a:rect l="l" t="t" r="r" b="b"/>
              <a:pathLst>
                <a:path w="2758" h="2758" extrusionOk="0">
                  <a:moveTo>
                    <a:pt x="788" y="395"/>
                  </a:moveTo>
                  <a:lnTo>
                    <a:pt x="788" y="788"/>
                  </a:lnTo>
                  <a:lnTo>
                    <a:pt x="394" y="788"/>
                  </a:lnTo>
                  <a:lnTo>
                    <a:pt x="394" y="395"/>
                  </a:lnTo>
                  <a:close/>
                  <a:moveTo>
                    <a:pt x="1576" y="395"/>
                  </a:moveTo>
                  <a:lnTo>
                    <a:pt x="1576" y="788"/>
                  </a:lnTo>
                  <a:lnTo>
                    <a:pt x="1182" y="788"/>
                  </a:lnTo>
                  <a:lnTo>
                    <a:pt x="1182" y="395"/>
                  </a:lnTo>
                  <a:close/>
                  <a:moveTo>
                    <a:pt x="2364" y="395"/>
                  </a:moveTo>
                  <a:lnTo>
                    <a:pt x="2364" y="788"/>
                  </a:lnTo>
                  <a:lnTo>
                    <a:pt x="1970" y="788"/>
                  </a:lnTo>
                  <a:lnTo>
                    <a:pt x="1970" y="395"/>
                  </a:lnTo>
                  <a:close/>
                  <a:moveTo>
                    <a:pt x="788" y="1182"/>
                  </a:moveTo>
                  <a:lnTo>
                    <a:pt x="788" y="1576"/>
                  </a:lnTo>
                  <a:lnTo>
                    <a:pt x="394" y="1576"/>
                  </a:lnTo>
                  <a:lnTo>
                    <a:pt x="394" y="1182"/>
                  </a:lnTo>
                  <a:close/>
                  <a:moveTo>
                    <a:pt x="1576" y="1182"/>
                  </a:moveTo>
                  <a:lnTo>
                    <a:pt x="1576" y="1576"/>
                  </a:lnTo>
                  <a:lnTo>
                    <a:pt x="1182" y="1576"/>
                  </a:lnTo>
                  <a:lnTo>
                    <a:pt x="1182" y="1182"/>
                  </a:lnTo>
                  <a:close/>
                  <a:moveTo>
                    <a:pt x="2364" y="1182"/>
                  </a:moveTo>
                  <a:lnTo>
                    <a:pt x="2364" y="1576"/>
                  </a:lnTo>
                  <a:lnTo>
                    <a:pt x="1970" y="1576"/>
                  </a:lnTo>
                  <a:lnTo>
                    <a:pt x="1970" y="1182"/>
                  </a:lnTo>
                  <a:close/>
                  <a:moveTo>
                    <a:pt x="788" y="1970"/>
                  </a:moveTo>
                  <a:lnTo>
                    <a:pt x="788" y="2364"/>
                  </a:lnTo>
                  <a:lnTo>
                    <a:pt x="394" y="2364"/>
                  </a:lnTo>
                  <a:lnTo>
                    <a:pt x="394" y="1970"/>
                  </a:lnTo>
                  <a:close/>
                  <a:moveTo>
                    <a:pt x="1576" y="1970"/>
                  </a:moveTo>
                  <a:lnTo>
                    <a:pt x="1576" y="2364"/>
                  </a:lnTo>
                  <a:lnTo>
                    <a:pt x="1182" y="2364"/>
                  </a:lnTo>
                  <a:lnTo>
                    <a:pt x="1182" y="1970"/>
                  </a:lnTo>
                  <a:close/>
                  <a:moveTo>
                    <a:pt x="2364" y="1970"/>
                  </a:moveTo>
                  <a:lnTo>
                    <a:pt x="2364" y="2364"/>
                  </a:lnTo>
                  <a:lnTo>
                    <a:pt x="1970" y="2364"/>
                  </a:lnTo>
                  <a:lnTo>
                    <a:pt x="1970" y="1970"/>
                  </a:lnTo>
                  <a:close/>
                  <a:moveTo>
                    <a:pt x="197" y="1"/>
                  </a:moveTo>
                  <a:cubicBezTo>
                    <a:pt x="89" y="1"/>
                    <a:pt x="1" y="89"/>
                    <a:pt x="1" y="197"/>
                  </a:cubicBezTo>
                  <a:lnTo>
                    <a:pt x="1" y="2561"/>
                  </a:lnTo>
                  <a:cubicBezTo>
                    <a:pt x="1" y="2670"/>
                    <a:pt x="89" y="2758"/>
                    <a:pt x="197" y="2758"/>
                  </a:cubicBezTo>
                  <a:lnTo>
                    <a:pt x="2561" y="2758"/>
                  </a:lnTo>
                  <a:cubicBezTo>
                    <a:pt x="2669" y="2758"/>
                    <a:pt x="2758" y="2670"/>
                    <a:pt x="2758" y="2561"/>
                  </a:cubicBezTo>
                  <a:lnTo>
                    <a:pt x="2758" y="197"/>
                  </a:lnTo>
                  <a:cubicBezTo>
                    <a:pt x="2758" y="89"/>
                    <a:pt x="2669" y="1"/>
                    <a:pt x="2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50;p126">
              <a:extLst>
                <a:ext uri="{FF2B5EF4-FFF2-40B4-BE49-F238E27FC236}">
                  <a16:creationId xmlns:a16="http://schemas.microsoft.com/office/drawing/2014/main" id="{15C0BFD7-A710-4EB9-BD21-27D4FF9A36DA}"/>
                </a:ext>
              </a:extLst>
            </p:cNvPr>
            <p:cNvSpPr/>
            <p:nvPr/>
          </p:nvSpPr>
          <p:spPr>
            <a:xfrm>
              <a:off x="3474967" y="2726600"/>
              <a:ext cx="101053" cy="43345"/>
            </a:xfrm>
            <a:custGeom>
              <a:avLst/>
              <a:gdLst/>
              <a:ahLst/>
              <a:cxnLst/>
              <a:rect l="l" t="t" r="r" b="b"/>
              <a:pathLst>
                <a:path w="2758" h="1183" extrusionOk="0">
                  <a:moveTo>
                    <a:pt x="2364" y="394"/>
                  </a:moveTo>
                  <a:lnTo>
                    <a:pt x="2364" y="788"/>
                  </a:lnTo>
                  <a:lnTo>
                    <a:pt x="394" y="788"/>
                  </a:lnTo>
                  <a:lnTo>
                    <a:pt x="394" y="394"/>
                  </a:lnTo>
                  <a:close/>
                  <a:moveTo>
                    <a:pt x="197" y="1"/>
                  </a:moveTo>
                  <a:cubicBezTo>
                    <a:pt x="89" y="1"/>
                    <a:pt x="1" y="89"/>
                    <a:pt x="1" y="198"/>
                  </a:cubicBezTo>
                  <a:lnTo>
                    <a:pt x="1" y="986"/>
                  </a:lnTo>
                  <a:cubicBezTo>
                    <a:pt x="1" y="1094"/>
                    <a:pt x="89" y="1182"/>
                    <a:pt x="197" y="1182"/>
                  </a:cubicBezTo>
                  <a:lnTo>
                    <a:pt x="2561" y="1182"/>
                  </a:lnTo>
                  <a:cubicBezTo>
                    <a:pt x="2669" y="1182"/>
                    <a:pt x="2758" y="1094"/>
                    <a:pt x="2758" y="986"/>
                  </a:cubicBezTo>
                  <a:lnTo>
                    <a:pt x="2758" y="198"/>
                  </a:lnTo>
                  <a:cubicBezTo>
                    <a:pt x="2758" y="89"/>
                    <a:pt x="2669" y="1"/>
                    <a:pt x="2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51;p126">
              <a:extLst>
                <a:ext uri="{FF2B5EF4-FFF2-40B4-BE49-F238E27FC236}">
                  <a16:creationId xmlns:a16="http://schemas.microsoft.com/office/drawing/2014/main" id="{02DB789B-E1AF-46A4-AAA2-E1F8865A45FD}"/>
                </a:ext>
              </a:extLst>
            </p:cNvPr>
            <p:cNvSpPr/>
            <p:nvPr/>
          </p:nvSpPr>
          <p:spPr>
            <a:xfrm>
              <a:off x="3388606" y="2833443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394"/>
                  </a:moveTo>
                  <a:cubicBezTo>
                    <a:pt x="1372" y="394"/>
                    <a:pt x="1655" y="677"/>
                    <a:pt x="1655" y="1024"/>
                  </a:cubicBezTo>
                  <a:cubicBezTo>
                    <a:pt x="1655" y="1372"/>
                    <a:pt x="1372" y="1655"/>
                    <a:pt x="1025" y="1655"/>
                  </a:cubicBezTo>
                  <a:cubicBezTo>
                    <a:pt x="677" y="1655"/>
                    <a:pt x="395" y="1371"/>
                    <a:pt x="395" y="1024"/>
                  </a:cubicBezTo>
                  <a:cubicBezTo>
                    <a:pt x="395" y="677"/>
                    <a:pt x="677" y="394"/>
                    <a:pt x="1025" y="394"/>
                  </a:cubicBezTo>
                  <a:close/>
                  <a:moveTo>
                    <a:pt x="1025" y="0"/>
                  </a:moveTo>
                  <a:cubicBezTo>
                    <a:pt x="460" y="0"/>
                    <a:pt x="1" y="459"/>
                    <a:pt x="1" y="1024"/>
                  </a:cubicBezTo>
                  <a:cubicBezTo>
                    <a:pt x="1" y="1588"/>
                    <a:pt x="460" y="2048"/>
                    <a:pt x="1025" y="2048"/>
                  </a:cubicBezTo>
                  <a:cubicBezTo>
                    <a:pt x="1590" y="2048"/>
                    <a:pt x="2049" y="1588"/>
                    <a:pt x="2049" y="1024"/>
                  </a:cubicBezTo>
                  <a:cubicBezTo>
                    <a:pt x="2049" y="459"/>
                    <a:pt x="1590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52;p126">
              <a:extLst>
                <a:ext uri="{FF2B5EF4-FFF2-40B4-BE49-F238E27FC236}">
                  <a16:creationId xmlns:a16="http://schemas.microsoft.com/office/drawing/2014/main" id="{464FBBBD-A35F-4387-AA8F-8857D0FDFFA3}"/>
                </a:ext>
              </a:extLst>
            </p:cNvPr>
            <p:cNvSpPr/>
            <p:nvPr/>
          </p:nvSpPr>
          <p:spPr>
            <a:xfrm>
              <a:off x="3336174" y="2863707"/>
              <a:ext cx="34258" cy="14473"/>
            </a:xfrm>
            <a:custGeom>
              <a:avLst/>
              <a:gdLst/>
              <a:ahLst/>
              <a:cxnLst/>
              <a:rect l="l" t="t" r="r" b="b"/>
              <a:pathLst>
                <a:path w="935" h="395" extrusionOk="0">
                  <a:moveTo>
                    <a:pt x="198" y="1"/>
                  </a:moveTo>
                  <a:cubicBezTo>
                    <a:pt x="88" y="1"/>
                    <a:pt x="0" y="89"/>
                    <a:pt x="0" y="198"/>
                  </a:cubicBezTo>
                  <a:cubicBezTo>
                    <a:pt x="0" y="307"/>
                    <a:pt x="88" y="395"/>
                    <a:pt x="198" y="395"/>
                  </a:cubicBezTo>
                  <a:lnTo>
                    <a:pt x="737" y="395"/>
                  </a:lnTo>
                  <a:cubicBezTo>
                    <a:pt x="847" y="395"/>
                    <a:pt x="935" y="307"/>
                    <a:pt x="935" y="198"/>
                  </a:cubicBezTo>
                  <a:cubicBezTo>
                    <a:pt x="935" y="89"/>
                    <a:pt x="847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53;p126">
              <a:extLst>
                <a:ext uri="{FF2B5EF4-FFF2-40B4-BE49-F238E27FC236}">
                  <a16:creationId xmlns:a16="http://schemas.microsoft.com/office/drawing/2014/main" id="{E45DC991-B0E2-4861-8F24-50C083565318}"/>
                </a:ext>
              </a:extLst>
            </p:cNvPr>
            <p:cNvSpPr/>
            <p:nvPr/>
          </p:nvSpPr>
          <p:spPr>
            <a:xfrm>
              <a:off x="3481891" y="2863707"/>
              <a:ext cx="34295" cy="14473"/>
            </a:xfrm>
            <a:custGeom>
              <a:avLst/>
              <a:gdLst/>
              <a:ahLst/>
              <a:cxnLst/>
              <a:rect l="l" t="t" r="r" b="b"/>
              <a:pathLst>
                <a:path w="936" h="395" extrusionOk="0">
                  <a:moveTo>
                    <a:pt x="198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7"/>
                    <a:pt x="89" y="395"/>
                    <a:pt x="198" y="395"/>
                  </a:cubicBezTo>
                  <a:lnTo>
                    <a:pt x="738" y="395"/>
                  </a:lnTo>
                  <a:cubicBezTo>
                    <a:pt x="847" y="395"/>
                    <a:pt x="935" y="307"/>
                    <a:pt x="935" y="198"/>
                  </a:cubicBezTo>
                  <a:cubicBezTo>
                    <a:pt x="935" y="89"/>
                    <a:pt x="847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54;p126">
              <a:extLst>
                <a:ext uri="{FF2B5EF4-FFF2-40B4-BE49-F238E27FC236}">
                  <a16:creationId xmlns:a16="http://schemas.microsoft.com/office/drawing/2014/main" id="{34777C77-0945-48F5-880C-EE6CB8F94C81}"/>
                </a:ext>
              </a:extLst>
            </p:cNvPr>
            <p:cNvSpPr/>
            <p:nvPr/>
          </p:nvSpPr>
          <p:spPr>
            <a:xfrm>
              <a:off x="3315583" y="2658487"/>
              <a:ext cx="58990" cy="57561"/>
            </a:xfrm>
            <a:custGeom>
              <a:avLst/>
              <a:gdLst/>
              <a:ahLst/>
              <a:cxnLst/>
              <a:rect l="l" t="t" r="r" b="b"/>
              <a:pathLst>
                <a:path w="1610" h="1571" extrusionOk="0">
                  <a:moveTo>
                    <a:pt x="1393" y="1"/>
                  </a:moveTo>
                  <a:cubicBezTo>
                    <a:pt x="1343" y="1"/>
                    <a:pt x="1293" y="20"/>
                    <a:pt x="1254" y="58"/>
                  </a:cubicBezTo>
                  <a:lnTo>
                    <a:pt x="78" y="1235"/>
                  </a:lnTo>
                  <a:cubicBezTo>
                    <a:pt x="0" y="1311"/>
                    <a:pt x="0" y="1436"/>
                    <a:pt x="78" y="1513"/>
                  </a:cubicBezTo>
                  <a:cubicBezTo>
                    <a:pt x="116" y="1552"/>
                    <a:pt x="166" y="1571"/>
                    <a:pt x="217" y="1571"/>
                  </a:cubicBezTo>
                  <a:cubicBezTo>
                    <a:pt x="267" y="1571"/>
                    <a:pt x="317" y="1552"/>
                    <a:pt x="356" y="1513"/>
                  </a:cubicBezTo>
                  <a:lnTo>
                    <a:pt x="1533" y="337"/>
                  </a:lnTo>
                  <a:cubicBezTo>
                    <a:pt x="1609" y="260"/>
                    <a:pt x="1609" y="135"/>
                    <a:pt x="1533" y="58"/>
                  </a:cubicBezTo>
                  <a:cubicBezTo>
                    <a:pt x="1494" y="20"/>
                    <a:pt x="1444" y="1"/>
                    <a:pt x="1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55;p126">
              <a:extLst>
                <a:ext uri="{FF2B5EF4-FFF2-40B4-BE49-F238E27FC236}">
                  <a16:creationId xmlns:a16="http://schemas.microsoft.com/office/drawing/2014/main" id="{F2628817-737C-4923-ACC4-602431AB772C}"/>
                </a:ext>
              </a:extLst>
            </p:cNvPr>
            <p:cNvSpPr/>
            <p:nvPr/>
          </p:nvSpPr>
          <p:spPr>
            <a:xfrm>
              <a:off x="3358231" y="2611148"/>
              <a:ext cx="14473" cy="14473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8" y="1"/>
                  </a:moveTo>
                  <a:cubicBezTo>
                    <a:pt x="89" y="1"/>
                    <a:pt x="1" y="89"/>
                    <a:pt x="1" y="197"/>
                  </a:cubicBezTo>
                  <a:cubicBezTo>
                    <a:pt x="1" y="306"/>
                    <a:pt x="89" y="395"/>
                    <a:pt x="198" y="395"/>
                  </a:cubicBezTo>
                  <a:cubicBezTo>
                    <a:pt x="307" y="395"/>
                    <a:pt x="395" y="306"/>
                    <a:pt x="395" y="197"/>
                  </a:cubicBezTo>
                  <a:cubicBezTo>
                    <a:pt x="395" y="89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556;p126">
            <a:extLst>
              <a:ext uri="{FF2B5EF4-FFF2-40B4-BE49-F238E27FC236}">
                <a16:creationId xmlns:a16="http://schemas.microsoft.com/office/drawing/2014/main" id="{9B59F993-F7B1-4E7F-9895-31F8FF396915}"/>
              </a:ext>
            </a:extLst>
          </p:cNvPr>
          <p:cNvSpPr/>
          <p:nvPr/>
        </p:nvSpPr>
        <p:spPr>
          <a:xfrm>
            <a:off x="1590564" y="1209255"/>
            <a:ext cx="566929" cy="566929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557;p126">
            <a:extLst>
              <a:ext uri="{FF2B5EF4-FFF2-40B4-BE49-F238E27FC236}">
                <a16:creationId xmlns:a16="http://schemas.microsoft.com/office/drawing/2014/main" id="{29E60876-8A81-4ABA-82FA-88E0CD284C74}"/>
              </a:ext>
            </a:extLst>
          </p:cNvPr>
          <p:cNvGrpSpPr/>
          <p:nvPr/>
        </p:nvGrpSpPr>
        <p:grpSpPr>
          <a:xfrm>
            <a:off x="1724587" y="1348971"/>
            <a:ext cx="298885" cy="287511"/>
            <a:chOff x="4026142" y="1411884"/>
            <a:chExt cx="384170" cy="369551"/>
          </a:xfrm>
        </p:grpSpPr>
        <p:sp>
          <p:nvSpPr>
            <p:cNvPr id="55" name="Google Shape;1558;p126">
              <a:extLst>
                <a:ext uri="{FF2B5EF4-FFF2-40B4-BE49-F238E27FC236}">
                  <a16:creationId xmlns:a16="http://schemas.microsoft.com/office/drawing/2014/main" id="{CBF12D83-C4CB-4A16-9A47-471C31536CF0}"/>
                </a:ext>
              </a:extLst>
            </p:cNvPr>
            <p:cNvSpPr/>
            <p:nvPr/>
          </p:nvSpPr>
          <p:spPr>
            <a:xfrm>
              <a:off x="4134303" y="1411884"/>
              <a:ext cx="164037" cy="203462"/>
            </a:xfrm>
            <a:custGeom>
              <a:avLst/>
              <a:gdLst/>
              <a:ahLst/>
              <a:cxnLst/>
              <a:rect l="l" t="t" r="r" b="b"/>
              <a:pathLst>
                <a:path w="4477" h="5553" extrusionOk="0">
                  <a:moveTo>
                    <a:pt x="2289" y="1"/>
                  </a:moveTo>
                  <a:cubicBezTo>
                    <a:pt x="1743" y="1"/>
                    <a:pt x="1213" y="214"/>
                    <a:pt x="813" y="614"/>
                  </a:cubicBezTo>
                  <a:cubicBezTo>
                    <a:pt x="109" y="1317"/>
                    <a:pt x="1" y="2429"/>
                    <a:pt x="555" y="3255"/>
                  </a:cubicBezTo>
                  <a:lnTo>
                    <a:pt x="1990" y="5393"/>
                  </a:lnTo>
                  <a:cubicBezTo>
                    <a:pt x="2057" y="5492"/>
                    <a:pt x="2170" y="5552"/>
                    <a:pt x="2291" y="5552"/>
                  </a:cubicBezTo>
                  <a:cubicBezTo>
                    <a:pt x="2411" y="5552"/>
                    <a:pt x="2524" y="5492"/>
                    <a:pt x="2591" y="5393"/>
                  </a:cubicBezTo>
                  <a:lnTo>
                    <a:pt x="4025" y="3255"/>
                  </a:lnTo>
                  <a:cubicBezTo>
                    <a:pt x="4384" y="2721"/>
                    <a:pt x="4476" y="2062"/>
                    <a:pt x="4279" y="1449"/>
                  </a:cubicBezTo>
                  <a:cubicBezTo>
                    <a:pt x="4252" y="1365"/>
                    <a:pt x="4174" y="1312"/>
                    <a:pt x="4092" y="1312"/>
                  </a:cubicBezTo>
                  <a:cubicBezTo>
                    <a:pt x="4071" y="1312"/>
                    <a:pt x="4051" y="1315"/>
                    <a:pt x="4031" y="1322"/>
                  </a:cubicBezTo>
                  <a:cubicBezTo>
                    <a:pt x="3927" y="1355"/>
                    <a:pt x="3870" y="1467"/>
                    <a:pt x="3904" y="1569"/>
                  </a:cubicBezTo>
                  <a:cubicBezTo>
                    <a:pt x="4065" y="2067"/>
                    <a:pt x="3989" y="2602"/>
                    <a:pt x="3698" y="3036"/>
                  </a:cubicBezTo>
                  <a:lnTo>
                    <a:pt x="2291" y="5133"/>
                  </a:lnTo>
                  <a:lnTo>
                    <a:pt x="883" y="3036"/>
                  </a:lnTo>
                  <a:cubicBezTo>
                    <a:pt x="433" y="2365"/>
                    <a:pt x="520" y="1463"/>
                    <a:pt x="1091" y="892"/>
                  </a:cubicBezTo>
                  <a:cubicBezTo>
                    <a:pt x="1416" y="568"/>
                    <a:pt x="1846" y="394"/>
                    <a:pt x="2289" y="394"/>
                  </a:cubicBezTo>
                  <a:cubicBezTo>
                    <a:pt x="2463" y="394"/>
                    <a:pt x="2640" y="422"/>
                    <a:pt x="2813" y="477"/>
                  </a:cubicBezTo>
                  <a:cubicBezTo>
                    <a:pt x="2833" y="484"/>
                    <a:pt x="2853" y="487"/>
                    <a:pt x="2873" y="487"/>
                  </a:cubicBezTo>
                  <a:cubicBezTo>
                    <a:pt x="2956" y="487"/>
                    <a:pt x="3033" y="434"/>
                    <a:pt x="3060" y="350"/>
                  </a:cubicBezTo>
                  <a:cubicBezTo>
                    <a:pt x="3093" y="247"/>
                    <a:pt x="3036" y="136"/>
                    <a:pt x="2933" y="102"/>
                  </a:cubicBezTo>
                  <a:cubicBezTo>
                    <a:pt x="2721" y="34"/>
                    <a:pt x="2504" y="1"/>
                    <a:pt x="2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59;p126">
              <a:extLst>
                <a:ext uri="{FF2B5EF4-FFF2-40B4-BE49-F238E27FC236}">
                  <a16:creationId xmlns:a16="http://schemas.microsoft.com/office/drawing/2014/main" id="{C2C422BF-80D0-44DA-8BF7-C07C5543244E}"/>
                </a:ext>
              </a:extLst>
            </p:cNvPr>
            <p:cNvSpPr/>
            <p:nvPr/>
          </p:nvSpPr>
          <p:spPr>
            <a:xfrm>
              <a:off x="4179077" y="1440683"/>
              <a:ext cx="77970" cy="80938"/>
            </a:xfrm>
            <a:custGeom>
              <a:avLst/>
              <a:gdLst/>
              <a:ahLst/>
              <a:cxnLst/>
              <a:rect l="l" t="t" r="r" b="b"/>
              <a:pathLst>
                <a:path w="2128" h="2209" extrusionOk="0">
                  <a:moveTo>
                    <a:pt x="1072" y="401"/>
                  </a:moveTo>
                  <a:cubicBezTo>
                    <a:pt x="1080" y="401"/>
                    <a:pt x="1088" y="401"/>
                    <a:pt x="1096" y="402"/>
                  </a:cubicBezTo>
                  <a:cubicBezTo>
                    <a:pt x="1224" y="414"/>
                    <a:pt x="1320" y="527"/>
                    <a:pt x="1320" y="655"/>
                  </a:cubicBezTo>
                  <a:lnTo>
                    <a:pt x="1320" y="691"/>
                  </a:lnTo>
                  <a:cubicBezTo>
                    <a:pt x="1320" y="820"/>
                    <a:pt x="1224" y="934"/>
                    <a:pt x="1096" y="945"/>
                  </a:cubicBezTo>
                  <a:cubicBezTo>
                    <a:pt x="1089" y="946"/>
                    <a:pt x="1081" y="946"/>
                    <a:pt x="1074" y="946"/>
                  </a:cubicBezTo>
                  <a:cubicBezTo>
                    <a:pt x="938" y="946"/>
                    <a:pt x="827" y="836"/>
                    <a:pt x="827" y="699"/>
                  </a:cubicBezTo>
                  <a:lnTo>
                    <a:pt x="827" y="647"/>
                  </a:lnTo>
                  <a:cubicBezTo>
                    <a:pt x="827" y="512"/>
                    <a:pt x="937" y="401"/>
                    <a:pt x="1072" y="401"/>
                  </a:cubicBezTo>
                  <a:close/>
                  <a:moveTo>
                    <a:pt x="1252" y="1342"/>
                  </a:moveTo>
                  <a:cubicBezTo>
                    <a:pt x="1516" y="1342"/>
                    <a:pt x="1731" y="1553"/>
                    <a:pt x="1738" y="1815"/>
                  </a:cubicBezTo>
                  <a:lnTo>
                    <a:pt x="398" y="1815"/>
                  </a:lnTo>
                  <a:cubicBezTo>
                    <a:pt x="406" y="1553"/>
                    <a:pt x="621" y="1342"/>
                    <a:pt x="885" y="1342"/>
                  </a:cubicBezTo>
                  <a:close/>
                  <a:moveTo>
                    <a:pt x="1064" y="0"/>
                  </a:moveTo>
                  <a:cubicBezTo>
                    <a:pt x="705" y="0"/>
                    <a:pt x="413" y="292"/>
                    <a:pt x="413" y="650"/>
                  </a:cubicBezTo>
                  <a:lnTo>
                    <a:pt x="413" y="699"/>
                  </a:lnTo>
                  <a:cubicBezTo>
                    <a:pt x="413" y="820"/>
                    <a:pt x="447" y="933"/>
                    <a:pt x="504" y="1029"/>
                  </a:cubicBezTo>
                  <a:cubicBezTo>
                    <a:pt x="206" y="1169"/>
                    <a:pt x="0" y="1475"/>
                    <a:pt x="0" y="1827"/>
                  </a:cubicBezTo>
                  <a:lnTo>
                    <a:pt x="0" y="2011"/>
                  </a:lnTo>
                  <a:cubicBezTo>
                    <a:pt x="0" y="2121"/>
                    <a:pt x="89" y="2209"/>
                    <a:pt x="197" y="2209"/>
                  </a:cubicBezTo>
                  <a:lnTo>
                    <a:pt x="1930" y="2209"/>
                  </a:lnTo>
                  <a:cubicBezTo>
                    <a:pt x="2039" y="2209"/>
                    <a:pt x="2127" y="2121"/>
                    <a:pt x="2127" y="2011"/>
                  </a:cubicBezTo>
                  <a:lnTo>
                    <a:pt x="2127" y="1827"/>
                  </a:lnTo>
                  <a:cubicBezTo>
                    <a:pt x="2127" y="1475"/>
                    <a:pt x="1920" y="1169"/>
                    <a:pt x="1624" y="1029"/>
                  </a:cubicBezTo>
                  <a:cubicBezTo>
                    <a:pt x="1681" y="933"/>
                    <a:pt x="1713" y="819"/>
                    <a:pt x="1713" y="699"/>
                  </a:cubicBezTo>
                  <a:lnTo>
                    <a:pt x="1713" y="654"/>
                  </a:lnTo>
                  <a:cubicBezTo>
                    <a:pt x="1713" y="372"/>
                    <a:pt x="1491" y="81"/>
                    <a:pt x="1216" y="18"/>
                  </a:cubicBezTo>
                  <a:cubicBezTo>
                    <a:pt x="1164" y="6"/>
                    <a:pt x="1113" y="0"/>
                    <a:pt x="10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60;p126">
              <a:extLst>
                <a:ext uri="{FF2B5EF4-FFF2-40B4-BE49-F238E27FC236}">
                  <a16:creationId xmlns:a16="http://schemas.microsoft.com/office/drawing/2014/main" id="{D5DBF4FC-DDF3-449B-BBB4-342707E08B35}"/>
                </a:ext>
              </a:extLst>
            </p:cNvPr>
            <p:cNvSpPr/>
            <p:nvPr/>
          </p:nvSpPr>
          <p:spPr>
            <a:xfrm>
              <a:off x="4026142" y="1578046"/>
              <a:ext cx="167811" cy="203389"/>
            </a:xfrm>
            <a:custGeom>
              <a:avLst/>
              <a:gdLst/>
              <a:ahLst/>
              <a:cxnLst/>
              <a:rect l="l" t="t" r="r" b="b"/>
              <a:pathLst>
                <a:path w="4580" h="5551" extrusionOk="0">
                  <a:moveTo>
                    <a:pt x="2290" y="393"/>
                  </a:moveTo>
                  <a:cubicBezTo>
                    <a:pt x="2743" y="393"/>
                    <a:pt x="3168" y="570"/>
                    <a:pt x="3489" y="890"/>
                  </a:cubicBezTo>
                  <a:cubicBezTo>
                    <a:pt x="4060" y="1462"/>
                    <a:pt x="4148" y="2363"/>
                    <a:pt x="3698" y="3034"/>
                  </a:cubicBezTo>
                  <a:lnTo>
                    <a:pt x="2290" y="5131"/>
                  </a:lnTo>
                  <a:lnTo>
                    <a:pt x="883" y="3034"/>
                  </a:lnTo>
                  <a:cubicBezTo>
                    <a:pt x="432" y="2363"/>
                    <a:pt x="519" y="1462"/>
                    <a:pt x="1091" y="890"/>
                  </a:cubicBezTo>
                  <a:cubicBezTo>
                    <a:pt x="1411" y="570"/>
                    <a:pt x="1837" y="393"/>
                    <a:pt x="2290" y="393"/>
                  </a:cubicBezTo>
                  <a:close/>
                  <a:moveTo>
                    <a:pt x="2290" y="1"/>
                  </a:moveTo>
                  <a:cubicBezTo>
                    <a:pt x="1755" y="1"/>
                    <a:pt x="1220" y="204"/>
                    <a:pt x="812" y="612"/>
                  </a:cubicBezTo>
                  <a:cubicBezTo>
                    <a:pt x="109" y="1316"/>
                    <a:pt x="0" y="2427"/>
                    <a:pt x="555" y="3253"/>
                  </a:cubicBezTo>
                  <a:lnTo>
                    <a:pt x="1990" y="5390"/>
                  </a:lnTo>
                  <a:cubicBezTo>
                    <a:pt x="2057" y="5491"/>
                    <a:pt x="2169" y="5551"/>
                    <a:pt x="2290" y="5551"/>
                  </a:cubicBezTo>
                  <a:cubicBezTo>
                    <a:pt x="2411" y="5551"/>
                    <a:pt x="2523" y="5491"/>
                    <a:pt x="2591" y="5390"/>
                  </a:cubicBezTo>
                  <a:lnTo>
                    <a:pt x="4025" y="3253"/>
                  </a:lnTo>
                  <a:cubicBezTo>
                    <a:pt x="4580" y="2427"/>
                    <a:pt x="4472" y="1316"/>
                    <a:pt x="3767" y="612"/>
                  </a:cubicBezTo>
                  <a:cubicBezTo>
                    <a:pt x="3360" y="204"/>
                    <a:pt x="2825" y="1"/>
                    <a:pt x="2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61;p126">
              <a:extLst>
                <a:ext uri="{FF2B5EF4-FFF2-40B4-BE49-F238E27FC236}">
                  <a16:creationId xmlns:a16="http://schemas.microsoft.com/office/drawing/2014/main" id="{1858247A-53E7-4DAE-93F2-7D2653461675}"/>
                </a:ext>
              </a:extLst>
            </p:cNvPr>
            <p:cNvSpPr/>
            <p:nvPr/>
          </p:nvSpPr>
          <p:spPr>
            <a:xfrm>
              <a:off x="4071539" y="1606955"/>
              <a:ext cx="77237" cy="80645"/>
            </a:xfrm>
            <a:custGeom>
              <a:avLst/>
              <a:gdLst/>
              <a:ahLst/>
              <a:cxnLst/>
              <a:rect l="l" t="t" r="r" b="b"/>
              <a:pathLst>
                <a:path w="2108" h="2201" extrusionOk="0">
                  <a:moveTo>
                    <a:pt x="1053" y="396"/>
                  </a:moveTo>
                  <a:cubicBezTo>
                    <a:pt x="1061" y="396"/>
                    <a:pt x="1068" y="397"/>
                    <a:pt x="1076" y="397"/>
                  </a:cubicBezTo>
                  <a:cubicBezTo>
                    <a:pt x="1206" y="409"/>
                    <a:pt x="1300" y="521"/>
                    <a:pt x="1300" y="651"/>
                  </a:cubicBezTo>
                  <a:lnTo>
                    <a:pt x="1300" y="686"/>
                  </a:lnTo>
                  <a:cubicBezTo>
                    <a:pt x="1300" y="815"/>
                    <a:pt x="1206" y="928"/>
                    <a:pt x="1076" y="939"/>
                  </a:cubicBezTo>
                  <a:cubicBezTo>
                    <a:pt x="1068" y="940"/>
                    <a:pt x="1061" y="940"/>
                    <a:pt x="1053" y="940"/>
                  </a:cubicBezTo>
                  <a:cubicBezTo>
                    <a:pt x="918" y="940"/>
                    <a:pt x="808" y="830"/>
                    <a:pt x="808" y="695"/>
                  </a:cubicBezTo>
                  <a:lnTo>
                    <a:pt x="808" y="642"/>
                  </a:lnTo>
                  <a:lnTo>
                    <a:pt x="807" y="642"/>
                  </a:lnTo>
                  <a:cubicBezTo>
                    <a:pt x="807" y="507"/>
                    <a:pt x="918" y="396"/>
                    <a:pt x="1053" y="396"/>
                  </a:cubicBezTo>
                  <a:close/>
                  <a:moveTo>
                    <a:pt x="1235" y="1334"/>
                  </a:moveTo>
                  <a:cubicBezTo>
                    <a:pt x="1499" y="1334"/>
                    <a:pt x="1714" y="1545"/>
                    <a:pt x="1720" y="1807"/>
                  </a:cubicBezTo>
                  <a:lnTo>
                    <a:pt x="381" y="1807"/>
                  </a:lnTo>
                  <a:cubicBezTo>
                    <a:pt x="388" y="1545"/>
                    <a:pt x="604" y="1334"/>
                    <a:pt x="867" y="1334"/>
                  </a:cubicBezTo>
                  <a:close/>
                  <a:moveTo>
                    <a:pt x="1055" y="0"/>
                  </a:moveTo>
                  <a:cubicBezTo>
                    <a:pt x="1041" y="0"/>
                    <a:pt x="1027" y="1"/>
                    <a:pt x="1013" y="1"/>
                  </a:cubicBezTo>
                  <a:cubicBezTo>
                    <a:pt x="679" y="22"/>
                    <a:pt x="414" y="301"/>
                    <a:pt x="414" y="640"/>
                  </a:cubicBezTo>
                  <a:lnTo>
                    <a:pt x="414" y="691"/>
                  </a:lnTo>
                  <a:cubicBezTo>
                    <a:pt x="414" y="812"/>
                    <a:pt x="447" y="925"/>
                    <a:pt x="504" y="1021"/>
                  </a:cubicBezTo>
                  <a:cubicBezTo>
                    <a:pt x="207" y="1161"/>
                    <a:pt x="1" y="1467"/>
                    <a:pt x="1" y="1820"/>
                  </a:cubicBezTo>
                  <a:lnTo>
                    <a:pt x="1" y="2004"/>
                  </a:lnTo>
                  <a:cubicBezTo>
                    <a:pt x="1" y="2113"/>
                    <a:pt x="89" y="2201"/>
                    <a:pt x="197" y="2201"/>
                  </a:cubicBezTo>
                  <a:lnTo>
                    <a:pt x="1911" y="2201"/>
                  </a:lnTo>
                  <a:cubicBezTo>
                    <a:pt x="2020" y="2201"/>
                    <a:pt x="2108" y="2113"/>
                    <a:pt x="2108" y="2004"/>
                  </a:cubicBezTo>
                  <a:lnTo>
                    <a:pt x="2108" y="1820"/>
                  </a:lnTo>
                  <a:cubicBezTo>
                    <a:pt x="2108" y="1467"/>
                    <a:pt x="1901" y="1161"/>
                    <a:pt x="1605" y="1021"/>
                  </a:cubicBezTo>
                  <a:cubicBezTo>
                    <a:pt x="1661" y="925"/>
                    <a:pt x="1694" y="812"/>
                    <a:pt x="1694" y="691"/>
                  </a:cubicBezTo>
                  <a:lnTo>
                    <a:pt x="1694" y="656"/>
                  </a:lnTo>
                  <a:cubicBezTo>
                    <a:pt x="1694" y="295"/>
                    <a:pt x="1410" y="0"/>
                    <a:pt x="1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62;p126">
              <a:extLst>
                <a:ext uri="{FF2B5EF4-FFF2-40B4-BE49-F238E27FC236}">
                  <a16:creationId xmlns:a16="http://schemas.microsoft.com/office/drawing/2014/main" id="{AF7D29CE-98C2-4EE5-BAA1-100302777911}"/>
                </a:ext>
              </a:extLst>
            </p:cNvPr>
            <p:cNvSpPr/>
            <p:nvPr/>
          </p:nvSpPr>
          <p:spPr>
            <a:xfrm>
              <a:off x="4242501" y="1578046"/>
              <a:ext cx="167811" cy="203389"/>
            </a:xfrm>
            <a:custGeom>
              <a:avLst/>
              <a:gdLst/>
              <a:ahLst/>
              <a:cxnLst/>
              <a:rect l="l" t="t" r="r" b="b"/>
              <a:pathLst>
                <a:path w="4580" h="5551" extrusionOk="0">
                  <a:moveTo>
                    <a:pt x="2290" y="393"/>
                  </a:moveTo>
                  <a:cubicBezTo>
                    <a:pt x="2743" y="393"/>
                    <a:pt x="3168" y="570"/>
                    <a:pt x="3488" y="890"/>
                  </a:cubicBezTo>
                  <a:cubicBezTo>
                    <a:pt x="4060" y="1462"/>
                    <a:pt x="4148" y="2363"/>
                    <a:pt x="3697" y="3034"/>
                  </a:cubicBezTo>
                  <a:lnTo>
                    <a:pt x="2290" y="5131"/>
                  </a:lnTo>
                  <a:lnTo>
                    <a:pt x="882" y="3034"/>
                  </a:lnTo>
                  <a:cubicBezTo>
                    <a:pt x="432" y="2363"/>
                    <a:pt x="519" y="1462"/>
                    <a:pt x="1091" y="890"/>
                  </a:cubicBezTo>
                  <a:cubicBezTo>
                    <a:pt x="1411" y="570"/>
                    <a:pt x="1836" y="393"/>
                    <a:pt x="2290" y="393"/>
                  </a:cubicBezTo>
                  <a:close/>
                  <a:moveTo>
                    <a:pt x="2290" y="1"/>
                  </a:moveTo>
                  <a:cubicBezTo>
                    <a:pt x="1755" y="1"/>
                    <a:pt x="1220" y="204"/>
                    <a:pt x="812" y="612"/>
                  </a:cubicBezTo>
                  <a:cubicBezTo>
                    <a:pt x="109" y="1316"/>
                    <a:pt x="0" y="2427"/>
                    <a:pt x="555" y="3253"/>
                  </a:cubicBezTo>
                  <a:lnTo>
                    <a:pt x="1990" y="5390"/>
                  </a:lnTo>
                  <a:cubicBezTo>
                    <a:pt x="2057" y="5491"/>
                    <a:pt x="2169" y="5551"/>
                    <a:pt x="2290" y="5551"/>
                  </a:cubicBezTo>
                  <a:cubicBezTo>
                    <a:pt x="2411" y="5551"/>
                    <a:pt x="2523" y="5491"/>
                    <a:pt x="2590" y="5390"/>
                  </a:cubicBezTo>
                  <a:lnTo>
                    <a:pt x="4024" y="3253"/>
                  </a:lnTo>
                  <a:cubicBezTo>
                    <a:pt x="4580" y="2427"/>
                    <a:pt x="4472" y="1316"/>
                    <a:pt x="3767" y="612"/>
                  </a:cubicBezTo>
                  <a:cubicBezTo>
                    <a:pt x="3360" y="204"/>
                    <a:pt x="2825" y="1"/>
                    <a:pt x="2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63;p126">
              <a:extLst>
                <a:ext uri="{FF2B5EF4-FFF2-40B4-BE49-F238E27FC236}">
                  <a16:creationId xmlns:a16="http://schemas.microsoft.com/office/drawing/2014/main" id="{0E7D77E7-C25A-4287-9486-0F238CE7332F}"/>
                </a:ext>
              </a:extLst>
            </p:cNvPr>
            <p:cNvSpPr/>
            <p:nvPr/>
          </p:nvSpPr>
          <p:spPr>
            <a:xfrm>
              <a:off x="4308233" y="1477763"/>
              <a:ext cx="62874" cy="92992"/>
            </a:xfrm>
            <a:custGeom>
              <a:avLst/>
              <a:gdLst/>
              <a:ahLst/>
              <a:cxnLst/>
              <a:rect l="l" t="t" r="r" b="b"/>
              <a:pathLst>
                <a:path w="1716" h="2538" extrusionOk="0">
                  <a:moveTo>
                    <a:pt x="220" y="0"/>
                  </a:moveTo>
                  <a:cubicBezTo>
                    <a:pt x="165" y="0"/>
                    <a:pt x="111" y="23"/>
                    <a:pt x="72" y="68"/>
                  </a:cubicBezTo>
                  <a:cubicBezTo>
                    <a:pt x="0" y="149"/>
                    <a:pt x="9" y="273"/>
                    <a:pt x="90" y="345"/>
                  </a:cubicBezTo>
                  <a:cubicBezTo>
                    <a:pt x="705" y="886"/>
                    <a:pt x="1126" y="1592"/>
                    <a:pt x="1307" y="2385"/>
                  </a:cubicBezTo>
                  <a:cubicBezTo>
                    <a:pt x="1328" y="2476"/>
                    <a:pt x="1409" y="2538"/>
                    <a:pt x="1499" y="2538"/>
                  </a:cubicBezTo>
                  <a:cubicBezTo>
                    <a:pt x="1513" y="2538"/>
                    <a:pt x="1527" y="2537"/>
                    <a:pt x="1542" y="2533"/>
                  </a:cubicBezTo>
                  <a:cubicBezTo>
                    <a:pt x="1648" y="2509"/>
                    <a:pt x="1715" y="2404"/>
                    <a:pt x="1691" y="2297"/>
                  </a:cubicBezTo>
                  <a:cubicBezTo>
                    <a:pt x="1492" y="1423"/>
                    <a:pt x="1028" y="645"/>
                    <a:pt x="350" y="49"/>
                  </a:cubicBezTo>
                  <a:cubicBezTo>
                    <a:pt x="313" y="16"/>
                    <a:pt x="266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64;p126">
              <a:extLst>
                <a:ext uri="{FF2B5EF4-FFF2-40B4-BE49-F238E27FC236}">
                  <a16:creationId xmlns:a16="http://schemas.microsoft.com/office/drawing/2014/main" id="{72959097-5E8E-46EB-90A0-50BF3389BCE5}"/>
                </a:ext>
              </a:extLst>
            </p:cNvPr>
            <p:cNvSpPr/>
            <p:nvPr/>
          </p:nvSpPr>
          <p:spPr>
            <a:xfrm>
              <a:off x="4164128" y="1730872"/>
              <a:ext cx="108161" cy="21691"/>
            </a:xfrm>
            <a:custGeom>
              <a:avLst/>
              <a:gdLst/>
              <a:ahLst/>
              <a:cxnLst/>
              <a:rect l="l" t="t" r="r" b="b"/>
              <a:pathLst>
                <a:path w="2952" h="592" extrusionOk="0">
                  <a:moveTo>
                    <a:pt x="222" y="0"/>
                  </a:moveTo>
                  <a:cubicBezTo>
                    <a:pt x="139" y="0"/>
                    <a:pt x="62" y="53"/>
                    <a:pt x="34" y="136"/>
                  </a:cubicBezTo>
                  <a:cubicBezTo>
                    <a:pt x="1" y="240"/>
                    <a:pt x="58" y="350"/>
                    <a:pt x="162" y="384"/>
                  </a:cubicBezTo>
                  <a:cubicBezTo>
                    <a:pt x="586" y="521"/>
                    <a:pt x="1028" y="592"/>
                    <a:pt x="1477" y="592"/>
                  </a:cubicBezTo>
                  <a:cubicBezTo>
                    <a:pt x="1925" y="592"/>
                    <a:pt x="2367" y="521"/>
                    <a:pt x="2792" y="384"/>
                  </a:cubicBezTo>
                  <a:cubicBezTo>
                    <a:pt x="2895" y="350"/>
                    <a:pt x="2951" y="240"/>
                    <a:pt x="2918" y="136"/>
                  </a:cubicBezTo>
                  <a:cubicBezTo>
                    <a:pt x="2891" y="53"/>
                    <a:pt x="2813" y="0"/>
                    <a:pt x="2730" y="0"/>
                  </a:cubicBezTo>
                  <a:cubicBezTo>
                    <a:pt x="2710" y="0"/>
                    <a:pt x="2690" y="3"/>
                    <a:pt x="2670" y="10"/>
                  </a:cubicBezTo>
                  <a:cubicBezTo>
                    <a:pt x="2285" y="135"/>
                    <a:pt x="1883" y="198"/>
                    <a:pt x="1477" y="198"/>
                  </a:cubicBezTo>
                  <a:cubicBezTo>
                    <a:pt x="1069" y="198"/>
                    <a:pt x="668" y="135"/>
                    <a:pt x="283" y="10"/>
                  </a:cubicBezTo>
                  <a:cubicBezTo>
                    <a:pt x="263" y="3"/>
                    <a:pt x="243" y="0"/>
                    <a:pt x="2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65;p126">
              <a:extLst>
                <a:ext uri="{FF2B5EF4-FFF2-40B4-BE49-F238E27FC236}">
                  <a16:creationId xmlns:a16="http://schemas.microsoft.com/office/drawing/2014/main" id="{A0A38D76-8E03-43FF-981F-5FC1D1F5C746}"/>
                </a:ext>
              </a:extLst>
            </p:cNvPr>
            <p:cNvSpPr/>
            <p:nvPr/>
          </p:nvSpPr>
          <p:spPr>
            <a:xfrm>
              <a:off x="4065347" y="1477763"/>
              <a:ext cx="62874" cy="92992"/>
            </a:xfrm>
            <a:custGeom>
              <a:avLst/>
              <a:gdLst/>
              <a:ahLst/>
              <a:cxnLst/>
              <a:rect l="l" t="t" r="r" b="b"/>
              <a:pathLst>
                <a:path w="1716" h="2538" extrusionOk="0">
                  <a:moveTo>
                    <a:pt x="1495" y="0"/>
                  </a:moveTo>
                  <a:cubicBezTo>
                    <a:pt x="1449" y="0"/>
                    <a:pt x="1403" y="17"/>
                    <a:pt x="1365" y="50"/>
                  </a:cubicBezTo>
                  <a:cubicBezTo>
                    <a:pt x="688" y="645"/>
                    <a:pt x="223" y="1423"/>
                    <a:pt x="25" y="2297"/>
                  </a:cubicBezTo>
                  <a:cubicBezTo>
                    <a:pt x="1" y="2404"/>
                    <a:pt x="67" y="2510"/>
                    <a:pt x="173" y="2534"/>
                  </a:cubicBezTo>
                  <a:cubicBezTo>
                    <a:pt x="188" y="2537"/>
                    <a:pt x="202" y="2538"/>
                    <a:pt x="217" y="2538"/>
                  </a:cubicBezTo>
                  <a:cubicBezTo>
                    <a:pt x="306" y="2538"/>
                    <a:pt x="388" y="2476"/>
                    <a:pt x="408" y="2385"/>
                  </a:cubicBezTo>
                  <a:cubicBezTo>
                    <a:pt x="590" y="1592"/>
                    <a:pt x="1010" y="886"/>
                    <a:pt x="1626" y="345"/>
                  </a:cubicBezTo>
                  <a:cubicBezTo>
                    <a:pt x="1707" y="273"/>
                    <a:pt x="1716" y="150"/>
                    <a:pt x="1643" y="68"/>
                  </a:cubicBezTo>
                  <a:cubicBezTo>
                    <a:pt x="1605" y="23"/>
                    <a:pt x="1550" y="0"/>
                    <a:pt x="1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66;p126">
              <a:extLst>
                <a:ext uri="{FF2B5EF4-FFF2-40B4-BE49-F238E27FC236}">
                  <a16:creationId xmlns:a16="http://schemas.microsoft.com/office/drawing/2014/main" id="{CE5E01B4-E422-41EA-9A45-11F0A673D71C}"/>
                </a:ext>
              </a:extLst>
            </p:cNvPr>
            <p:cNvSpPr/>
            <p:nvPr/>
          </p:nvSpPr>
          <p:spPr>
            <a:xfrm>
              <a:off x="4287312" y="1606955"/>
              <a:ext cx="77970" cy="80645"/>
            </a:xfrm>
            <a:custGeom>
              <a:avLst/>
              <a:gdLst/>
              <a:ahLst/>
              <a:cxnLst/>
              <a:rect l="l" t="t" r="r" b="b"/>
              <a:pathLst>
                <a:path w="2128" h="2201" extrusionOk="0">
                  <a:moveTo>
                    <a:pt x="1073" y="396"/>
                  </a:moveTo>
                  <a:cubicBezTo>
                    <a:pt x="1081" y="396"/>
                    <a:pt x="1089" y="397"/>
                    <a:pt x="1096" y="397"/>
                  </a:cubicBezTo>
                  <a:cubicBezTo>
                    <a:pt x="1225" y="409"/>
                    <a:pt x="1320" y="521"/>
                    <a:pt x="1320" y="651"/>
                  </a:cubicBezTo>
                  <a:lnTo>
                    <a:pt x="1320" y="686"/>
                  </a:lnTo>
                  <a:cubicBezTo>
                    <a:pt x="1320" y="815"/>
                    <a:pt x="1225" y="928"/>
                    <a:pt x="1096" y="939"/>
                  </a:cubicBezTo>
                  <a:cubicBezTo>
                    <a:pt x="1089" y="940"/>
                    <a:pt x="1081" y="940"/>
                    <a:pt x="1073" y="940"/>
                  </a:cubicBezTo>
                  <a:cubicBezTo>
                    <a:pt x="938" y="940"/>
                    <a:pt x="828" y="830"/>
                    <a:pt x="828" y="695"/>
                  </a:cubicBezTo>
                  <a:lnTo>
                    <a:pt x="828" y="642"/>
                  </a:lnTo>
                  <a:cubicBezTo>
                    <a:pt x="828" y="507"/>
                    <a:pt x="938" y="396"/>
                    <a:pt x="1073" y="396"/>
                  </a:cubicBezTo>
                  <a:close/>
                  <a:moveTo>
                    <a:pt x="1251" y="1334"/>
                  </a:moveTo>
                  <a:cubicBezTo>
                    <a:pt x="1514" y="1334"/>
                    <a:pt x="1730" y="1545"/>
                    <a:pt x="1736" y="1807"/>
                  </a:cubicBezTo>
                  <a:lnTo>
                    <a:pt x="397" y="1807"/>
                  </a:lnTo>
                  <a:cubicBezTo>
                    <a:pt x="404" y="1545"/>
                    <a:pt x="620" y="1334"/>
                    <a:pt x="883" y="1334"/>
                  </a:cubicBezTo>
                  <a:close/>
                  <a:moveTo>
                    <a:pt x="1075" y="0"/>
                  </a:moveTo>
                  <a:cubicBezTo>
                    <a:pt x="1061" y="0"/>
                    <a:pt x="1047" y="1"/>
                    <a:pt x="1033" y="1"/>
                  </a:cubicBezTo>
                  <a:cubicBezTo>
                    <a:pt x="699" y="22"/>
                    <a:pt x="434" y="301"/>
                    <a:pt x="434" y="640"/>
                  </a:cubicBezTo>
                  <a:lnTo>
                    <a:pt x="434" y="691"/>
                  </a:lnTo>
                  <a:cubicBezTo>
                    <a:pt x="434" y="812"/>
                    <a:pt x="468" y="925"/>
                    <a:pt x="528" y="1021"/>
                  </a:cubicBezTo>
                  <a:cubicBezTo>
                    <a:pt x="217" y="1161"/>
                    <a:pt x="1" y="1467"/>
                    <a:pt x="1" y="1820"/>
                  </a:cubicBezTo>
                  <a:lnTo>
                    <a:pt x="1" y="2004"/>
                  </a:lnTo>
                  <a:cubicBezTo>
                    <a:pt x="1" y="2113"/>
                    <a:pt x="89" y="2201"/>
                    <a:pt x="197" y="2201"/>
                  </a:cubicBezTo>
                  <a:lnTo>
                    <a:pt x="1930" y="2201"/>
                  </a:lnTo>
                  <a:cubicBezTo>
                    <a:pt x="2040" y="2201"/>
                    <a:pt x="2128" y="2113"/>
                    <a:pt x="2128" y="2004"/>
                  </a:cubicBezTo>
                  <a:lnTo>
                    <a:pt x="2128" y="1820"/>
                  </a:lnTo>
                  <a:cubicBezTo>
                    <a:pt x="2128" y="1467"/>
                    <a:pt x="1921" y="1161"/>
                    <a:pt x="1625" y="1021"/>
                  </a:cubicBezTo>
                  <a:cubicBezTo>
                    <a:pt x="1681" y="925"/>
                    <a:pt x="1714" y="812"/>
                    <a:pt x="1714" y="691"/>
                  </a:cubicBezTo>
                  <a:lnTo>
                    <a:pt x="1714" y="656"/>
                  </a:lnTo>
                  <a:cubicBezTo>
                    <a:pt x="1714" y="295"/>
                    <a:pt x="1430" y="0"/>
                    <a:pt x="10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67;p126">
              <a:extLst>
                <a:ext uri="{FF2B5EF4-FFF2-40B4-BE49-F238E27FC236}">
                  <a16:creationId xmlns:a16="http://schemas.microsoft.com/office/drawing/2014/main" id="{2200FE65-85A4-4693-8547-4CE79FF610D1}"/>
                </a:ext>
              </a:extLst>
            </p:cNvPr>
            <p:cNvSpPr/>
            <p:nvPr/>
          </p:nvSpPr>
          <p:spPr>
            <a:xfrm>
              <a:off x="4260015" y="1432219"/>
              <a:ext cx="14473" cy="14473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8" y="1"/>
                  </a:moveTo>
                  <a:cubicBezTo>
                    <a:pt x="88" y="1"/>
                    <a:pt x="0" y="89"/>
                    <a:pt x="0" y="198"/>
                  </a:cubicBezTo>
                  <a:cubicBezTo>
                    <a:pt x="0" y="307"/>
                    <a:pt x="88" y="395"/>
                    <a:pt x="198" y="395"/>
                  </a:cubicBezTo>
                  <a:cubicBezTo>
                    <a:pt x="306" y="395"/>
                    <a:pt x="394" y="307"/>
                    <a:pt x="394" y="198"/>
                  </a:cubicBezTo>
                  <a:cubicBezTo>
                    <a:pt x="394" y="89"/>
                    <a:pt x="306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1568;p126">
            <a:extLst>
              <a:ext uri="{FF2B5EF4-FFF2-40B4-BE49-F238E27FC236}">
                <a16:creationId xmlns:a16="http://schemas.microsoft.com/office/drawing/2014/main" id="{563181C2-7321-4B42-8151-D26E2F2D66EC}"/>
              </a:ext>
            </a:extLst>
          </p:cNvPr>
          <p:cNvSpPr/>
          <p:nvPr/>
        </p:nvSpPr>
        <p:spPr>
          <a:xfrm>
            <a:off x="4288566" y="3014315"/>
            <a:ext cx="566929" cy="566929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1569;p126">
            <a:extLst>
              <a:ext uri="{FF2B5EF4-FFF2-40B4-BE49-F238E27FC236}">
                <a16:creationId xmlns:a16="http://schemas.microsoft.com/office/drawing/2014/main" id="{7F33714A-A140-480A-BF38-D9CA1A274A74}"/>
              </a:ext>
            </a:extLst>
          </p:cNvPr>
          <p:cNvGrpSpPr/>
          <p:nvPr/>
        </p:nvGrpSpPr>
        <p:grpSpPr>
          <a:xfrm>
            <a:off x="4421631" y="3153974"/>
            <a:ext cx="300794" cy="287625"/>
            <a:chOff x="4806098" y="1411811"/>
            <a:chExt cx="386625" cy="369698"/>
          </a:xfrm>
        </p:grpSpPr>
        <p:sp>
          <p:nvSpPr>
            <p:cNvPr id="67" name="Google Shape;1570;p126">
              <a:extLst>
                <a:ext uri="{FF2B5EF4-FFF2-40B4-BE49-F238E27FC236}">
                  <a16:creationId xmlns:a16="http://schemas.microsoft.com/office/drawing/2014/main" id="{64755670-94CD-4FCF-ADE4-3300B053C55D}"/>
                </a:ext>
              </a:extLst>
            </p:cNvPr>
            <p:cNvSpPr/>
            <p:nvPr/>
          </p:nvSpPr>
          <p:spPr>
            <a:xfrm>
              <a:off x="4806098" y="1417453"/>
              <a:ext cx="386625" cy="273554"/>
            </a:xfrm>
            <a:custGeom>
              <a:avLst/>
              <a:gdLst/>
              <a:ahLst/>
              <a:cxnLst/>
              <a:rect l="l" t="t" r="r" b="b"/>
              <a:pathLst>
                <a:path w="10552" h="7466" extrusionOk="0">
                  <a:moveTo>
                    <a:pt x="4820" y="3144"/>
                  </a:moveTo>
                  <a:cubicBezTo>
                    <a:pt x="4778" y="3229"/>
                    <a:pt x="4737" y="3328"/>
                    <a:pt x="4698" y="3444"/>
                  </a:cubicBezTo>
                  <a:cubicBezTo>
                    <a:pt x="4568" y="3833"/>
                    <a:pt x="4492" y="4333"/>
                    <a:pt x="4476" y="4869"/>
                  </a:cubicBezTo>
                  <a:lnTo>
                    <a:pt x="3406" y="4869"/>
                  </a:lnTo>
                  <a:cubicBezTo>
                    <a:pt x="3486" y="4052"/>
                    <a:pt x="4058" y="3376"/>
                    <a:pt x="4820" y="3144"/>
                  </a:cubicBezTo>
                  <a:close/>
                  <a:moveTo>
                    <a:pt x="5405" y="3057"/>
                  </a:moveTo>
                  <a:cubicBezTo>
                    <a:pt x="5470" y="3057"/>
                    <a:pt x="5613" y="3194"/>
                    <a:pt x="5738" y="3569"/>
                  </a:cubicBezTo>
                  <a:cubicBezTo>
                    <a:pt x="5855" y="3919"/>
                    <a:pt x="5925" y="4375"/>
                    <a:pt x="5941" y="4869"/>
                  </a:cubicBezTo>
                  <a:lnTo>
                    <a:pt x="4870" y="4869"/>
                  </a:lnTo>
                  <a:cubicBezTo>
                    <a:pt x="4884" y="4375"/>
                    <a:pt x="4955" y="3919"/>
                    <a:pt x="5072" y="3569"/>
                  </a:cubicBezTo>
                  <a:cubicBezTo>
                    <a:pt x="5197" y="3194"/>
                    <a:pt x="5340" y="3057"/>
                    <a:pt x="5405" y="3057"/>
                  </a:cubicBezTo>
                  <a:close/>
                  <a:moveTo>
                    <a:pt x="5990" y="3144"/>
                  </a:moveTo>
                  <a:cubicBezTo>
                    <a:pt x="6753" y="3376"/>
                    <a:pt x="7325" y="4052"/>
                    <a:pt x="7404" y="4869"/>
                  </a:cubicBezTo>
                  <a:lnTo>
                    <a:pt x="6335" y="4869"/>
                  </a:lnTo>
                  <a:cubicBezTo>
                    <a:pt x="6319" y="4333"/>
                    <a:pt x="6241" y="3833"/>
                    <a:pt x="6112" y="3444"/>
                  </a:cubicBezTo>
                  <a:cubicBezTo>
                    <a:pt x="6073" y="3328"/>
                    <a:pt x="6032" y="3229"/>
                    <a:pt x="5990" y="3144"/>
                  </a:cubicBezTo>
                  <a:close/>
                  <a:moveTo>
                    <a:pt x="4476" y="5263"/>
                  </a:moveTo>
                  <a:cubicBezTo>
                    <a:pt x="4492" y="5799"/>
                    <a:pt x="4568" y="6299"/>
                    <a:pt x="4698" y="6688"/>
                  </a:cubicBezTo>
                  <a:cubicBezTo>
                    <a:pt x="4737" y="6804"/>
                    <a:pt x="4778" y="6903"/>
                    <a:pt x="4820" y="6988"/>
                  </a:cubicBezTo>
                  <a:cubicBezTo>
                    <a:pt x="4058" y="6755"/>
                    <a:pt x="3486" y="6080"/>
                    <a:pt x="3406" y="5263"/>
                  </a:cubicBezTo>
                  <a:close/>
                  <a:moveTo>
                    <a:pt x="7405" y="5263"/>
                  </a:moveTo>
                  <a:cubicBezTo>
                    <a:pt x="7325" y="6080"/>
                    <a:pt x="6753" y="6755"/>
                    <a:pt x="5990" y="6988"/>
                  </a:cubicBezTo>
                  <a:cubicBezTo>
                    <a:pt x="6032" y="6903"/>
                    <a:pt x="6073" y="6804"/>
                    <a:pt x="6112" y="6688"/>
                  </a:cubicBezTo>
                  <a:cubicBezTo>
                    <a:pt x="6241" y="6299"/>
                    <a:pt x="6319" y="5799"/>
                    <a:pt x="6335" y="5263"/>
                  </a:cubicBezTo>
                  <a:close/>
                  <a:moveTo>
                    <a:pt x="5941" y="5263"/>
                  </a:moveTo>
                  <a:cubicBezTo>
                    <a:pt x="5926" y="5756"/>
                    <a:pt x="5856" y="6213"/>
                    <a:pt x="5738" y="6564"/>
                  </a:cubicBezTo>
                  <a:cubicBezTo>
                    <a:pt x="5613" y="6939"/>
                    <a:pt x="5470" y="7076"/>
                    <a:pt x="5405" y="7076"/>
                  </a:cubicBezTo>
                  <a:cubicBezTo>
                    <a:pt x="5340" y="7076"/>
                    <a:pt x="5197" y="6939"/>
                    <a:pt x="5072" y="6564"/>
                  </a:cubicBezTo>
                  <a:cubicBezTo>
                    <a:pt x="4956" y="6213"/>
                    <a:pt x="4884" y="5756"/>
                    <a:pt x="4870" y="5263"/>
                  </a:cubicBezTo>
                  <a:close/>
                  <a:moveTo>
                    <a:pt x="3782" y="1"/>
                  </a:moveTo>
                  <a:cubicBezTo>
                    <a:pt x="3760" y="1"/>
                    <a:pt x="3737" y="5"/>
                    <a:pt x="3714" y="13"/>
                  </a:cubicBezTo>
                  <a:cubicBezTo>
                    <a:pt x="3210" y="199"/>
                    <a:pt x="2775" y="527"/>
                    <a:pt x="2456" y="963"/>
                  </a:cubicBezTo>
                  <a:cubicBezTo>
                    <a:pt x="2162" y="1363"/>
                    <a:pt x="1987" y="1830"/>
                    <a:pt x="1941" y="2323"/>
                  </a:cubicBezTo>
                  <a:cubicBezTo>
                    <a:pt x="720" y="2597"/>
                    <a:pt x="0" y="4123"/>
                    <a:pt x="1092" y="5408"/>
                  </a:cubicBezTo>
                  <a:cubicBezTo>
                    <a:pt x="1324" y="5680"/>
                    <a:pt x="1665" y="5834"/>
                    <a:pt x="2023" y="5834"/>
                  </a:cubicBezTo>
                  <a:lnTo>
                    <a:pt x="3129" y="5834"/>
                  </a:lnTo>
                  <a:cubicBezTo>
                    <a:pt x="3452" y="6783"/>
                    <a:pt x="4350" y="7465"/>
                    <a:pt x="5405" y="7465"/>
                  </a:cubicBezTo>
                  <a:cubicBezTo>
                    <a:pt x="6460" y="7465"/>
                    <a:pt x="7359" y="6783"/>
                    <a:pt x="7681" y="5834"/>
                  </a:cubicBezTo>
                  <a:lnTo>
                    <a:pt x="9207" y="5834"/>
                  </a:lnTo>
                  <a:cubicBezTo>
                    <a:pt x="9445" y="5834"/>
                    <a:pt x="9761" y="5683"/>
                    <a:pt x="9907" y="5495"/>
                  </a:cubicBezTo>
                  <a:cubicBezTo>
                    <a:pt x="10552" y="4665"/>
                    <a:pt x="10234" y="3709"/>
                    <a:pt x="9507" y="3376"/>
                  </a:cubicBezTo>
                  <a:cubicBezTo>
                    <a:pt x="9514" y="3310"/>
                    <a:pt x="9517" y="3243"/>
                    <a:pt x="9517" y="3177"/>
                  </a:cubicBezTo>
                  <a:cubicBezTo>
                    <a:pt x="9517" y="2196"/>
                    <a:pt x="8720" y="1399"/>
                    <a:pt x="7740" y="1399"/>
                  </a:cubicBezTo>
                  <a:cubicBezTo>
                    <a:pt x="7540" y="1399"/>
                    <a:pt x="7344" y="1431"/>
                    <a:pt x="7158" y="1496"/>
                  </a:cubicBezTo>
                  <a:cubicBezTo>
                    <a:pt x="6864" y="808"/>
                    <a:pt x="6304" y="275"/>
                    <a:pt x="5595" y="13"/>
                  </a:cubicBezTo>
                  <a:cubicBezTo>
                    <a:pt x="5573" y="5"/>
                    <a:pt x="5550" y="1"/>
                    <a:pt x="5527" y="1"/>
                  </a:cubicBezTo>
                  <a:cubicBezTo>
                    <a:pt x="5404" y="1"/>
                    <a:pt x="5292" y="118"/>
                    <a:pt x="5342" y="283"/>
                  </a:cubicBezTo>
                  <a:cubicBezTo>
                    <a:pt x="5355" y="324"/>
                    <a:pt x="5386" y="358"/>
                    <a:pt x="5427" y="371"/>
                  </a:cubicBezTo>
                  <a:cubicBezTo>
                    <a:pt x="6099" y="607"/>
                    <a:pt x="6637" y="1154"/>
                    <a:pt x="6864" y="1828"/>
                  </a:cubicBezTo>
                  <a:cubicBezTo>
                    <a:pt x="6867" y="1838"/>
                    <a:pt x="6872" y="1847"/>
                    <a:pt x="6877" y="1856"/>
                  </a:cubicBezTo>
                  <a:cubicBezTo>
                    <a:pt x="6918" y="1920"/>
                    <a:pt x="6982" y="1952"/>
                    <a:pt x="7047" y="1952"/>
                  </a:cubicBezTo>
                  <a:cubicBezTo>
                    <a:pt x="7077" y="1952"/>
                    <a:pt x="7107" y="1946"/>
                    <a:pt x="7134" y="1932"/>
                  </a:cubicBezTo>
                  <a:cubicBezTo>
                    <a:pt x="7323" y="1840"/>
                    <a:pt x="7528" y="1792"/>
                    <a:pt x="7740" y="1792"/>
                  </a:cubicBezTo>
                  <a:cubicBezTo>
                    <a:pt x="8503" y="1792"/>
                    <a:pt x="9125" y="2413"/>
                    <a:pt x="9125" y="3177"/>
                  </a:cubicBezTo>
                  <a:cubicBezTo>
                    <a:pt x="9125" y="3272"/>
                    <a:pt x="9114" y="3369"/>
                    <a:pt x="9094" y="3463"/>
                  </a:cubicBezTo>
                  <a:cubicBezTo>
                    <a:pt x="9073" y="3563"/>
                    <a:pt x="9132" y="3662"/>
                    <a:pt x="9230" y="3692"/>
                  </a:cubicBezTo>
                  <a:cubicBezTo>
                    <a:pt x="9809" y="3869"/>
                    <a:pt x="10098" y="4583"/>
                    <a:pt x="9625" y="5199"/>
                  </a:cubicBezTo>
                  <a:cubicBezTo>
                    <a:pt x="9507" y="5351"/>
                    <a:pt x="9325" y="5440"/>
                    <a:pt x="9133" y="5440"/>
                  </a:cubicBezTo>
                  <a:lnTo>
                    <a:pt x="7778" y="5440"/>
                  </a:lnTo>
                  <a:cubicBezTo>
                    <a:pt x="7798" y="5317"/>
                    <a:pt x="7809" y="5191"/>
                    <a:pt x="7809" y="5062"/>
                  </a:cubicBezTo>
                  <a:cubicBezTo>
                    <a:pt x="7809" y="3737"/>
                    <a:pt x="6731" y="2660"/>
                    <a:pt x="5406" y="2660"/>
                  </a:cubicBezTo>
                  <a:cubicBezTo>
                    <a:pt x="4966" y="2660"/>
                    <a:pt x="4499" y="2778"/>
                    <a:pt x="4035" y="3047"/>
                  </a:cubicBezTo>
                  <a:cubicBezTo>
                    <a:pt x="3808" y="3177"/>
                    <a:pt x="3615" y="3358"/>
                    <a:pt x="3472" y="3577"/>
                  </a:cubicBezTo>
                  <a:cubicBezTo>
                    <a:pt x="3053" y="4219"/>
                    <a:pt x="2940" y="4863"/>
                    <a:pt x="3032" y="5440"/>
                  </a:cubicBezTo>
                  <a:lnTo>
                    <a:pt x="2093" y="5440"/>
                  </a:lnTo>
                  <a:cubicBezTo>
                    <a:pt x="1811" y="5440"/>
                    <a:pt x="1543" y="5317"/>
                    <a:pt x="1362" y="5101"/>
                  </a:cubicBezTo>
                  <a:cubicBezTo>
                    <a:pt x="482" y="4060"/>
                    <a:pt x="1131" y="2816"/>
                    <a:pt x="2154" y="2684"/>
                  </a:cubicBezTo>
                  <a:cubicBezTo>
                    <a:pt x="2249" y="2673"/>
                    <a:pt x="2323" y="2592"/>
                    <a:pt x="2326" y="2495"/>
                  </a:cubicBezTo>
                  <a:cubicBezTo>
                    <a:pt x="2341" y="2025"/>
                    <a:pt x="2495" y="1575"/>
                    <a:pt x="2773" y="1195"/>
                  </a:cubicBezTo>
                  <a:cubicBezTo>
                    <a:pt x="3054" y="814"/>
                    <a:pt x="3437" y="528"/>
                    <a:pt x="3882" y="371"/>
                  </a:cubicBezTo>
                  <a:cubicBezTo>
                    <a:pt x="3922" y="358"/>
                    <a:pt x="3955" y="324"/>
                    <a:pt x="3967" y="283"/>
                  </a:cubicBezTo>
                  <a:cubicBezTo>
                    <a:pt x="4017" y="118"/>
                    <a:pt x="3906" y="1"/>
                    <a:pt x="3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71;p126">
              <a:extLst>
                <a:ext uri="{FF2B5EF4-FFF2-40B4-BE49-F238E27FC236}">
                  <a16:creationId xmlns:a16="http://schemas.microsoft.com/office/drawing/2014/main" id="{1374DB69-1180-4E93-94FF-637659D31235}"/>
                </a:ext>
              </a:extLst>
            </p:cNvPr>
            <p:cNvSpPr/>
            <p:nvPr/>
          </p:nvSpPr>
          <p:spPr>
            <a:xfrm>
              <a:off x="4834750" y="1651400"/>
              <a:ext cx="99001" cy="130109"/>
            </a:xfrm>
            <a:custGeom>
              <a:avLst/>
              <a:gdLst/>
              <a:ahLst/>
              <a:cxnLst/>
              <a:rect l="l" t="t" r="r" b="b"/>
              <a:pathLst>
                <a:path w="2702" h="3551" extrusionOk="0">
                  <a:moveTo>
                    <a:pt x="1677" y="394"/>
                  </a:moveTo>
                  <a:lnTo>
                    <a:pt x="1677" y="2207"/>
                  </a:lnTo>
                  <a:cubicBezTo>
                    <a:pt x="1677" y="2315"/>
                    <a:pt x="1765" y="2404"/>
                    <a:pt x="1874" y="2404"/>
                  </a:cubicBezTo>
                  <a:lnTo>
                    <a:pt x="2028" y="2404"/>
                  </a:lnTo>
                  <a:lnTo>
                    <a:pt x="1362" y="3074"/>
                  </a:lnTo>
                  <a:lnTo>
                    <a:pt x="696" y="2404"/>
                  </a:lnTo>
                  <a:lnTo>
                    <a:pt x="850" y="2404"/>
                  </a:lnTo>
                  <a:cubicBezTo>
                    <a:pt x="959" y="2404"/>
                    <a:pt x="1047" y="2315"/>
                    <a:pt x="1047" y="2207"/>
                  </a:cubicBezTo>
                  <a:lnTo>
                    <a:pt x="1047" y="394"/>
                  </a:lnTo>
                  <a:close/>
                  <a:moveTo>
                    <a:pt x="847" y="0"/>
                  </a:moveTo>
                  <a:cubicBezTo>
                    <a:pt x="740" y="0"/>
                    <a:pt x="653" y="88"/>
                    <a:pt x="653" y="195"/>
                  </a:cubicBezTo>
                  <a:lnTo>
                    <a:pt x="653" y="2010"/>
                  </a:lnTo>
                  <a:lnTo>
                    <a:pt x="221" y="2010"/>
                  </a:lnTo>
                  <a:cubicBezTo>
                    <a:pt x="169" y="2010"/>
                    <a:pt x="117" y="2029"/>
                    <a:pt x="81" y="2066"/>
                  </a:cubicBezTo>
                  <a:cubicBezTo>
                    <a:pt x="1" y="2148"/>
                    <a:pt x="6" y="2272"/>
                    <a:pt x="81" y="2347"/>
                  </a:cubicBezTo>
                  <a:lnTo>
                    <a:pt x="1222" y="3493"/>
                  </a:lnTo>
                  <a:cubicBezTo>
                    <a:pt x="1235" y="3505"/>
                    <a:pt x="1250" y="3518"/>
                    <a:pt x="1267" y="3526"/>
                  </a:cubicBezTo>
                  <a:cubicBezTo>
                    <a:pt x="1297" y="3543"/>
                    <a:pt x="1330" y="3551"/>
                    <a:pt x="1361" y="3551"/>
                  </a:cubicBezTo>
                  <a:cubicBezTo>
                    <a:pt x="1413" y="3551"/>
                    <a:pt x="1464" y="3530"/>
                    <a:pt x="1501" y="3493"/>
                  </a:cubicBezTo>
                  <a:lnTo>
                    <a:pt x="2641" y="2348"/>
                  </a:lnTo>
                  <a:cubicBezTo>
                    <a:pt x="2678" y="2311"/>
                    <a:pt x="2701" y="2261"/>
                    <a:pt x="2701" y="2208"/>
                  </a:cubicBezTo>
                  <a:cubicBezTo>
                    <a:pt x="2700" y="2093"/>
                    <a:pt x="2609" y="2010"/>
                    <a:pt x="2504" y="2010"/>
                  </a:cubicBezTo>
                  <a:lnTo>
                    <a:pt x="2071" y="2010"/>
                  </a:lnTo>
                  <a:lnTo>
                    <a:pt x="2071" y="195"/>
                  </a:lnTo>
                  <a:cubicBezTo>
                    <a:pt x="2071" y="88"/>
                    <a:pt x="1984" y="0"/>
                    <a:pt x="1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72;p126">
              <a:extLst>
                <a:ext uri="{FF2B5EF4-FFF2-40B4-BE49-F238E27FC236}">
                  <a16:creationId xmlns:a16="http://schemas.microsoft.com/office/drawing/2014/main" id="{83CF6053-8BEF-42ED-B4BA-F62CA83E4509}"/>
                </a:ext>
              </a:extLst>
            </p:cNvPr>
            <p:cNvSpPr/>
            <p:nvPr/>
          </p:nvSpPr>
          <p:spPr>
            <a:xfrm>
              <a:off x="5073680" y="1651253"/>
              <a:ext cx="99697" cy="130109"/>
            </a:xfrm>
            <a:custGeom>
              <a:avLst/>
              <a:gdLst/>
              <a:ahLst/>
              <a:cxnLst/>
              <a:rect l="l" t="t" r="r" b="b"/>
              <a:pathLst>
                <a:path w="2721" h="3551" extrusionOk="0">
                  <a:moveTo>
                    <a:pt x="1360" y="477"/>
                  </a:moveTo>
                  <a:lnTo>
                    <a:pt x="2026" y="1147"/>
                  </a:lnTo>
                  <a:lnTo>
                    <a:pt x="1872" y="1147"/>
                  </a:lnTo>
                  <a:cubicBezTo>
                    <a:pt x="1764" y="1147"/>
                    <a:pt x="1676" y="1235"/>
                    <a:pt x="1676" y="1344"/>
                  </a:cubicBezTo>
                  <a:lnTo>
                    <a:pt x="1676" y="3157"/>
                  </a:lnTo>
                  <a:lnTo>
                    <a:pt x="1045" y="3157"/>
                  </a:lnTo>
                  <a:lnTo>
                    <a:pt x="1045" y="1344"/>
                  </a:lnTo>
                  <a:cubicBezTo>
                    <a:pt x="1045" y="1235"/>
                    <a:pt x="957" y="1147"/>
                    <a:pt x="848" y="1147"/>
                  </a:cubicBezTo>
                  <a:lnTo>
                    <a:pt x="695" y="1147"/>
                  </a:lnTo>
                  <a:lnTo>
                    <a:pt x="1360" y="477"/>
                  </a:lnTo>
                  <a:close/>
                  <a:moveTo>
                    <a:pt x="1360" y="1"/>
                  </a:moveTo>
                  <a:cubicBezTo>
                    <a:pt x="1310" y="1"/>
                    <a:pt x="1260" y="20"/>
                    <a:pt x="1222" y="58"/>
                  </a:cubicBezTo>
                  <a:lnTo>
                    <a:pt x="79" y="1204"/>
                  </a:lnTo>
                  <a:cubicBezTo>
                    <a:pt x="9" y="1275"/>
                    <a:pt x="0" y="1391"/>
                    <a:pt x="70" y="1473"/>
                  </a:cubicBezTo>
                  <a:cubicBezTo>
                    <a:pt x="107" y="1518"/>
                    <a:pt x="164" y="1541"/>
                    <a:pt x="222" y="1541"/>
                  </a:cubicBezTo>
                  <a:lnTo>
                    <a:pt x="652" y="1541"/>
                  </a:lnTo>
                  <a:lnTo>
                    <a:pt x="652" y="3353"/>
                  </a:lnTo>
                  <a:cubicBezTo>
                    <a:pt x="652" y="3462"/>
                    <a:pt x="740" y="3550"/>
                    <a:pt x="848" y="3550"/>
                  </a:cubicBezTo>
                  <a:lnTo>
                    <a:pt x="1873" y="3550"/>
                  </a:lnTo>
                  <a:cubicBezTo>
                    <a:pt x="1981" y="3550"/>
                    <a:pt x="2069" y="3462"/>
                    <a:pt x="2069" y="3353"/>
                  </a:cubicBezTo>
                  <a:lnTo>
                    <a:pt x="2069" y="1541"/>
                  </a:lnTo>
                  <a:lnTo>
                    <a:pt x="2499" y="1541"/>
                  </a:lnTo>
                  <a:cubicBezTo>
                    <a:pt x="2557" y="1541"/>
                    <a:pt x="2614" y="1518"/>
                    <a:pt x="2651" y="1473"/>
                  </a:cubicBezTo>
                  <a:cubicBezTo>
                    <a:pt x="2721" y="1391"/>
                    <a:pt x="2712" y="1275"/>
                    <a:pt x="2642" y="1204"/>
                  </a:cubicBezTo>
                  <a:lnTo>
                    <a:pt x="1499" y="58"/>
                  </a:lnTo>
                  <a:cubicBezTo>
                    <a:pt x="1461" y="20"/>
                    <a:pt x="1411" y="1"/>
                    <a:pt x="13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73;p126">
              <a:extLst>
                <a:ext uri="{FF2B5EF4-FFF2-40B4-BE49-F238E27FC236}">
                  <a16:creationId xmlns:a16="http://schemas.microsoft.com/office/drawing/2014/main" id="{3B33AA9C-908F-4168-91C1-D49E563F8A4D}"/>
                </a:ext>
              </a:extLst>
            </p:cNvPr>
            <p:cNvSpPr/>
            <p:nvPr/>
          </p:nvSpPr>
          <p:spPr>
            <a:xfrm>
              <a:off x="4969402" y="1411811"/>
              <a:ext cx="14473" cy="14473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7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6"/>
                    <a:pt x="89" y="394"/>
                    <a:pt x="197" y="394"/>
                  </a:cubicBezTo>
                  <a:cubicBezTo>
                    <a:pt x="307" y="394"/>
                    <a:pt x="395" y="306"/>
                    <a:pt x="395" y="198"/>
                  </a:cubicBezTo>
                  <a:cubicBezTo>
                    <a:pt x="395" y="88"/>
                    <a:pt x="307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1574;p126">
            <a:extLst>
              <a:ext uri="{FF2B5EF4-FFF2-40B4-BE49-F238E27FC236}">
                <a16:creationId xmlns:a16="http://schemas.microsoft.com/office/drawing/2014/main" id="{D432EF53-E020-48C2-B7C5-9CFADA5F1C96}"/>
              </a:ext>
            </a:extLst>
          </p:cNvPr>
          <p:cNvSpPr/>
          <p:nvPr/>
        </p:nvSpPr>
        <p:spPr>
          <a:xfrm>
            <a:off x="4289866" y="1209255"/>
            <a:ext cx="566929" cy="566929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1575;p126">
            <a:extLst>
              <a:ext uri="{FF2B5EF4-FFF2-40B4-BE49-F238E27FC236}">
                <a16:creationId xmlns:a16="http://schemas.microsoft.com/office/drawing/2014/main" id="{33318926-6221-455C-9778-3928E8338EB2}"/>
              </a:ext>
            </a:extLst>
          </p:cNvPr>
          <p:cNvGrpSpPr/>
          <p:nvPr/>
        </p:nvGrpSpPr>
        <p:grpSpPr>
          <a:xfrm>
            <a:off x="4429145" y="1348980"/>
            <a:ext cx="288366" cy="287482"/>
            <a:chOff x="5606572" y="1411921"/>
            <a:chExt cx="370650" cy="369514"/>
          </a:xfrm>
        </p:grpSpPr>
        <p:sp>
          <p:nvSpPr>
            <p:cNvPr id="73" name="Google Shape;1576;p126">
              <a:extLst>
                <a:ext uri="{FF2B5EF4-FFF2-40B4-BE49-F238E27FC236}">
                  <a16:creationId xmlns:a16="http://schemas.microsoft.com/office/drawing/2014/main" id="{59A10923-D826-43F7-8B31-920DC35126C1}"/>
                </a:ext>
              </a:extLst>
            </p:cNvPr>
            <p:cNvSpPr/>
            <p:nvPr/>
          </p:nvSpPr>
          <p:spPr>
            <a:xfrm>
              <a:off x="5606572" y="1411921"/>
              <a:ext cx="296637" cy="158761"/>
            </a:xfrm>
            <a:custGeom>
              <a:avLst/>
              <a:gdLst/>
              <a:ahLst/>
              <a:cxnLst/>
              <a:rect l="l" t="t" r="r" b="b"/>
              <a:pathLst>
                <a:path w="8096" h="4333" extrusionOk="0">
                  <a:moveTo>
                    <a:pt x="958" y="394"/>
                  </a:moveTo>
                  <a:cubicBezTo>
                    <a:pt x="888" y="671"/>
                    <a:pt x="671" y="888"/>
                    <a:pt x="394" y="958"/>
                  </a:cubicBezTo>
                  <a:lnTo>
                    <a:pt x="394" y="394"/>
                  </a:lnTo>
                  <a:close/>
                  <a:moveTo>
                    <a:pt x="7701" y="394"/>
                  </a:moveTo>
                  <a:lnTo>
                    <a:pt x="7701" y="958"/>
                  </a:lnTo>
                  <a:cubicBezTo>
                    <a:pt x="7424" y="888"/>
                    <a:pt x="7208" y="671"/>
                    <a:pt x="7137" y="394"/>
                  </a:cubicBezTo>
                  <a:close/>
                  <a:moveTo>
                    <a:pt x="394" y="3375"/>
                  </a:moveTo>
                  <a:cubicBezTo>
                    <a:pt x="669" y="3447"/>
                    <a:pt x="887" y="3665"/>
                    <a:pt x="958" y="3939"/>
                  </a:cubicBezTo>
                  <a:lnTo>
                    <a:pt x="394" y="3939"/>
                  </a:lnTo>
                  <a:lnTo>
                    <a:pt x="394" y="3375"/>
                  </a:lnTo>
                  <a:close/>
                  <a:moveTo>
                    <a:pt x="7701" y="3375"/>
                  </a:moveTo>
                  <a:lnTo>
                    <a:pt x="7701" y="3939"/>
                  </a:lnTo>
                  <a:lnTo>
                    <a:pt x="7137" y="3939"/>
                  </a:lnTo>
                  <a:cubicBezTo>
                    <a:pt x="7209" y="3665"/>
                    <a:pt x="7427" y="3447"/>
                    <a:pt x="7701" y="3375"/>
                  </a:cubicBezTo>
                  <a:close/>
                  <a:moveTo>
                    <a:pt x="198" y="0"/>
                  </a:moveTo>
                  <a:cubicBezTo>
                    <a:pt x="88" y="0"/>
                    <a:pt x="0" y="89"/>
                    <a:pt x="0" y="197"/>
                  </a:cubicBezTo>
                  <a:lnTo>
                    <a:pt x="0" y="4136"/>
                  </a:lnTo>
                  <a:cubicBezTo>
                    <a:pt x="0" y="4245"/>
                    <a:pt x="88" y="4333"/>
                    <a:pt x="198" y="4333"/>
                  </a:cubicBezTo>
                  <a:lnTo>
                    <a:pt x="3123" y="4333"/>
                  </a:lnTo>
                  <a:cubicBezTo>
                    <a:pt x="3222" y="4333"/>
                    <a:pt x="3310" y="4264"/>
                    <a:pt x="3323" y="4166"/>
                  </a:cubicBezTo>
                  <a:cubicBezTo>
                    <a:pt x="3341" y="4044"/>
                    <a:pt x="3247" y="3939"/>
                    <a:pt x="3128" y="3939"/>
                  </a:cubicBezTo>
                  <a:lnTo>
                    <a:pt x="1360" y="3939"/>
                  </a:lnTo>
                  <a:cubicBezTo>
                    <a:pt x="1277" y="3449"/>
                    <a:pt x="887" y="3057"/>
                    <a:pt x="394" y="2973"/>
                  </a:cubicBezTo>
                  <a:lnTo>
                    <a:pt x="394" y="1360"/>
                  </a:lnTo>
                  <a:cubicBezTo>
                    <a:pt x="634" y="1321"/>
                    <a:pt x="854" y="1207"/>
                    <a:pt x="1030" y="1034"/>
                  </a:cubicBezTo>
                  <a:cubicBezTo>
                    <a:pt x="1206" y="857"/>
                    <a:pt x="1320" y="636"/>
                    <a:pt x="1360" y="394"/>
                  </a:cubicBezTo>
                  <a:lnTo>
                    <a:pt x="6735" y="394"/>
                  </a:lnTo>
                  <a:cubicBezTo>
                    <a:pt x="6775" y="636"/>
                    <a:pt x="6889" y="857"/>
                    <a:pt x="7066" y="1034"/>
                  </a:cubicBezTo>
                  <a:cubicBezTo>
                    <a:pt x="7241" y="1207"/>
                    <a:pt x="7462" y="1321"/>
                    <a:pt x="7701" y="1360"/>
                  </a:cubicBezTo>
                  <a:lnTo>
                    <a:pt x="7701" y="2973"/>
                  </a:lnTo>
                  <a:cubicBezTo>
                    <a:pt x="7210" y="3057"/>
                    <a:pt x="6819" y="3449"/>
                    <a:pt x="6735" y="3939"/>
                  </a:cubicBezTo>
                  <a:lnTo>
                    <a:pt x="4909" y="3939"/>
                  </a:lnTo>
                  <a:cubicBezTo>
                    <a:pt x="4811" y="3939"/>
                    <a:pt x="4722" y="4009"/>
                    <a:pt x="4708" y="4107"/>
                  </a:cubicBezTo>
                  <a:cubicBezTo>
                    <a:pt x="4690" y="4229"/>
                    <a:pt x="4784" y="4333"/>
                    <a:pt x="4903" y="4333"/>
                  </a:cubicBezTo>
                  <a:lnTo>
                    <a:pt x="7899" y="4333"/>
                  </a:lnTo>
                  <a:cubicBezTo>
                    <a:pt x="8007" y="4333"/>
                    <a:pt x="8095" y="4245"/>
                    <a:pt x="8095" y="4136"/>
                  </a:cubicBezTo>
                  <a:lnTo>
                    <a:pt x="8095" y="197"/>
                  </a:lnTo>
                  <a:cubicBezTo>
                    <a:pt x="8095" y="89"/>
                    <a:pt x="8007" y="0"/>
                    <a:pt x="78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77;p126">
              <a:extLst>
                <a:ext uri="{FF2B5EF4-FFF2-40B4-BE49-F238E27FC236}">
                  <a16:creationId xmlns:a16="http://schemas.microsoft.com/office/drawing/2014/main" id="{02E4BBB6-DCB6-4093-B618-F46A0CA74C68}"/>
                </a:ext>
              </a:extLst>
            </p:cNvPr>
            <p:cNvSpPr/>
            <p:nvPr/>
          </p:nvSpPr>
          <p:spPr>
            <a:xfrm>
              <a:off x="5648854" y="1484065"/>
              <a:ext cx="36970" cy="14473"/>
            </a:xfrm>
            <a:custGeom>
              <a:avLst/>
              <a:gdLst/>
              <a:ahLst/>
              <a:cxnLst/>
              <a:rect l="l" t="t" r="r" b="b"/>
              <a:pathLst>
                <a:path w="1009" h="395" extrusionOk="0">
                  <a:moveTo>
                    <a:pt x="198" y="1"/>
                  </a:moveTo>
                  <a:cubicBezTo>
                    <a:pt x="89" y="1"/>
                    <a:pt x="0" y="89"/>
                    <a:pt x="0" y="197"/>
                  </a:cubicBezTo>
                  <a:cubicBezTo>
                    <a:pt x="0" y="306"/>
                    <a:pt x="89" y="395"/>
                    <a:pt x="198" y="395"/>
                  </a:cubicBezTo>
                  <a:lnTo>
                    <a:pt x="811" y="395"/>
                  </a:lnTo>
                  <a:cubicBezTo>
                    <a:pt x="921" y="395"/>
                    <a:pt x="1009" y="306"/>
                    <a:pt x="1009" y="197"/>
                  </a:cubicBezTo>
                  <a:cubicBezTo>
                    <a:pt x="1009" y="89"/>
                    <a:pt x="921" y="1"/>
                    <a:pt x="8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78;p126">
              <a:extLst>
                <a:ext uri="{FF2B5EF4-FFF2-40B4-BE49-F238E27FC236}">
                  <a16:creationId xmlns:a16="http://schemas.microsoft.com/office/drawing/2014/main" id="{085D0146-A123-4CB6-911F-ACB99E1E6FCD}"/>
                </a:ext>
              </a:extLst>
            </p:cNvPr>
            <p:cNvSpPr/>
            <p:nvPr/>
          </p:nvSpPr>
          <p:spPr>
            <a:xfrm>
              <a:off x="5824397" y="1484065"/>
              <a:ext cx="36933" cy="14473"/>
            </a:xfrm>
            <a:custGeom>
              <a:avLst/>
              <a:gdLst/>
              <a:ahLst/>
              <a:cxnLst/>
              <a:rect l="l" t="t" r="r" b="b"/>
              <a:pathLst>
                <a:path w="1008" h="395" extrusionOk="0">
                  <a:moveTo>
                    <a:pt x="196" y="1"/>
                  </a:moveTo>
                  <a:cubicBezTo>
                    <a:pt x="88" y="1"/>
                    <a:pt x="0" y="89"/>
                    <a:pt x="0" y="197"/>
                  </a:cubicBezTo>
                  <a:cubicBezTo>
                    <a:pt x="0" y="306"/>
                    <a:pt x="88" y="395"/>
                    <a:pt x="196" y="395"/>
                  </a:cubicBezTo>
                  <a:lnTo>
                    <a:pt x="810" y="395"/>
                  </a:lnTo>
                  <a:cubicBezTo>
                    <a:pt x="919" y="395"/>
                    <a:pt x="1007" y="306"/>
                    <a:pt x="1007" y="197"/>
                  </a:cubicBezTo>
                  <a:cubicBezTo>
                    <a:pt x="1007" y="89"/>
                    <a:pt x="919" y="1"/>
                    <a:pt x="8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79;p126">
              <a:extLst>
                <a:ext uri="{FF2B5EF4-FFF2-40B4-BE49-F238E27FC236}">
                  <a16:creationId xmlns:a16="http://schemas.microsoft.com/office/drawing/2014/main" id="{A95314A1-F4E7-485E-8529-E2683253C8B4}"/>
                </a:ext>
              </a:extLst>
            </p:cNvPr>
            <p:cNvSpPr/>
            <p:nvPr/>
          </p:nvSpPr>
          <p:spPr>
            <a:xfrm>
              <a:off x="5804318" y="1609410"/>
              <a:ext cx="172025" cy="172025"/>
            </a:xfrm>
            <a:custGeom>
              <a:avLst/>
              <a:gdLst/>
              <a:ahLst/>
              <a:cxnLst/>
              <a:rect l="l" t="t" r="r" b="b"/>
              <a:pathLst>
                <a:path w="4695" h="4695" extrusionOk="0">
                  <a:moveTo>
                    <a:pt x="2347" y="394"/>
                  </a:moveTo>
                  <a:cubicBezTo>
                    <a:pt x="3424" y="394"/>
                    <a:pt x="4301" y="1270"/>
                    <a:pt x="4301" y="2348"/>
                  </a:cubicBezTo>
                  <a:cubicBezTo>
                    <a:pt x="4301" y="3425"/>
                    <a:pt x="3424" y="4301"/>
                    <a:pt x="2347" y="4301"/>
                  </a:cubicBezTo>
                  <a:cubicBezTo>
                    <a:pt x="1271" y="4301"/>
                    <a:pt x="395" y="3425"/>
                    <a:pt x="395" y="2348"/>
                  </a:cubicBezTo>
                  <a:cubicBezTo>
                    <a:pt x="395" y="1270"/>
                    <a:pt x="1271" y="394"/>
                    <a:pt x="2347" y="394"/>
                  </a:cubicBezTo>
                  <a:close/>
                  <a:moveTo>
                    <a:pt x="2347" y="1"/>
                  </a:moveTo>
                  <a:cubicBezTo>
                    <a:pt x="1053" y="1"/>
                    <a:pt x="1" y="1053"/>
                    <a:pt x="1" y="2348"/>
                  </a:cubicBezTo>
                  <a:cubicBezTo>
                    <a:pt x="1" y="3642"/>
                    <a:pt x="1053" y="4695"/>
                    <a:pt x="2347" y="4695"/>
                  </a:cubicBezTo>
                  <a:cubicBezTo>
                    <a:pt x="3641" y="4695"/>
                    <a:pt x="4695" y="3642"/>
                    <a:pt x="4695" y="2348"/>
                  </a:cubicBezTo>
                  <a:cubicBezTo>
                    <a:pt x="4695" y="1053"/>
                    <a:pt x="3641" y="1"/>
                    <a:pt x="2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80;p126">
              <a:extLst>
                <a:ext uri="{FF2B5EF4-FFF2-40B4-BE49-F238E27FC236}">
                  <a16:creationId xmlns:a16="http://schemas.microsoft.com/office/drawing/2014/main" id="{9D6217E2-E6FE-46A4-864B-2F95D7DFA964}"/>
                </a:ext>
              </a:extLst>
            </p:cNvPr>
            <p:cNvSpPr/>
            <p:nvPr/>
          </p:nvSpPr>
          <p:spPr>
            <a:xfrm>
              <a:off x="5843633" y="1648102"/>
              <a:ext cx="73940" cy="94311"/>
            </a:xfrm>
            <a:custGeom>
              <a:avLst/>
              <a:gdLst/>
              <a:ahLst/>
              <a:cxnLst/>
              <a:rect l="l" t="t" r="r" b="b"/>
              <a:pathLst>
                <a:path w="2018" h="2574" extrusionOk="0">
                  <a:moveTo>
                    <a:pt x="1375" y="0"/>
                  </a:moveTo>
                  <a:cubicBezTo>
                    <a:pt x="956" y="0"/>
                    <a:pt x="592" y="277"/>
                    <a:pt x="408" y="684"/>
                  </a:cubicBezTo>
                  <a:lnTo>
                    <a:pt x="273" y="684"/>
                  </a:lnTo>
                  <a:cubicBezTo>
                    <a:pt x="175" y="684"/>
                    <a:pt x="86" y="753"/>
                    <a:pt x="73" y="852"/>
                  </a:cubicBezTo>
                  <a:cubicBezTo>
                    <a:pt x="55" y="973"/>
                    <a:pt x="149" y="1078"/>
                    <a:pt x="268" y="1078"/>
                  </a:cubicBezTo>
                  <a:lnTo>
                    <a:pt x="294" y="1078"/>
                  </a:lnTo>
                  <a:cubicBezTo>
                    <a:pt x="285" y="1146"/>
                    <a:pt x="280" y="1215"/>
                    <a:pt x="280" y="1287"/>
                  </a:cubicBezTo>
                  <a:cubicBezTo>
                    <a:pt x="280" y="1349"/>
                    <a:pt x="283" y="1411"/>
                    <a:pt x="290" y="1472"/>
                  </a:cubicBezTo>
                  <a:lnTo>
                    <a:pt x="232" y="1472"/>
                  </a:lnTo>
                  <a:cubicBezTo>
                    <a:pt x="189" y="1472"/>
                    <a:pt x="148" y="1492"/>
                    <a:pt x="122" y="1526"/>
                  </a:cubicBezTo>
                  <a:cubicBezTo>
                    <a:pt x="0" y="1688"/>
                    <a:pt x="113" y="1866"/>
                    <a:pt x="267" y="1866"/>
                  </a:cubicBezTo>
                  <a:lnTo>
                    <a:pt x="397" y="1866"/>
                  </a:lnTo>
                  <a:cubicBezTo>
                    <a:pt x="578" y="2285"/>
                    <a:pt x="948" y="2573"/>
                    <a:pt x="1374" y="2573"/>
                  </a:cubicBezTo>
                  <a:cubicBezTo>
                    <a:pt x="1573" y="2573"/>
                    <a:pt x="1769" y="2509"/>
                    <a:pt x="1938" y="2391"/>
                  </a:cubicBezTo>
                  <a:cubicBezTo>
                    <a:pt x="1972" y="2367"/>
                    <a:pt x="1994" y="2328"/>
                    <a:pt x="1996" y="2286"/>
                  </a:cubicBezTo>
                  <a:cubicBezTo>
                    <a:pt x="2004" y="2137"/>
                    <a:pt x="1902" y="2052"/>
                    <a:pt x="1796" y="2052"/>
                  </a:cubicBezTo>
                  <a:cubicBezTo>
                    <a:pt x="1759" y="2052"/>
                    <a:pt x="1722" y="2062"/>
                    <a:pt x="1689" y="2083"/>
                  </a:cubicBezTo>
                  <a:cubicBezTo>
                    <a:pt x="1590" y="2147"/>
                    <a:pt x="1484" y="2179"/>
                    <a:pt x="1374" y="2179"/>
                  </a:cubicBezTo>
                  <a:cubicBezTo>
                    <a:pt x="1161" y="2179"/>
                    <a:pt x="970" y="2057"/>
                    <a:pt x="842" y="1866"/>
                  </a:cubicBezTo>
                  <a:lnTo>
                    <a:pt x="1206" y="1866"/>
                  </a:lnTo>
                  <a:cubicBezTo>
                    <a:pt x="1249" y="1866"/>
                    <a:pt x="1291" y="1846"/>
                    <a:pt x="1316" y="1811"/>
                  </a:cubicBezTo>
                  <a:cubicBezTo>
                    <a:pt x="1438" y="1649"/>
                    <a:pt x="1326" y="1472"/>
                    <a:pt x="1171" y="1472"/>
                  </a:cubicBezTo>
                  <a:lnTo>
                    <a:pt x="688" y="1472"/>
                  </a:lnTo>
                  <a:cubicBezTo>
                    <a:pt x="678" y="1412"/>
                    <a:pt x="672" y="1350"/>
                    <a:pt x="672" y="1286"/>
                  </a:cubicBezTo>
                  <a:cubicBezTo>
                    <a:pt x="672" y="1214"/>
                    <a:pt x="680" y="1145"/>
                    <a:pt x="692" y="1078"/>
                  </a:cubicBezTo>
                  <a:lnTo>
                    <a:pt x="1165" y="1078"/>
                  </a:lnTo>
                  <a:cubicBezTo>
                    <a:pt x="1264" y="1078"/>
                    <a:pt x="1352" y="1007"/>
                    <a:pt x="1366" y="910"/>
                  </a:cubicBezTo>
                  <a:cubicBezTo>
                    <a:pt x="1383" y="788"/>
                    <a:pt x="1289" y="684"/>
                    <a:pt x="1171" y="684"/>
                  </a:cubicBezTo>
                  <a:lnTo>
                    <a:pt x="857" y="684"/>
                  </a:lnTo>
                  <a:cubicBezTo>
                    <a:pt x="986" y="505"/>
                    <a:pt x="1170" y="394"/>
                    <a:pt x="1374" y="394"/>
                  </a:cubicBezTo>
                  <a:cubicBezTo>
                    <a:pt x="1485" y="394"/>
                    <a:pt x="1591" y="426"/>
                    <a:pt x="1689" y="490"/>
                  </a:cubicBezTo>
                  <a:cubicBezTo>
                    <a:pt x="1722" y="511"/>
                    <a:pt x="1759" y="521"/>
                    <a:pt x="1796" y="521"/>
                  </a:cubicBezTo>
                  <a:cubicBezTo>
                    <a:pt x="1869" y="521"/>
                    <a:pt x="1940" y="481"/>
                    <a:pt x="1975" y="409"/>
                  </a:cubicBezTo>
                  <a:cubicBezTo>
                    <a:pt x="2018" y="319"/>
                    <a:pt x="1983" y="210"/>
                    <a:pt x="1899" y="157"/>
                  </a:cubicBezTo>
                  <a:cubicBezTo>
                    <a:pt x="1740" y="54"/>
                    <a:pt x="1558" y="0"/>
                    <a:pt x="13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81;p126">
              <a:extLst>
                <a:ext uri="{FF2B5EF4-FFF2-40B4-BE49-F238E27FC236}">
                  <a16:creationId xmlns:a16="http://schemas.microsoft.com/office/drawing/2014/main" id="{C186E796-CB12-4681-A1EF-565E5223F65C}"/>
                </a:ext>
              </a:extLst>
            </p:cNvPr>
            <p:cNvSpPr/>
            <p:nvPr/>
          </p:nvSpPr>
          <p:spPr>
            <a:xfrm>
              <a:off x="5728400" y="1441049"/>
              <a:ext cx="53678" cy="99588"/>
            </a:xfrm>
            <a:custGeom>
              <a:avLst/>
              <a:gdLst/>
              <a:ahLst/>
              <a:cxnLst/>
              <a:rect l="l" t="t" r="r" b="b"/>
              <a:pathLst>
                <a:path w="1465" h="2718" extrusionOk="0">
                  <a:moveTo>
                    <a:pt x="732" y="0"/>
                  </a:moveTo>
                  <a:cubicBezTo>
                    <a:pt x="623" y="0"/>
                    <a:pt x="535" y="88"/>
                    <a:pt x="535" y="197"/>
                  </a:cubicBezTo>
                  <a:lnTo>
                    <a:pt x="535" y="227"/>
                  </a:lnTo>
                  <a:cubicBezTo>
                    <a:pt x="227" y="308"/>
                    <a:pt x="1" y="573"/>
                    <a:pt x="1" y="886"/>
                  </a:cubicBezTo>
                  <a:cubicBezTo>
                    <a:pt x="1" y="1262"/>
                    <a:pt x="328" y="1569"/>
                    <a:pt x="733" y="1569"/>
                  </a:cubicBezTo>
                  <a:cubicBezTo>
                    <a:pt x="920" y="1569"/>
                    <a:pt x="1071" y="1698"/>
                    <a:pt x="1071" y="1857"/>
                  </a:cubicBezTo>
                  <a:cubicBezTo>
                    <a:pt x="1071" y="2017"/>
                    <a:pt x="920" y="2146"/>
                    <a:pt x="733" y="2146"/>
                  </a:cubicBezTo>
                  <a:cubicBezTo>
                    <a:pt x="530" y="2146"/>
                    <a:pt x="368" y="1993"/>
                    <a:pt x="398" y="1815"/>
                  </a:cubicBezTo>
                  <a:cubicBezTo>
                    <a:pt x="403" y="1787"/>
                    <a:pt x="392" y="1759"/>
                    <a:pt x="372" y="1740"/>
                  </a:cubicBezTo>
                  <a:cubicBezTo>
                    <a:pt x="315" y="1684"/>
                    <a:pt x="253" y="1660"/>
                    <a:pt x="197" y="1660"/>
                  </a:cubicBezTo>
                  <a:cubicBezTo>
                    <a:pt x="88" y="1660"/>
                    <a:pt x="1" y="1749"/>
                    <a:pt x="1" y="1857"/>
                  </a:cubicBezTo>
                  <a:cubicBezTo>
                    <a:pt x="1" y="2170"/>
                    <a:pt x="227" y="2435"/>
                    <a:pt x="536" y="2515"/>
                  </a:cubicBezTo>
                  <a:lnTo>
                    <a:pt x="536" y="2579"/>
                  </a:lnTo>
                  <a:cubicBezTo>
                    <a:pt x="536" y="2603"/>
                    <a:pt x="545" y="2626"/>
                    <a:pt x="562" y="2642"/>
                  </a:cubicBezTo>
                  <a:cubicBezTo>
                    <a:pt x="619" y="2695"/>
                    <a:pt x="679" y="2717"/>
                    <a:pt x="733" y="2717"/>
                  </a:cubicBezTo>
                  <a:cubicBezTo>
                    <a:pt x="842" y="2717"/>
                    <a:pt x="930" y="2629"/>
                    <a:pt x="930" y="2520"/>
                  </a:cubicBezTo>
                  <a:lnTo>
                    <a:pt x="930" y="2515"/>
                  </a:lnTo>
                  <a:cubicBezTo>
                    <a:pt x="1238" y="2435"/>
                    <a:pt x="1465" y="2170"/>
                    <a:pt x="1465" y="1857"/>
                  </a:cubicBezTo>
                  <a:cubicBezTo>
                    <a:pt x="1465" y="1481"/>
                    <a:pt x="1137" y="1175"/>
                    <a:pt x="733" y="1175"/>
                  </a:cubicBezTo>
                  <a:cubicBezTo>
                    <a:pt x="546" y="1175"/>
                    <a:pt x="394" y="1044"/>
                    <a:pt x="394" y="886"/>
                  </a:cubicBezTo>
                  <a:cubicBezTo>
                    <a:pt x="394" y="726"/>
                    <a:pt x="546" y="597"/>
                    <a:pt x="733" y="597"/>
                  </a:cubicBezTo>
                  <a:cubicBezTo>
                    <a:pt x="935" y="597"/>
                    <a:pt x="1097" y="749"/>
                    <a:pt x="1068" y="928"/>
                  </a:cubicBezTo>
                  <a:cubicBezTo>
                    <a:pt x="1063" y="955"/>
                    <a:pt x="1073" y="984"/>
                    <a:pt x="1094" y="1003"/>
                  </a:cubicBezTo>
                  <a:cubicBezTo>
                    <a:pt x="1151" y="1059"/>
                    <a:pt x="1212" y="1082"/>
                    <a:pt x="1268" y="1082"/>
                  </a:cubicBezTo>
                  <a:cubicBezTo>
                    <a:pt x="1377" y="1082"/>
                    <a:pt x="1465" y="994"/>
                    <a:pt x="1465" y="886"/>
                  </a:cubicBezTo>
                  <a:cubicBezTo>
                    <a:pt x="1465" y="573"/>
                    <a:pt x="1238" y="308"/>
                    <a:pt x="929" y="227"/>
                  </a:cubicBezTo>
                  <a:lnTo>
                    <a:pt x="929" y="139"/>
                  </a:lnTo>
                  <a:cubicBezTo>
                    <a:pt x="929" y="115"/>
                    <a:pt x="921" y="91"/>
                    <a:pt x="903" y="75"/>
                  </a:cubicBezTo>
                  <a:cubicBezTo>
                    <a:pt x="846" y="22"/>
                    <a:pt x="787" y="0"/>
                    <a:pt x="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82;p126">
              <a:extLst>
                <a:ext uri="{FF2B5EF4-FFF2-40B4-BE49-F238E27FC236}">
                  <a16:creationId xmlns:a16="http://schemas.microsoft.com/office/drawing/2014/main" id="{4441B42F-F071-43B0-93E9-519B411E4DCE}"/>
                </a:ext>
              </a:extLst>
            </p:cNvPr>
            <p:cNvSpPr/>
            <p:nvPr/>
          </p:nvSpPr>
          <p:spPr>
            <a:xfrm>
              <a:off x="5917535" y="1484065"/>
              <a:ext cx="59687" cy="119923"/>
            </a:xfrm>
            <a:custGeom>
              <a:avLst/>
              <a:gdLst/>
              <a:ahLst/>
              <a:cxnLst/>
              <a:rect l="l" t="t" r="r" b="b"/>
              <a:pathLst>
                <a:path w="1629" h="3273" extrusionOk="0">
                  <a:moveTo>
                    <a:pt x="219" y="1"/>
                  </a:moveTo>
                  <a:cubicBezTo>
                    <a:pt x="121" y="1"/>
                    <a:pt x="32" y="70"/>
                    <a:pt x="19" y="168"/>
                  </a:cubicBezTo>
                  <a:cubicBezTo>
                    <a:pt x="1" y="290"/>
                    <a:pt x="95" y="395"/>
                    <a:pt x="214" y="395"/>
                  </a:cubicBezTo>
                  <a:lnTo>
                    <a:pt x="810" y="395"/>
                  </a:lnTo>
                  <a:lnTo>
                    <a:pt x="810" y="2500"/>
                  </a:lnTo>
                  <a:lnTo>
                    <a:pt x="769" y="2447"/>
                  </a:lnTo>
                  <a:cubicBezTo>
                    <a:pt x="730" y="2397"/>
                    <a:pt x="672" y="2371"/>
                    <a:pt x="613" y="2371"/>
                  </a:cubicBezTo>
                  <a:cubicBezTo>
                    <a:pt x="571" y="2371"/>
                    <a:pt x="528" y="2384"/>
                    <a:pt x="492" y="2412"/>
                  </a:cubicBezTo>
                  <a:cubicBezTo>
                    <a:pt x="406" y="2478"/>
                    <a:pt x="391" y="2602"/>
                    <a:pt x="458" y="2688"/>
                  </a:cubicBezTo>
                  <a:lnTo>
                    <a:pt x="852" y="3197"/>
                  </a:lnTo>
                  <a:cubicBezTo>
                    <a:pt x="889" y="3244"/>
                    <a:pt x="946" y="3272"/>
                    <a:pt x="1007" y="3272"/>
                  </a:cubicBezTo>
                  <a:cubicBezTo>
                    <a:pt x="1030" y="3272"/>
                    <a:pt x="1055" y="3268"/>
                    <a:pt x="1079" y="3259"/>
                  </a:cubicBezTo>
                  <a:cubicBezTo>
                    <a:pt x="1113" y="3246"/>
                    <a:pt x="1143" y="3222"/>
                    <a:pt x="1165" y="3194"/>
                  </a:cubicBezTo>
                  <a:lnTo>
                    <a:pt x="1556" y="2688"/>
                  </a:lnTo>
                  <a:cubicBezTo>
                    <a:pt x="1629" y="2595"/>
                    <a:pt x="1604" y="2456"/>
                    <a:pt x="1497" y="2395"/>
                  </a:cubicBezTo>
                  <a:cubicBezTo>
                    <a:pt x="1468" y="2379"/>
                    <a:pt x="1436" y="2371"/>
                    <a:pt x="1405" y="2371"/>
                  </a:cubicBezTo>
                  <a:cubicBezTo>
                    <a:pt x="1343" y="2371"/>
                    <a:pt x="1282" y="2401"/>
                    <a:pt x="1241" y="2452"/>
                  </a:cubicBezTo>
                  <a:lnTo>
                    <a:pt x="1204" y="2500"/>
                  </a:lnTo>
                  <a:lnTo>
                    <a:pt x="1204" y="197"/>
                  </a:lnTo>
                  <a:cubicBezTo>
                    <a:pt x="1204" y="89"/>
                    <a:pt x="1115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83;p126">
              <a:extLst>
                <a:ext uri="{FF2B5EF4-FFF2-40B4-BE49-F238E27FC236}">
                  <a16:creationId xmlns:a16="http://schemas.microsoft.com/office/drawing/2014/main" id="{BBCED788-ED0E-4915-A021-A3B42E03CD35}"/>
                </a:ext>
              </a:extLst>
            </p:cNvPr>
            <p:cNvSpPr/>
            <p:nvPr/>
          </p:nvSpPr>
          <p:spPr>
            <a:xfrm>
              <a:off x="5676151" y="1596000"/>
              <a:ext cx="106073" cy="138536"/>
            </a:xfrm>
            <a:custGeom>
              <a:avLst/>
              <a:gdLst/>
              <a:ahLst/>
              <a:cxnLst/>
              <a:rect l="l" t="t" r="r" b="b"/>
              <a:pathLst>
                <a:path w="2895" h="3781" extrusionOk="0">
                  <a:moveTo>
                    <a:pt x="622" y="0"/>
                  </a:moveTo>
                  <a:cubicBezTo>
                    <a:pt x="561" y="0"/>
                    <a:pt x="504" y="28"/>
                    <a:pt x="467" y="77"/>
                  </a:cubicBezTo>
                  <a:lnTo>
                    <a:pt x="73" y="584"/>
                  </a:lnTo>
                  <a:cubicBezTo>
                    <a:pt x="0" y="677"/>
                    <a:pt x="25" y="816"/>
                    <a:pt x="133" y="877"/>
                  </a:cubicBezTo>
                  <a:cubicBezTo>
                    <a:pt x="162" y="894"/>
                    <a:pt x="194" y="901"/>
                    <a:pt x="225" y="901"/>
                  </a:cubicBezTo>
                  <a:cubicBezTo>
                    <a:pt x="287" y="901"/>
                    <a:pt x="348" y="873"/>
                    <a:pt x="388" y="821"/>
                  </a:cubicBezTo>
                  <a:lnTo>
                    <a:pt x="426" y="773"/>
                  </a:lnTo>
                  <a:lnTo>
                    <a:pt x="426" y="3584"/>
                  </a:lnTo>
                  <a:cubicBezTo>
                    <a:pt x="426" y="3692"/>
                    <a:pt x="514" y="3780"/>
                    <a:pt x="622" y="3780"/>
                  </a:cubicBezTo>
                  <a:lnTo>
                    <a:pt x="2675" y="3780"/>
                  </a:lnTo>
                  <a:cubicBezTo>
                    <a:pt x="2774" y="3780"/>
                    <a:pt x="2862" y="3711"/>
                    <a:pt x="2877" y="3613"/>
                  </a:cubicBezTo>
                  <a:cubicBezTo>
                    <a:pt x="2895" y="3490"/>
                    <a:pt x="2800" y="3386"/>
                    <a:pt x="2682" y="3386"/>
                  </a:cubicBezTo>
                  <a:lnTo>
                    <a:pt x="819" y="3386"/>
                  </a:lnTo>
                  <a:lnTo>
                    <a:pt x="819" y="772"/>
                  </a:lnTo>
                  <a:lnTo>
                    <a:pt x="860" y="826"/>
                  </a:lnTo>
                  <a:cubicBezTo>
                    <a:pt x="899" y="876"/>
                    <a:pt x="958" y="902"/>
                    <a:pt x="1016" y="902"/>
                  </a:cubicBezTo>
                  <a:cubicBezTo>
                    <a:pt x="1059" y="902"/>
                    <a:pt x="1101" y="889"/>
                    <a:pt x="1137" y="860"/>
                  </a:cubicBezTo>
                  <a:cubicBezTo>
                    <a:pt x="1223" y="794"/>
                    <a:pt x="1239" y="670"/>
                    <a:pt x="1172" y="584"/>
                  </a:cubicBezTo>
                  <a:lnTo>
                    <a:pt x="781" y="80"/>
                  </a:lnTo>
                  <a:cubicBezTo>
                    <a:pt x="757" y="50"/>
                    <a:pt x="729" y="27"/>
                    <a:pt x="694" y="14"/>
                  </a:cubicBezTo>
                  <a:cubicBezTo>
                    <a:pt x="670" y="5"/>
                    <a:pt x="646" y="0"/>
                    <a:pt x="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84;p126">
              <a:extLst>
                <a:ext uri="{FF2B5EF4-FFF2-40B4-BE49-F238E27FC236}">
                  <a16:creationId xmlns:a16="http://schemas.microsoft.com/office/drawing/2014/main" id="{5DD31AAD-58AB-412A-97AC-E8408F45E156}"/>
                </a:ext>
              </a:extLst>
            </p:cNvPr>
            <p:cNvSpPr/>
            <p:nvPr/>
          </p:nvSpPr>
          <p:spPr>
            <a:xfrm>
              <a:off x="5746683" y="1556172"/>
              <a:ext cx="14473" cy="14473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8" y="1"/>
                  </a:moveTo>
                  <a:cubicBezTo>
                    <a:pt x="89" y="1"/>
                    <a:pt x="0" y="89"/>
                    <a:pt x="0" y="197"/>
                  </a:cubicBezTo>
                  <a:cubicBezTo>
                    <a:pt x="0" y="307"/>
                    <a:pt x="89" y="395"/>
                    <a:pt x="198" y="395"/>
                  </a:cubicBezTo>
                  <a:cubicBezTo>
                    <a:pt x="306" y="395"/>
                    <a:pt x="394" y="307"/>
                    <a:pt x="394" y="197"/>
                  </a:cubicBezTo>
                  <a:cubicBezTo>
                    <a:pt x="394" y="89"/>
                    <a:pt x="306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1585;p126">
            <a:extLst>
              <a:ext uri="{FF2B5EF4-FFF2-40B4-BE49-F238E27FC236}">
                <a16:creationId xmlns:a16="http://schemas.microsoft.com/office/drawing/2014/main" id="{3F43C530-A5FD-408D-9E30-D2919A75B85A}"/>
              </a:ext>
            </a:extLst>
          </p:cNvPr>
          <p:cNvSpPr/>
          <p:nvPr/>
        </p:nvSpPr>
        <p:spPr>
          <a:xfrm>
            <a:off x="3206050" y="1348400"/>
            <a:ext cx="32700" cy="3240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1586;p126">
            <a:extLst>
              <a:ext uri="{FF2B5EF4-FFF2-40B4-BE49-F238E27FC236}">
                <a16:creationId xmlns:a16="http://schemas.microsoft.com/office/drawing/2014/main" id="{C5A53088-5169-4FB5-A009-6BC42667D6D3}"/>
              </a:ext>
            </a:extLst>
          </p:cNvPr>
          <p:cNvSpPr/>
          <p:nvPr/>
        </p:nvSpPr>
        <p:spPr>
          <a:xfrm>
            <a:off x="5935363" y="1348400"/>
            <a:ext cx="32700" cy="3240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767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40"/>
          <p:cNvSpPr txBox="1">
            <a:spLocks noGrp="1"/>
          </p:cNvSpPr>
          <p:nvPr>
            <p:ph type="subTitle" idx="1"/>
          </p:nvPr>
        </p:nvSpPr>
        <p:spPr>
          <a:xfrm rot="298">
            <a:off x="586435" y="2427120"/>
            <a:ext cx="34557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hope that the requirements satisfy customer’s needs and well feedback on our services.</a:t>
            </a:r>
            <a:endParaRPr dirty="0"/>
          </a:p>
        </p:txBody>
      </p:sp>
      <p:sp>
        <p:nvSpPr>
          <p:cNvPr id="1887" name="Google Shape;1887;p140"/>
          <p:cNvSpPr txBox="1">
            <a:spLocks noGrp="1"/>
          </p:cNvSpPr>
          <p:nvPr>
            <p:ph type="title"/>
          </p:nvPr>
        </p:nvSpPr>
        <p:spPr>
          <a:xfrm>
            <a:off x="586585" y="1769670"/>
            <a:ext cx="34557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05A40-D2FE-493B-A74D-ABCC0C94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17" y="220980"/>
            <a:ext cx="4514850" cy="4724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41"/>
          <p:cNvSpPr txBox="1">
            <a:spLocks noGrp="1"/>
          </p:cNvSpPr>
          <p:nvPr>
            <p:ph type="ctrTitle"/>
          </p:nvPr>
        </p:nvSpPr>
        <p:spPr>
          <a:xfrm>
            <a:off x="2727925" y="787650"/>
            <a:ext cx="36882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r>
              <a:rPr lang="en">
                <a:solidFill>
                  <a:schemeClr val="accent6"/>
                </a:solidFill>
              </a:rPr>
              <a:t>!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93" name="Google Shape;1893;p141"/>
          <p:cNvSpPr txBox="1">
            <a:spLocks noGrp="1"/>
          </p:cNvSpPr>
          <p:nvPr>
            <p:ph type="subTitle" idx="1"/>
          </p:nvPr>
        </p:nvSpPr>
        <p:spPr>
          <a:xfrm>
            <a:off x="2679300" y="200515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4"/>
                </a:solidFill>
              </a:rPr>
              <a:t>Does anyone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ar-EG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 hope you enjoyed </a:t>
            </a:r>
            <a:endParaRPr lang="ar-EG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the presentation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🥰✨</a:t>
            </a:r>
            <a:endParaRPr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94" name="Google Shape;1894;p141"/>
          <p:cNvSpPr txBox="1">
            <a:spLocks noGrp="1"/>
          </p:cNvSpPr>
          <p:nvPr>
            <p:ph type="subTitle" idx="2"/>
          </p:nvPr>
        </p:nvSpPr>
        <p:spPr>
          <a:xfrm rot="-962">
            <a:off x="2963720" y="4156942"/>
            <a:ext cx="3216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keep this slide for attribution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41D04-A8B3-4BEE-913F-0390D6726F11}"/>
              </a:ext>
            </a:extLst>
          </p:cNvPr>
          <p:cNvSpPr/>
          <p:nvPr/>
        </p:nvSpPr>
        <p:spPr>
          <a:xfrm>
            <a:off x="1811867" y="3090333"/>
            <a:ext cx="5630333" cy="1608667"/>
          </a:xfrm>
          <a:prstGeom prst="rect">
            <a:avLst/>
          </a:prstGeom>
          <a:solidFill>
            <a:srgbClr val="2C1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7"/>
          <p:cNvSpPr txBox="1">
            <a:spLocks noGrp="1"/>
          </p:cNvSpPr>
          <p:nvPr>
            <p:ph type="title"/>
          </p:nvPr>
        </p:nvSpPr>
        <p:spPr>
          <a:xfrm>
            <a:off x="1789200" y="1414325"/>
            <a:ext cx="5565600" cy="15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85" name="Google Shape;585;p87"/>
          <p:cNvSpPr/>
          <p:nvPr/>
        </p:nvSpPr>
        <p:spPr>
          <a:xfrm>
            <a:off x="2082992" y="1512245"/>
            <a:ext cx="5211582" cy="13809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  <p:sp>
        <p:nvSpPr>
          <p:cNvPr id="7" name="Google Shape;524;p84">
            <a:extLst>
              <a:ext uri="{FF2B5EF4-FFF2-40B4-BE49-F238E27FC236}">
                <a16:creationId xmlns:a16="http://schemas.microsoft.com/office/drawing/2014/main" id="{ABC5593C-862D-4671-8FEF-7CE478F4C734}"/>
              </a:ext>
            </a:extLst>
          </p:cNvPr>
          <p:cNvSpPr/>
          <p:nvPr/>
        </p:nvSpPr>
        <p:spPr>
          <a:xfrm>
            <a:off x="1643170" y="1627023"/>
            <a:ext cx="5417838" cy="111378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gradFill>
                  <a:gsLst>
                    <a:gs pos="0">
                      <a:schemeClr val="accent6"/>
                    </a:gs>
                    <a:gs pos="23000">
                      <a:schemeClr val="accent5"/>
                    </a:gs>
                    <a:gs pos="50000">
                      <a:schemeClr val="accent4"/>
                    </a:gs>
                    <a:gs pos="76000">
                      <a:schemeClr val="accent2"/>
                    </a:gs>
                    <a:gs pos="100000">
                      <a:schemeClr val="accent1"/>
                    </a:gs>
                  </a:gsLst>
                  <a:lin ang="2698631" scaled="0"/>
                </a:gradFill>
                <a:latin typeface="Poppins"/>
              </a:rPr>
              <a:t>Our Team</a:t>
            </a:r>
            <a:endParaRPr b="1" i="0" dirty="0">
              <a:ln>
                <a:noFill/>
              </a:ln>
              <a:gradFill>
                <a:gsLst>
                  <a:gs pos="0">
                    <a:schemeClr val="accent6"/>
                  </a:gs>
                  <a:gs pos="23000">
                    <a:schemeClr val="accent5"/>
                  </a:gs>
                  <a:gs pos="50000">
                    <a:schemeClr val="accent4"/>
                  </a:gs>
                  <a:gs pos="76000">
                    <a:schemeClr val="accent2"/>
                  </a:gs>
                  <a:gs pos="100000">
                    <a:schemeClr val="accent1"/>
                  </a:gs>
                </a:gsLst>
                <a:lin ang="2698631" scaled="0"/>
              </a:gradFill>
              <a:latin typeface="Poppins"/>
            </a:endParaRPr>
          </a:p>
        </p:txBody>
      </p:sp>
      <p:sp>
        <p:nvSpPr>
          <p:cNvPr id="8" name="Google Shape;599;p89">
            <a:extLst>
              <a:ext uri="{FF2B5EF4-FFF2-40B4-BE49-F238E27FC236}">
                <a16:creationId xmlns:a16="http://schemas.microsoft.com/office/drawing/2014/main" id="{B227CF24-C3CB-4FD3-8ADE-7C0BCBFC8D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9200" y="3203823"/>
            <a:ext cx="5486400" cy="1136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Good team leads to success and the success </a:t>
            </a:r>
            <a:r>
              <a:rPr lang="en-US" dirty="0" err="1"/>
              <a:t>reflicts</a:t>
            </a:r>
            <a:r>
              <a:rPr lang="en-US" dirty="0"/>
              <a:t> the performance, efficiency and usability of any product and then these cards represent our impressive team.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34"/>
          <p:cNvSpPr/>
          <p:nvPr/>
        </p:nvSpPr>
        <p:spPr>
          <a:xfrm>
            <a:off x="590857" y="1392584"/>
            <a:ext cx="2119097" cy="10970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9" name="Google Shape;1759;p134"/>
          <p:cNvSpPr txBox="1">
            <a:spLocks noGrp="1"/>
          </p:cNvSpPr>
          <p:nvPr>
            <p:ph type="subTitle" idx="1"/>
          </p:nvPr>
        </p:nvSpPr>
        <p:spPr>
          <a:xfrm>
            <a:off x="810098" y="1555009"/>
            <a:ext cx="1675655" cy="286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Ahmed</a:t>
            </a:r>
            <a:r>
              <a:rPr lang="en" sz="1400" dirty="0"/>
              <a:t> Ashour</a:t>
            </a:r>
            <a:endParaRPr sz="1400" dirty="0"/>
          </a:p>
        </p:txBody>
      </p:sp>
      <p:sp>
        <p:nvSpPr>
          <p:cNvPr id="1761" name="Google Shape;1761;p134"/>
          <p:cNvSpPr txBox="1">
            <a:spLocks noGrp="1"/>
          </p:cNvSpPr>
          <p:nvPr>
            <p:ph type="subTitle" idx="3"/>
          </p:nvPr>
        </p:nvSpPr>
        <p:spPr>
          <a:xfrm>
            <a:off x="620805" y="1687725"/>
            <a:ext cx="2030499" cy="598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Back-end Developer</a:t>
            </a:r>
            <a:endParaRPr dirty="0"/>
          </a:p>
        </p:txBody>
      </p:sp>
      <p:pic>
        <p:nvPicPr>
          <p:cNvPr id="1764" name="Google Shape;1764;p134">
            <a:hlinkClick r:id="rId3"/>
          </p:cNvPr>
          <p:cNvPicPr preferRelativeResize="0"/>
          <p:nvPr/>
        </p:nvPicPr>
        <p:blipFill rotWithShape="1">
          <a:blip r:embed="rId4"/>
          <a:srcRect l="12114" t="22893" r="15644" b="21860"/>
          <a:stretch/>
        </p:blipFill>
        <p:spPr>
          <a:xfrm>
            <a:off x="1140639" y="326621"/>
            <a:ext cx="875873" cy="8930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65" name="Google Shape;1765;p134"/>
          <p:cNvSpPr/>
          <p:nvPr/>
        </p:nvSpPr>
        <p:spPr>
          <a:xfrm>
            <a:off x="8716440" y="1104300"/>
            <a:ext cx="32700" cy="3240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757;p134">
            <a:extLst>
              <a:ext uri="{FF2B5EF4-FFF2-40B4-BE49-F238E27FC236}">
                <a16:creationId xmlns:a16="http://schemas.microsoft.com/office/drawing/2014/main" id="{DD1456CE-6DBA-4AAD-968C-50C164E14897}"/>
              </a:ext>
            </a:extLst>
          </p:cNvPr>
          <p:cNvSpPr/>
          <p:nvPr/>
        </p:nvSpPr>
        <p:spPr>
          <a:xfrm>
            <a:off x="6086810" y="1392584"/>
            <a:ext cx="2119097" cy="10970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59;p134">
            <a:extLst>
              <a:ext uri="{FF2B5EF4-FFF2-40B4-BE49-F238E27FC236}">
                <a16:creationId xmlns:a16="http://schemas.microsoft.com/office/drawing/2014/main" id="{9024B508-BAC1-4DFC-9B2D-B9B1BCF1D200}"/>
              </a:ext>
            </a:extLst>
          </p:cNvPr>
          <p:cNvSpPr txBox="1">
            <a:spLocks/>
          </p:cNvSpPr>
          <p:nvPr/>
        </p:nvSpPr>
        <p:spPr>
          <a:xfrm>
            <a:off x="6236141" y="1538073"/>
            <a:ext cx="1675655" cy="28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dirty="0"/>
              <a:t>Nada Osama</a:t>
            </a:r>
          </a:p>
        </p:txBody>
      </p:sp>
      <p:sp>
        <p:nvSpPr>
          <p:cNvPr id="18" name="Google Shape;1761;p134">
            <a:extLst>
              <a:ext uri="{FF2B5EF4-FFF2-40B4-BE49-F238E27FC236}">
                <a16:creationId xmlns:a16="http://schemas.microsoft.com/office/drawing/2014/main" id="{F16E893D-E8DF-4BB2-B95E-AB2037610918}"/>
              </a:ext>
            </a:extLst>
          </p:cNvPr>
          <p:cNvSpPr txBox="1">
            <a:spLocks/>
          </p:cNvSpPr>
          <p:nvPr/>
        </p:nvSpPr>
        <p:spPr>
          <a:xfrm>
            <a:off x="6116758" y="1679262"/>
            <a:ext cx="2030499" cy="5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GB" dirty="0"/>
              <a:t>Back-End Developer</a:t>
            </a:r>
          </a:p>
        </p:txBody>
      </p:sp>
      <p:pic>
        <p:nvPicPr>
          <p:cNvPr id="19" name="Google Shape;1764;p134">
            <a:hlinkClick r:id="rId5"/>
            <a:extLst>
              <a:ext uri="{FF2B5EF4-FFF2-40B4-BE49-F238E27FC236}">
                <a16:creationId xmlns:a16="http://schemas.microsoft.com/office/drawing/2014/main" id="{5DF59F1F-9FBE-404A-8EC1-4568BD2E5DFA}"/>
              </a:ext>
            </a:extLst>
          </p:cNvPr>
          <p:cNvPicPr preferRelativeResize="0"/>
          <p:nvPr/>
        </p:nvPicPr>
        <p:blipFill rotWithShape="1">
          <a:blip r:embed="rId6"/>
          <a:srcRect l="7491" t="4292" r="15183" b="27721"/>
          <a:stretch/>
        </p:blipFill>
        <p:spPr>
          <a:xfrm>
            <a:off x="6636033" y="326621"/>
            <a:ext cx="875873" cy="8930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" name="Google Shape;1757;p134">
            <a:extLst>
              <a:ext uri="{FF2B5EF4-FFF2-40B4-BE49-F238E27FC236}">
                <a16:creationId xmlns:a16="http://schemas.microsoft.com/office/drawing/2014/main" id="{F8F1F031-49D9-4BAD-BBDB-43BEA86369C5}"/>
              </a:ext>
            </a:extLst>
          </p:cNvPr>
          <p:cNvSpPr/>
          <p:nvPr/>
        </p:nvSpPr>
        <p:spPr>
          <a:xfrm>
            <a:off x="3338554" y="1392584"/>
            <a:ext cx="2119097" cy="11237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759;p134">
            <a:extLst>
              <a:ext uri="{FF2B5EF4-FFF2-40B4-BE49-F238E27FC236}">
                <a16:creationId xmlns:a16="http://schemas.microsoft.com/office/drawing/2014/main" id="{59FB5DEC-8533-43B9-A728-EB948D95B702}"/>
              </a:ext>
            </a:extLst>
          </p:cNvPr>
          <p:cNvSpPr txBox="1">
            <a:spLocks/>
          </p:cNvSpPr>
          <p:nvPr/>
        </p:nvSpPr>
        <p:spPr>
          <a:xfrm>
            <a:off x="3495687" y="1546541"/>
            <a:ext cx="1675655" cy="28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dirty="0" err="1"/>
              <a:t>Shimaa</a:t>
            </a:r>
            <a:r>
              <a:rPr lang="en-US" sz="1400" dirty="0"/>
              <a:t> Essam</a:t>
            </a:r>
          </a:p>
        </p:txBody>
      </p:sp>
      <p:sp>
        <p:nvSpPr>
          <p:cNvPr id="22" name="Google Shape;1761;p134">
            <a:extLst>
              <a:ext uri="{FF2B5EF4-FFF2-40B4-BE49-F238E27FC236}">
                <a16:creationId xmlns:a16="http://schemas.microsoft.com/office/drawing/2014/main" id="{CD798A78-26AB-4F64-9AAB-03E575E6B33F}"/>
              </a:ext>
            </a:extLst>
          </p:cNvPr>
          <p:cNvSpPr txBox="1">
            <a:spLocks/>
          </p:cNvSpPr>
          <p:nvPr/>
        </p:nvSpPr>
        <p:spPr>
          <a:xfrm>
            <a:off x="3368502" y="1697499"/>
            <a:ext cx="2030499" cy="5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GB" dirty="0"/>
              <a:t>Full Stack Developer</a:t>
            </a:r>
          </a:p>
        </p:txBody>
      </p:sp>
      <p:pic>
        <p:nvPicPr>
          <p:cNvPr id="23" name="Google Shape;1764;p134">
            <a:hlinkClick r:id="rId7"/>
            <a:extLst>
              <a:ext uri="{FF2B5EF4-FFF2-40B4-BE49-F238E27FC236}">
                <a16:creationId xmlns:a16="http://schemas.microsoft.com/office/drawing/2014/main" id="{C288248E-88E6-4F03-ABC1-3623324E6F11}"/>
              </a:ext>
            </a:extLst>
          </p:cNvPr>
          <p:cNvPicPr preferRelativeResize="0"/>
          <p:nvPr/>
        </p:nvPicPr>
        <p:blipFill rotWithShape="1">
          <a:blip r:embed="rId8"/>
          <a:srcRect l="10804" t="20202" r="3078" b="30404"/>
          <a:stretch/>
        </p:blipFill>
        <p:spPr>
          <a:xfrm>
            <a:off x="3888336" y="329218"/>
            <a:ext cx="875873" cy="8930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" name="Google Shape;1757;p134">
            <a:extLst>
              <a:ext uri="{FF2B5EF4-FFF2-40B4-BE49-F238E27FC236}">
                <a16:creationId xmlns:a16="http://schemas.microsoft.com/office/drawing/2014/main" id="{EB570360-FA1C-4F9E-BF4C-A70F5736B378}"/>
              </a:ext>
            </a:extLst>
          </p:cNvPr>
          <p:cNvSpPr/>
          <p:nvPr/>
        </p:nvSpPr>
        <p:spPr>
          <a:xfrm>
            <a:off x="2007810" y="3699934"/>
            <a:ext cx="2119097" cy="107035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759;p134">
            <a:extLst>
              <a:ext uri="{FF2B5EF4-FFF2-40B4-BE49-F238E27FC236}">
                <a16:creationId xmlns:a16="http://schemas.microsoft.com/office/drawing/2014/main" id="{59BEEA19-D7ED-4DA3-B429-9F04EA5942FA}"/>
              </a:ext>
            </a:extLst>
          </p:cNvPr>
          <p:cNvSpPr txBox="1">
            <a:spLocks/>
          </p:cNvSpPr>
          <p:nvPr/>
        </p:nvSpPr>
        <p:spPr>
          <a:xfrm>
            <a:off x="2157700" y="3800475"/>
            <a:ext cx="1675655" cy="28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dirty="0"/>
              <a:t>Ahmed </a:t>
            </a:r>
            <a:r>
              <a:rPr lang="en-US" sz="1600" dirty="0" err="1"/>
              <a:t>Sherif</a:t>
            </a:r>
            <a:r>
              <a:rPr lang="en-US" sz="1600" dirty="0"/>
              <a:t> </a:t>
            </a:r>
          </a:p>
        </p:txBody>
      </p:sp>
      <p:sp>
        <p:nvSpPr>
          <p:cNvPr id="39" name="Google Shape;1761;p134">
            <a:extLst>
              <a:ext uri="{FF2B5EF4-FFF2-40B4-BE49-F238E27FC236}">
                <a16:creationId xmlns:a16="http://schemas.microsoft.com/office/drawing/2014/main" id="{83281119-A0E2-44BD-963B-D428A8A7933D}"/>
              </a:ext>
            </a:extLst>
          </p:cNvPr>
          <p:cNvSpPr txBox="1">
            <a:spLocks/>
          </p:cNvSpPr>
          <p:nvPr/>
        </p:nvSpPr>
        <p:spPr>
          <a:xfrm>
            <a:off x="2016512" y="3967179"/>
            <a:ext cx="2030499" cy="5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200" dirty="0"/>
              <a:t>Digital</a:t>
            </a:r>
            <a:r>
              <a:rPr lang="en-GB" sz="1200" dirty="0"/>
              <a:t> </a:t>
            </a:r>
            <a:r>
              <a:rPr lang="en-US" sz="1200" dirty="0"/>
              <a:t>Marketing Specialist </a:t>
            </a:r>
            <a:endParaRPr lang="en-GB" sz="1200" dirty="0"/>
          </a:p>
        </p:txBody>
      </p:sp>
      <p:pic>
        <p:nvPicPr>
          <p:cNvPr id="40" name="Google Shape;1764;p134">
            <a:hlinkClick r:id="rId9"/>
            <a:extLst>
              <a:ext uri="{FF2B5EF4-FFF2-40B4-BE49-F238E27FC236}">
                <a16:creationId xmlns:a16="http://schemas.microsoft.com/office/drawing/2014/main" id="{7861E0EA-ABE5-4175-8B38-86DC1446DEA6}"/>
              </a:ext>
            </a:extLst>
          </p:cNvPr>
          <p:cNvPicPr preferRelativeResize="0"/>
          <p:nvPr/>
        </p:nvPicPr>
        <p:blipFill rotWithShape="1">
          <a:blip r:embed="rId10"/>
          <a:srcRect t="7223" b="24969"/>
          <a:stretch/>
        </p:blipFill>
        <p:spPr>
          <a:xfrm>
            <a:off x="2557592" y="2625668"/>
            <a:ext cx="875873" cy="8930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41" name="Google Shape;1757;p134">
            <a:extLst>
              <a:ext uri="{FF2B5EF4-FFF2-40B4-BE49-F238E27FC236}">
                <a16:creationId xmlns:a16="http://schemas.microsoft.com/office/drawing/2014/main" id="{18067F85-502F-42C7-9EA8-129A01BB741C}"/>
              </a:ext>
            </a:extLst>
          </p:cNvPr>
          <p:cNvSpPr/>
          <p:nvPr/>
        </p:nvSpPr>
        <p:spPr>
          <a:xfrm>
            <a:off x="4755507" y="3699934"/>
            <a:ext cx="2119097" cy="1097067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759;p134">
            <a:extLst>
              <a:ext uri="{FF2B5EF4-FFF2-40B4-BE49-F238E27FC236}">
                <a16:creationId xmlns:a16="http://schemas.microsoft.com/office/drawing/2014/main" id="{AF333EE7-DA58-40F5-90DC-1C5C811E09BC}"/>
              </a:ext>
            </a:extLst>
          </p:cNvPr>
          <p:cNvSpPr txBox="1">
            <a:spLocks/>
          </p:cNvSpPr>
          <p:nvPr/>
        </p:nvSpPr>
        <p:spPr>
          <a:xfrm>
            <a:off x="4905397" y="3834344"/>
            <a:ext cx="1675655" cy="28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Poppins"/>
              <a:buNone/>
              <a:defRPr sz="2000" b="1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dirty="0"/>
              <a:t>Fatma Emad</a:t>
            </a:r>
          </a:p>
        </p:txBody>
      </p:sp>
      <p:sp>
        <p:nvSpPr>
          <p:cNvPr id="43" name="Google Shape;1761;p134">
            <a:extLst>
              <a:ext uri="{FF2B5EF4-FFF2-40B4-BE49-F238E27FC236}">
                <a16:creationId xmlns:a16="http://schemas.microsoft.com/office/drawing/2014/main" id="{4D22E28B-6E05-4C09-81BF-6BAF241B5E1A}"/>
              </a:ext>
            </a:extLst>
          </p:cNvPr>
          <p:cNvSpPr txBox="1">
            <a:spLocks/>
          </p:cNvSpPr>
          <p:nvPr/>
        </p:nvSpPr>
        <p:spPr>
          <a:xfrm>
            <a:off x="4785455" y="3983666"/>
            <a:ext cx="2030499" cy="59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GB" dirty="0"/>
              <a:t>Front-End Developer</a:t>
            </a:r>
          </a:p>
        </p:txBody>
      </p:sp>
      <p:pic>
        <p:nvPicPr>
          <p:cNvPr id="44" name="Google Shape;1764;p134">
            <a:hlinkClick r:id="rId11"/>
            <a:extLst>
              <a:ext uri="{FF2B5EF4-FFF2-40B4-BE49-F238E27FC236}">
                <a16:creationId xmlns:a16="http://schemas.microsoft.com/office/drawing/2014/main" id="{57B0F1C4-E388-402B-BCA6-6CA7ACFA463F}"/>
              </a:ext>
            </a:extLst>
          </p:cNvPr>
          <p:cNvPicPr preferRelativeResize="0"/>
          <p:nvPr/>
        </p:nvPicPr>
        <p:blipFill rotWithShape="1">
          <a:blip r:embed="rId12"/>
          <a:srcRect l="1398" t="316" r="-1398" b="42328"/>
          <a:stretch/>
        </p:blipFill>
        <p:spPr>
          <a:xfrm>
            <a:off x="5305286" y="2622577"/>
            <a:ext cx="875873" cy="893093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7" name="Google Shape;13550;p166">
            <a:extLst>
              <a:ext uri="{FF2B5EF4-FFF2-40B4-BE49-F238E27FC236}">
                <a16:creationId xmlns:a16="http://schemas.microsoft.com/office/drawing/2014/main" id="{491B898A-118B-4B05-A409-355BC54D7A21}"/>
              </a:ext>
            </a:extLst>
          </p:cNvPr>
          <p:cNvGrpSpPr/>
          <p:nvPr/>
        </p:nvGrpSpPr>
        <p:grpSpPr>
          <a:xfrm>
            <a:off x="1415010" y="2113639"/>
            <a:ext cx="327129" cy="293504"/>
            <a:chOff x="1323129" y="2571761"/>
            <a:chExt cx="417024" cy="417024"/>
          </a:xfrm>
        </p:grpSpPr>
        <p:sp>
          <p:nvSpPr>
            <p:cNvPr id="48" name="Google Shape;13551;p166">
              <a:extLst>
                <a:ext uri="{FF2B5EF4-FFF2-40B4-BE49-F238E27FC236}">
                  <a16:creationId xmlns:a16="http://schemas.microsoft.com/office/drawing/2014/main" id="{8DE71197-02D3-48DD-9E77-293D61FDEADF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552;p166">
              <a:extLst>
                <a:ext uri="{FF2B5EF4-FFF2-40B4-BE49-F238E27FC236}">
                  <a16:creationId xmlns:a16="http://schemas.microsoft.com/office/drawing/2014/main" id="{AA9B9F56-2FBC-498D-907C-276793C362B3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553;p166">
              <a:extLst>
                <a:ext uri="{FF2B5EF4-FFF2-40B4-BE49-F238E27FC236}">
                  <a16:creationId xmlns:a16="http://schemas.microsoft.com/office/drawing/2014/main" id="{8A8C643E-6985-466B-BBF5-9AA1CF48184F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554;p166">
              <a:extLst>
                <a:ext uri="{FF2B5EF4-FFF2-40B4-BE49-F238E27FC236}">
                  <a16:creationId xmlns:a16="http://schemas.microsoft.com/office/drawing/2014/main" id="{6A7C1D37-FC42-4743-8917-16E614759842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3550;p166">
            <a:extLst>
              <a:ext uri="{FF2B5EF4-FFF2-40B4-BE49-F238E27FC236}">
                <a16:creationId xmlns:a16="http://schemas.microsoft.com/office/drawing/2014/main" id="{0D72EDBA-081B-46DB-A1D6-E9A3FE9DDBA6}"/>
              </a:ext>
            </a:extLst>
          </p:cNvPr>
          <p:cNvGrpSpPr/>
          <p:nvPr/>
        </p:nvGrpSpPr>
        <p:grpSpPr>
          <a:xfrm>
            <a:off x="4175870" y="2112873"/>
            <a:ext cx="327129" cy="293504"/>
            <a:chOff x="1323129" y="2571761"/>
            <a:chExt cx="417024" cy="417024"/>
          </a:xfrm>
        </p:grpSpPr>
        <p:sp>
          <p:nvSpPr>
            <p:cNvPr id="58" name="Google Shape;13551;p166">
              <a:extLst>
                <a:ext uri="{FF2B5EF4-FFF2-40B4-BE49-F238E27FC236}">
                  <a16:creationId xmlns:a16="http://schemas.microsoft.com/office/drawing/2014/main" id="{15274046-2B7B-4BAF-8377-21E6305C6A19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552;p166">
              <a:extLst>
                <a:ext uri="{FF2B5EF4-FFF2-40B4-BE49-F238E27FC236}">
                  <a16:creationId xmlns:a16="http://schemas.microsoft.com/office/drawing/2014/main" id="{8E355C83-E068-4104-A546-2BF5C941E011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553;p166">
              <a:extLst>
                <a:ext uri="{FF2B5EF4-FFF2-40B4-BE49-F238E27FC236}">
                  <a16:creationId xmlns:a16="http://schemas.microsoft.com/office/drawing/2014/main" id="{233B1D52-F400-4E3E-90B6-F48FC58523C2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554;p166">
              <a:extLst>
                <a:ext uri="{FF2B5EF4-FFF2-40B4-BE49-F238E27FC236}">
                  <a16:creationId xmlns:a16="http://schemas.microsoft.com/office/drawing/2014/main" id="{9E410D60-54C4-4260-8B7A-49EF6748395D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13550;p166">
            <a:extLst>
              <a:ext uri="{FF2B5EF4-FFF2-40B4-BE49-F238E27FC236}">
                <a16:creationId xmlns:a16="http://schemas.microsoft.com/office/drawing/2014/main" id="{7546F883-03D1-4768-9250-546453D0A587}"/>
              </a:ext>
            </a:extLst>
          </p:cNvPr>
          <p:cNvGrpSpPr/>
          <p:nvPr/>
        </p:nvGrpSpPr>
        <p:grpSpPr>
          <a:xfrm>
            <a:off x="6982793" y="2115746"/>
            <a:ext cx="327129" cy="293504"/>
            <a:chOff x="1323129" y="2571761"/>
            <a:chExt cx="417024" cy="417024"/>
          </a:xfrm>
        </p:grpSpPr>
        <p:sp>
          <p:nvSpPr>
            <p:cNvPr id="63" name="Google Shape;13551;p166">
              <a:extLst>
                <a:ext uri="{FF2B5EF4-FFF2-40B4-BE49-F238E27FC236}">
                  <a16:creationId xmlns:a16="http://schemas.microsoft.com/office/drawing/2014/main" id="{5D8AD71A-01A0-49C1-8016-4DFDF670A6FF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552;p166">
              <a:extLst>
                <a:ext uri="{FF2B5EF4-FFF2-40B4-BE49-F238E27FC236}">
                  <a16:creationId xmlns:a16="http://schemas.microsoft.com/office/drawing/2014/main" id="{7CEDFA06-0AC4-4013-9F88-2349230A753E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553;p166">
              <a:extLst>
                <a:ext uri="{FF2B5EF4-FFF2-40B4-BE49-F238E27FC236}">
                  <a16:creationId xmlns:a16="http://schemas.microsoft.com/office/drawing/2014/main" id="{89249DA0-C28D-4431-A196-AAC1B089ABDE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554;p166">
              <a:extLst>
                <a:ext uri="{FF2B5EF4-FFF2-40B4-BE49-F238E27FC236}">
                  <a16:creationId xmlns:a16="http://schemas.microsoft.com/office/drawing/2014/main" id="{62C65E0D-F80C-40D2-9099-B420F4471939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13550;p166">
            <a:extLst>
              <a:ext uri="{FF2B5EF4-FFF2-40B4-BE49-F238E27FC236}">
                <a16:creationId xmlns:a16="http://schemas.microsoft.com/office/drawing/2014/main" id="{0F541411-0CF6-44AC-AF68-907CD7D2C77A}"/>
              </a:ext>
            </a:extLst>
          </p:cNvPr>
          <p:cNvGrpSpPr/>
          <p:nvPr/>
        </p:nvGrpSpPr>
        <p:grpSpPr>
          <a:xfrm>
            <a:off x="2831962" y="4449196"/>
            <a:ext cx="327129" cy="293504"/>
            <a:chOff x="1323129" y="2571761"/>
            <a:chExt cx="417024" cy="417024"/>
          </a:xfrm>
        </p:grpSpPr>
        <p:sp>
          <p:nvSpPr>
            <p:cNvPr id="68" name="Google Shape;13551;p166">
              <a:extLst>
                <a:ext uri="{FF2B5EF4-FFF2-40B4-BE49-F238E27FC236}">
                  <a16:creationId xmlns:a16="http://schemas.microsoft.com/office/drawing/2014/main" id="{F4FE5F7D-3B83-43D4-A1BC-BC22317A63F4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552;p166">
              <a:extLst>
                <a:ext uri="{FF2B5EF4-FFF2-40B4-BE49-F238E27FC236}">
                  <a16:creationId xmlns:a16="http://schemas.microsoft.com/office/drawing/2014/main" id="{6DCA7823-5C17-477D-BC94-AD02EFC96AEB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553;p166">
              <a:extLst>
                <a:ext uri="{FF2B5EF4-FFF2-40B4-BE49-F238E27FC236}">
                  <a16:creationId xmlns:a16="http://schemas.microsoft.com/office/drawing/2014/main" id="{161753E0-ECF7-4B15-8E32-745791F8A59E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13554;p166">
              <a:extLst>
                <a:ext uri="{FF2B5EF4-FFF2-40B4-BE49-F238E27FC236}">
                  <a16:creationId xmlns:a16="http://schemas.microsoft.com/office/drawing/2014/main" id="{9912B92E-86A9-4965-90C2-0CB45D33F042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13550;p166">
            <a:extLst>
              <a:ext uri="{FF2B5EF4-FFF2-40B4-BE49-F238E27FC236}">
                <a16:creationId xmlns:a16="http://schemas.microsoft.com/office/drawing/2014/main" id="{D5DE4B9F-DE19-49A5-8795-A927211E20E3}"/>
              </a:ext>
            </a:extLst>
          </p:cNvPr>
          <p:cNvGrpSpPr/>
          <p:nvPr/>
        </p:nvGrpSpPr>
        <p:grpSpPr>
          <a:xfrm>
            <a:off x="5632665" y="4487779"/>
            <a:ext cx="327129" cy="293504"/>
            <a:chOff x="1323129" y="2571761"/>
            <a:chExt cx="417024" cy="417024"/>
          </a:xfrm>
        </p:grpSpPr>
        <p:sp>
          <p:nvSpPr>
            <p:cNvPr id="73" name="Google Shape;13551;p166">
              <a:extLst>
                <a:ext uri="{FF2B5EF4-FFF2-40B4-BE49-F238E27FC236}">
                  <a16:creationId xmlns:a16="http://schemas.microsoft.com/office/drawing/2014/main" id="{3C5C339D-182C-4939-A51C-175DB7F9BACC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552;p166">
              <a:extLst>
                <a:ext uri="{FF2B5EF4-FFF2-40B4-BE49-F238E27FC236}">
                  <a16:creationId xmlns:a16="http://schemas.microsoft.com/office/drawing/2014/main" id="{4D6AB948-1764-46BC-95B4-0AB84238BB5E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3553;p166">
              <a:extLst>
                <a:ext uri="{FF2B5EF4-FFF2-40B4-BE49-F238E27FC236}">
                  <a16:creationId xmlns:a16="http://schemas.microsoft.com/office/drawing/2014/main" id="{FF61D328-136E-403B-BB14-073FC3F0C3E9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554;p166">
              <a:extLst>
                <a:ext uri="{FF2B5EF4-FFF2-40B4-BE49-F238E27FC236}">
                  <a16:creationId xmlns:a16="http://schemas.microsoft.com/office/drawing/2014/main" id="{103E8ADA-E6D2-4491-98A6-F5BE790E133B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765;p134">
            <a:extLst>
              <a:ext uri="{FF2B5EF4-FFF2-40B4-BE49-F238E27FC236}">
                <a16:creationId xmlns:a16="http://schemas.microsoft.com/office/drawing/2014/main" id="{32C746C8-76F6-40F1-9B13-40CF7FBD58CA}"/>
              </a:ext>
            </a:extLst>
          </p:cNvPr>
          <p:cNvSpPr/>
          <p:nvPr/>
        </p:nvSpPr>
        <p:spPr>
          <a:xfrm>
            <a:off x="378476" y="1134080"/>
            <a:ext cx="32700" cy="3240600"/>
          </a:xfrm>
          <a:prstGeom prst="rect">
            <a:avLst/>
          </a:prstGeom>
          <a:gradFill>
            <a:gsLst>
              <a:gs pos="0">
                <a:schemeClr val="accent6"/>
              </a:gs>
              <a:gs pos="23000">
                <a:schemeClr val="accent5"/>
              </a:gs>
              <a:gs pos="50000">
                <a:schemeClr val="accent4"/>
              </a:gs>
              <a:gs pos="76000">
                <a:schemeClr val="accen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1"/>
          <p:cNvSpPr txBox="1">
            <a:spLocks noGrp="1"/>
          </p:cNvSpPr>
          <p:nvPr>
            <p:ph type="title"/>
          </p:nvPr>
        </p:nvSpPr>
        <p:spPr>
          <a:xfrm>
            <a:off x="4572000" y="7248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Definition</a:t>
            </a:r>
            <a:endParaRPr dirty="0"/>
          </a:p>
        </p:txBody>
      </p:sp>
      <p:sp>
        <p:nvSpPr>
          <p:cNvPr id="615" name="Google Shape;615;p91"/>
          <p:cNvSpPr txBox="1">
            <a:spLocks noGrp="1"/>
          </p:cNvSpPr>
          <p:nvPr>
            <p:ph type="subTitle" idx="1"/>
          </p:nvPr>
        </p:nvSpPr>
        <p:spPr>
          <a:xfrm rot="-268">
            <a:off x="4571999" y="1849497"/>
            <a:ext cx="38520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/>
              <a:t>Stock Mismanagement: </a:t>
            </a:r>
            <a:r>
              <a:rPr lang="en-GB" dirty="0"/>
              <a:t>Many inventory systems fail to handle real-time stock tracking, leading to over-ordering or under-stocking.</a:t>
            </a:r>
          </a:p>
          <a:p>
            <a:pPr marL="0" lvl="0" indent="0">
              <a:buNone/>
            </a:pPr>
            <a:endParaRPr lang="en-GB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GB" b="1" dirty="0"/>
              <a:t>Inflexibility in Orders: </a:t>
            </a:r>
            <a:r>
              <a:rPr lang="en-GB" dirty="0"/>
              <a:t>Systems may not manage dynamic updates, such as product shortages or customer-specific order processing.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77137-C57A-40CF-8C51-09FCFCC69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6" y="944880"/>
            <a:ext cx="3562445" cy="322196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14;p91">
            <a:extLst>
              <a:ext uri="{FF2B5EF4-FFF2-40B4-BE49-F238E27FC236}">
                <a16:creationId xmlns:a16="http://schemas.microsoft.com/office/drawing/2014/main" id="{7676FCC6-87FD-4EEE-8268-5ECA9DE245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806" y="674063"/>
            <a:ext cx="3852000" cy="9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Solution</a:t>
            </a:r>
            <a:endParaRPr dirty="0"/>
          </a:p>
        </p:txBody>
      </p:sp>
      <p:sp>
        <p:nvSpPr>
          <p:cNvPr id="15" name="Google Shape;615;p91">
            <a:extLst>
              <a:ext uri="{FF2B5EF4-FFF2-40B4-BE49-F238E27FC236}">
                <a16:creationId xmlns:a16="http://schemas.microsoft.com/office/drawing/2014/main" id="{BE3BABB8-5E10-449D-88E0-9DB3BA9F17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rot="21599732">
            <a:off x="558806" y="1798697"/>
            <a:ext cx="3852000" cy="2510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GB" b="1" dirty="0"/>
              <a:t>Real-Time Stock Management: </a:t>
            </a:r>
            <a:r>
              <a:rPr lang="en-GB" dirty="0"/>
              <a:t>Your system disables order creation when product quantities exceed available stock, ensuring accurate stock levels.</a:t>
            </a:r>
          </a:p>
          <a:p>
            <a:pPr marL="0" lvl="0" indent="0" algn="l"/>
            <a:endParaRPr lang="en-GB" dirty="0"/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GB" b="1" dirty="0"/>
              <a:t>Enhanced Order Management: </a:t>
            </a:r>
            <a:r>
              <a:rPr lang="en-GB" dirty="0"/>
              <a:t>Detailed order tracking and customer-specific functionalities ensure better handling of orders and stock validation using shopping Cart Package that ensure that.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31F575-EAEA-49E2-9332-652DBBB22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43940"/>
            <a:ext cx="4074159" cy="305562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9"/>
          <p:cNvSpPr txBox="1">
            <a:spLocks noGrp="1"/>
          </p:cNvSpPr>
          <p:nvPr>
            <p:ph type="title"/>
          </p:nvPr>
        </p:nvSpPr>
        <p:spPr>
          <a:xfrm>
            <a:off x="1823700" y="1762125"/>
            <a:ext cx="54966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did?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99" name="Google Shape;599;p89"/>
          <p:cNvSpPr txBox="1">
            <a:spLocks noGrp="1"/>
          </p:cNvSpPr>
          <p:nvPr>
            <p:ph type="subTitle" idx="1"/>
          </p:nvPr>
        </p:nvSpPr>
        <p:spPr>
          <a:xfrm>
            <a:off x="1828800" y="2665750"/>
            <a:ext cx="5486400" cy="1136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going to discuss the main concepts like features , phases and time that we covered in this project to achieve the optimal solution for the Inventory System.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next slide, we will show the </a:t>
            </a:r>
            <a:r>
              <a:rPr lang="en-US" b="1" dirty="0"/>
              <a:t>sprints of project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12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Planning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592" name="Google Shape;1592;p127"/>
          <p:cNvSpPr txBox="1">
            <a:spLocks noGrp="1"/>
          </p:cNvSpPr>
          <p:nvPr>
            <p:ph type="title" idx="2"/>
          </p:nvPr>
        </p:nvSpPr>
        <p:spPr>
          <a:xfrm>
            <a:off x="720000" y="19435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1</a:t>
            </a:r>
            <a:endParaRPr dirty="0"/>
          </a:p>
        </p:txBody>
      </p:sp>
      <p:sp>
        <p:nvSpPr>
          <p:cNvPr id="1593" name="Google Shape;1593;p127"/>
          <p:cNvSpPr txBox="1">
            <a:spLocks noGrp="1"/>
          </p:cNvSpPr>
          <p:nvPr>
            <p:ph type="subTitle" idx="1"/>
          </p:nvPr>
        </p:nvSpPr>
        <p:spPr>
          <a:xfrm>
            <a:off x="719975" y="2383038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 and User Management.</a:t>
            </a:r>
            <a:endParaRPr dirty="0"/>
          </a:p>
        </p:txBody>
      </p:sp>
      <p:sp>
        <p:nvSpPr>
          <p:cNvPr id="1594" name="Google Shape;1594;p127"/>
          <p:cNvSpPr txBox="1">
            <a:spLocks noGrp="1"/>
          </p:cNvSpPr>
          <p:nvPr>
            <p:ph type="title" idx="3"/>
          </p:nvPr>
        </p:nvSpPr>
        <p:spPr>
          <a:xfrm>
            <a:off x="3419269" y="19435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2</a:t>
            </a:r>
            <a:endParaRPr dirty="0"/>
          </a:p>
        </p:txBody>
      </p:sp>
      <p:sp>
        <p:nvSpPr>
          <p:cNvPr id="1595" name="Google Shape;1595;p127"/>
          <p:cNvSpPr txBox="1">
            <a:spLocks noGrp="1"/>
          </p:cNvSpPr>
          <p:nvPr>
            <p:ph type="subTitle" idx="4"/>
          </p:nvPr>
        </p:nvSpPr>
        <p:spPr>
          <a:xfrm>
            <a:off x="3419246" y="2383038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Product, Category, Supplier Management. </a:t>
            </a:r>
            <a:endParaRPr dirty="0"/>
          </a:p>
        </p:txBody>
      </p:sp>
      <p:sp>
        <p:nvSpPr>
          <p:cNvPr id="1596" name="Google Shape;1596;p127"/>
          <p:cNvSpPr txBox="1">
            <a:spLocks noGrp="1"/>
          </p:cNvSpPr>
          <p:nvPr>
            <p:ph type="title" idx="5"/>
          </p:nvPr>
        </p:nvSpPr>
        <p:spPr>
          <a:xfrm>
            <a:off x="2069638" y="36105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4</a:t>
            </a:r>
            <a:endParaRPr dirty="0"/>
          </a:p>
        </p:txBody>
      </p:sp>
      <p:sp>
        <p:nvSpPr>
          <p:cNvPr id="1597" name="Google Shape;1597;p127"/>
          <p:cNvSpPr txBox="1">
            <a:spLocks noGrp="1"/>
          </p:cNvSpPr>
          <p:nvPr>
            <p:ph type="subTitle" idx="6"/>
          </p:nvPr>
        </p:nvSpPr>
        <p:spPr>
          <a:xfrm>
            <a:off x="1862049" y="4040300"/>
            <a:ext cx="2631241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Purchases, Stock Management, Quotations.</a:t>
            </a:r>
            <a:endParaRPr dirty="0"/>
          </a:p>
        </p:txBody>
      </p:sp>
      <p:sp>
        <p:nvSpPr>
          <p:cNvPr id="1598" name="Google Shape;1598;p127"/>
          <p:cNvSpPr txBox="1">
            <a:spLocks noGrp="1"/>
          </p:cNvSpPr>
          <p:nvPr>
            <p:ph type="title" idx="7"/>
          </p:nvPr>
        </p:nvSpPr>
        <p:spPr>
          <a:xfrm>
            <a:off x="4768907" y="3610538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5</a:t>
            </a:r>
            <a:endParaRPr dirty="0"/>
          </a:p>
        </p:txBody>
      </p:sp>
      <p:sp>
        <p:nvSpPr>
          <p:cNvPr id="1599" name="Google Shape;1599;p127"/>
          <p:cNvSpPr txBox="1">
            <a:spLocks noGrp="1"/>
          </p:cNvSpPr>
          <p:nvPr>
            <p:ph type="subTitle" idx="8"/>
          </p:nvPr>
        </p:nvSpPr>
        <p:spPr>
          <a:xfrm>
            <a:off x="4768909" y="4040300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Testing, Debugging, and Final Refinements. </a:t>
            </a:r>
            <a:endParaRPr dirty="0"/>
          </a:p>
        </p:txBody>
      </p:sp>
      <p:sp>
        <p:nvSpPr>
          <p:cNvPr id="1600" name="Google Shape;1600;p127"/>
          <p:cNvSpPr txBox="1">
            <a:spLocks noGrp="1"/>
          </p:cNvSpPr>
          <p:nvPr>
            <p:ph type="title" idx="9"/>
          </p:nvPr>
        </p:nvSpPr>
        <p:spPr>
          <a:xfrm>
            <a:off x="6118545" y="194356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Sprint 3</a:t>
            </a:r>
            <a:endParaRPr dirty="0"/>
          </a:p>
        </p:txBody>
      </p:sp>
      <p:sp>
        <p:nvSpPr>
          <p:cNvPr id="1601" name="Google Shape;1601;p127"/>
          <p:cNvSpPr txBox="1">
            <a:spLocks noGrp="1"/>
          </p:cNvSpPr>
          <p:nvPr>
            <p:ph type="subTitle" idx="13"/>
          </p:nvPr>
        </p:nvSpPr>
        <p:spPr>
          <a:xfrm>
            <a:off x="6118525" y="2383038"/>
            <a:ext cx="230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Orders, Customers, and Units</a:t>
            </a:r>
            <a:endParaRPr dirty="0"/>
          </a:p>
        </p:txBody>
      </p:sp>
      <p:sp>
        <p:nvSpPr>
          <p:cNvPr id="1602" name="Google Shape;1602;p127"/>
          <p:cNvSpPr/>
          <p:nvPr/>
        </p:nvSpPr>
        <p:spPr>
          <a:xfrm>
            <a:off x="2940261" y="3015621"/>
            <a:ext cx="564300" cy="5643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3" name="Google Shape;1603;p127"/>
          <p:cNvSpPr/>
          <p:nvPr/>
        </p:nvSpPr>
        <p:spPr>
          <a:xfrm>
            <a:off x="6908231" y="1348401"/>
            <a:ext cx="567000" cy="5670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4" name="Google Shape;1604;p127"/>
          <p:cNvSpPr/>
          <p:nvPr/>
        </p:nvSpPr>
        <p:spPr>
          <a:xfrm>
            <a:off x="1590564" y="1348401"/>
            <a:ext cx="567000" cy="5670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127"/>
          <p:cNvSpPr/>
          <p:nvPr/>
        </p:nvSpPr>
        <p:spPr>
          <a:xfrm>
            <a:off x="5638141" y="3014315"/>
            <a:ext cx="567000" cy="5670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6" name="Google Shape;1606;p127"/>
          <p:cNvSpPr/>
          <p:nvPr/>
        </p:nvSpPr>
        <p:spPr>
          <a:xfrm>
            <a:off x="4289866" y="1348401"/>
            <a:ext cx="567000" cy="5670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127"/>
          <p:cNvSpPr/>
          <p:nvPr/>
        </p:nvSpPr>
        <p:spPr>
          <a:xfrm>
            <a:off x="1743897" y="1536259"/>
            <a:ext cx="257697" cy="191286"/>
          </a:xfrm>
          <a:custGeom>
            <a:avLst/>
            <a:gdLst/>
            <a:ahLst/>
            <a:cxnLst/>
            <a:rect l="l" t="t" r="r" b="b"/>
            <a:pathLst>
              <a:path w="10085" h="7486" extrusionOk="0">
                <a:moveTo>
                  <a:pt x="3210" y="1968"/>
                </a:moveTo>
                <a:cubicBezTo>
                  <a:pt x="3318" y="1968"/>
                  <a:pt x="3407" y="2056"/>
                  <a:pt x="3407" y="2166"/>
                </a:cubicBezTo>
                <a:lnTo>
                  <a:pt x="3407" y="2319"/>
                </a:lnTo>
                <a:cubicBezTo>
                  <a:pt x="3407" y="2427"/>
                  <a:pt x="3319" y="2515"/>
                  <a:pt x="3211" y="2515"/>
                </a:cubicBezTo>
                <a:cubicBezTo>
                  <a:pt x="3201" y="2515"/>
                  <a:pt x="3191" y="2515"/>
                  <a:pt x="3181" y="2513"/>
                </a:cubicBezTo>
                <a:cubicBezTo>
                  <a:pt x="3083" y="2500"/>
                  <a:pt x="3013" y="2410"/>
                  <a:pt x="3013" y="2312"/>
                </a:cubicBezTo>
                <a:lnTo>
                  <a:pt x="3013" y="2190"/>
                </a:lnTo>
                <a:cubicBezTo>
                  <a:pt x="3013" y="2073"/>
                  <a:pt x="3083" y="1985"/>
                  <a:pt x="3181" y="1970"/>
                </a:cubicBezTo>
                <a:cubicBezTo>
                  <a:pt x="3191" y="1969"/>
                  <a:pt x="3200" y="1968"/>
                  <a:pt x="3210" y="1968"/>
                </a:cubicBezTo>
                <a:close/>
                <a:moveTo>
                  <a:pt x="6892" y="1968"/>
                </a:moveTo>
                <a:cubicBezTo>
                  <a:pt x="7002" y="1968"/>
                  <a:pt x="7091" y="2056"/>
                  <a:pt x="7091" y="2166"/>
                </a:cubicBezTo>
                <a:lnTo>
                  <a:pt x="7091" y="2319"/>
                </a:lnTo>
                <a:cubicBezTo>
                  <a:pt x="7091" y="2427"/>
                  <a:pt x="7002" y="2515"/>
                  <a:pt x="6894" y="2515"/>
                </a:cubicBezTo>
                <a:cubicBezTo>
                  <a:pt x="6884" y="2515"/>
                  <a:pt x="6874" y="2515"/>
                  <a:pt x="6864" y="2513"/>
                </a:cubicBezTo>
                <a:cubicBezTo>
                  <a:pt x="6766" y="2500"/>
                  <a:pt x="6697" y="2410"/>
                  <a:pt x="6697" y="2312"/>
                </a:cubicBezTo>
                <a:lnTo>
                  <a:pt x="6697" y="2190"/>
                </a:lnTo>
                <a:cubicBezTo>
                  <a:pt x="6697" y="2073"/>
                  <a:pt x="6766" y="1985"/>
                  <a:pt x="6864" y="1970"/>
                </a:cubicBezTo>
                <a:cubicBezTo>
                  <a:pt x="6874" y="1969"/>
                  <a:pt x="6883" y="1968"/>
                  <a:pt x="6892" y="1968"/>
                </a:cubicBezTo>
                <a:close/>
                <a:moveTo>
                  <a:pt x="3402" y="2916"/>
                </a:moveTo>
                <a:cubicBezTo>
                  <a:pt x="3666" y="2916"/>
                  <a:pt x="3881" y="3127"/>
                  <a:pt x="3887" y="3388"/>
                </a:cubicBezTo>
                <a:lnTo>
                  <a:pt x="2548" y="3388"/>
                </a:lnTo>
                <a:cubicBezTo>
                  <a:pt x="2555" y="3127"/>
                  <a:pt x="2771" y="2916"/>
                  <a:pt x="3034" y="2916"/>
                </a:cubicBezTo>
                <a:close/>
                <a:moveTo>
                  <a:pt x="7068" y="2916"/>
                </a:moveTo>
                <a:cubicBezTo>
                  <a:pt x="7331" y="2916"/>
                  <a:pt x="7547" y="3127"/>
                  <a:pt x="7554" y="3388"/>
                </a:cubicBezTo>
                <a:lnTo>
                  <a:pt x="6215" y="3388"/>
                </a:lnTo>
                <a:cubicBezTo>
                  <a:pt x="6221" y="3127"/>
                  <a:pt x="6436" y="2916"/>
                  <a:pt x="6700" y="2916"/>
                </a:cubicBezTo>
                <a:close/>
                <a:moveTo>
                  <a:pt x="8509" y="1183"/>
                </a:moveTo>
                <a:lnTo>
                  <a:pt x="8509" y="3388"/>
                </a:lnTo>
                <a:lnTo>
                  <a:pt x="7954" y="3388"/>
                </a:lnTo>
                <a:cubicBezTo>
                  <a:pt x="7949" y="3031"/>
                  <a:pt x="7729" y="2724"/>
                  <a:pt x="7420" y="2592"/>
                </a:cubicBezTo>
                <a:cubicBezTo>
                  <a:pt x="7461" y="2511"/>
                  <a:pt x="7485" y="2420"/>
                  <a:pt x="7485" y="2323"/>
                </a:cubicBezTo>
                <a:lnTo>
                  <a:pt x="7485" y="2180"/>
                </a:lnTo>
                <a:cubicBezTo>
                  <a:pt x="7485" y="1859"/>
                  <a:pt x="7233" y="1586"/>
                  <a:pt x="6910" y="1576"/>
                </a:cubicBezTo>
                <a:cubicBezTo>
                  <a:pt x="6904" y="1576"/>
                  <a:pt x="6899" y="1576"/>
                  <a:pt x="6893" y="1576"/>
                </a:cubicBezTo>
                <a:cubicBezTo>
                  <a:pt x="6568" y="1576"/>
                  <a:pt x="6303" y="1842"/>
                  <a:pt x="6303" y="2169"/>
                </a:cubicBezTo>
                <a:lnTo>
                  <a:pt x="6303" y="2323"/>
                </a:lnTo>
                <a:cubicBezTo>
                  <a:pt x="6303" y="2420"/>
                  <a:pt x="6326" y="2511"/>
                  <a:pt x="6367" y="2592"/>
                </a:cubicBezTo>
                <a:cubicBezTo>
                  <a:pt x="6057" y="2724"/>
                  <a:pt x="5838" y="3031"/>
                  <a:pt x="5834" y="3388"/>
                </a:cubicBezTo>
                <a:lnTo>
                  <a:pt x="5239" y="3388"/>
                </a:lnTo>
                <a:lnTo>
                  <a:pt x="5239" y="1183"/>
                </a:lnTo>
                <a:close/>
                <a:moveTo>
                  <a:pt x="3211" y="4569"/>
                </a:moveTo>
                <a:cubicBezTo>
                  <a:pt x="3319" y="4569"/>
                  <a:pt x="3407" y="4657"/>
                  <a:pt x="3407" y="4765"/>
                </a:cubicBezTo>
                <a:lnTo>
                  <a:pt x="3407" y="4919"/>
                </a:lnTo>
                <a:cubicBezTo>
                  <a:pt x="3407" y="5028"/>
                  <a:pt x="3318" y="5116"/>
                  <a:pt x="3210" y="5116"/>
                </a:cubicBezTo>
                <a:cubicBezTo>
                  <a:pt x="3200" y="5116"/>
                  <a:pt x="3191" y="5115"/>
                  <a:pt x="3181" y="5114"/>
                </a:cubicBezTo>
                <a:cubicBezTo>
                  <a:pt x="3083" y="5099"/>
                  <a:pt x="3013" y="5011"/>
                  <a:pt x="3013" y="4912"/>
                </a:cubicBezTo>
                <a:lnTo>
                  <a:pt x="3013" y="4789"/>
                </a:lnTo>
                <a:cubicBezTo>
                  <a:pt x="3013" y="4674"/>
                  <a:pt x="3083" y="4585"/>
                  <a:pt x="3181" y="4571"/>
                </a:cubicBezTo>
                <a:cubicBezTo>
                  <a:pt x="3191" y="4569"/>
                  <a:pt x="3201" y="4569"/>
                  <a:pt x="3211" y="4569"/>
                </a:cubicBezTo>
                <a:close/>
                <a:moveTo>
                  <a:pt x="6894" y="4569"/>
                </a:moveTo>
                <a:cubicBezTo>
                  <a:pt x="7002" y="4569"/>
                  <a:pt x="7091" y="4657"/>
                  <a:pt x="7091" y="4765"/>
                </a:cubicBezTo>
                <a:lnTo>
                  <a:pt x="7091" y="4919"/>
                </a:lnTo>
                <a:cubicBezTo>
                  <a:pt x="7091" y="5028"/>
                  <a:pt x="7002" y="5116"/>
                  <a:pt x="6892" y="5116"/>
                </a:cubicBezTo>
                <a:cubicBezTo>
                  <a:pt x="6883" y="5116"/>
                  <a:pt x="6874" y="5115"/>
                  <a:pt x="6864" y="5114"/>
                </a:cubicBezTo>
                <a:cubicBezTo>
                  <a:pt x="6766" y="5099"/>
                  <a:pt x="6697" y="5011"/>
                  <a:pt x="6697" y="4912"/>
                </a:cubicBezTo>
                <a:lnTo>
                  <a:pt x="6697" y="4789"/>
                </a:lnTo>
                <a:cubicBezTo>
                  <a:pt x="6697" y="4674"/>
                  <a:pt x="6766" y="4585"/>
                  <a:pt x="6864" y="4571"/>
                </a:cubicBezTo>
                <a:cubicBezTo>
                  <a:pt x="6874" y="4569"/>
                  <a:pt x="6884" y="4569"/>
                  <a:pt x="6894" y="4569"/>
                </a:cubicBezTo>
                <a:close/>
                <a:moveTo>
                  <a:pt x="4845" y="3782"/>
                </a:moveTo>
                <a:lnTo>
                  <a:pt x="4845" y="5988"/>
                </a:lnTo>
                <a:lnTo>
                  <a:pt x="4271" y="5988"/>
                </a:lnTo>
                <a:cubicBezTo>
                  <a:pt x="4265" y="5631"/>
                  <a:pt x="4047" y="5324"/>
                  <a:pt x="3737" y="5192"/>
                </a:cubicBezTo>
                <a:cubicBezTo>
                  <a:pt x="3778" y="5111"/>
                  <a:pt x="3801" y="5019"/>
                  <a:pt x="3801" y="4923"/>
                </a:cubicBezTo>
                <a:lnTo>
                  <a:pt x="3801" y="4781"/>
                </a:lnTo>
                <a:cubicBezTo>
                  <a:pt x="3801" y="4458"/>
                  <a:pt x="3549" y="4185"/>
                  <a:pt x="3228" y="4176"/>
                </a:cubicBezTo>
                <a:cubicBezTo>
                  <a:pt x="3222" y="4176"/>
                  <a:pt x="3216" y="4176"/>
                  <a:pt x="3211" y="4176"/>
                </a:cubicBezTo>
                <a:cubicBezTo>
                  <a:pt x="2884" y="4176"/>
                  <a:pt x="2620" y="4442"/>
                  <a:pt x="2620" y="4768"/>
                </a:cubicBezTo>
                <a:lnTo>
                  <a:pt x="2620" y="4923"/>
                </a:lnTo>
                <a:cubicBezTo>
                  <a:pt x="2620" y="5019"/>
                  <a:pt x="2643" y="5111"/>
                  <a:pt x="2684" y="5192"/>
                </a:cubicBezTo>
                <a:cubicBezTo>
                  <a:pt x="2374" y="5324"/>
                  <a:pt x="2155" y="5631"/>
                  <a:pt x="2150" y="5988"/>
                </a:cubicBezTo>
                <a:lnTo>
                  <a:pt x="1576" y="5988"/>
                </a:lnTo>
                <a:lnTo>
                  <a:pt x="1576" y="3782"/>
                </a:lnTo>
                <a:close/>
                <a:moveTo>
                  <a:pt x="8509" y="3782"/>
                </a:moveTo>
                <a:lnTo>
                  <a:pt x="8509" y="5988"/>
                </a:lnTo>
                <a:lnTo>
                  <a:pt x="7954" y="5988"/>
                </a:lnTo>
                <a:cubicBezTo>
                  <a:pt x="7949" y="5631"/>
                  <a:pt x="7729" y="5324"/>
                  <a:pt x="7420" y="5192"/>
                </a:cubicBezTo>
                <a:cubicBezTo>
                  <a:pt x="7461" y="5111"/>
                  <a:pt x="7485" y="5019"/>
                  <a:pt x="7485" y="4923"/>
                </a:cubicBezTo>
                <a:lnTo>
                  <a:pt x="7485" y="4781"/>
                </a:lnTo>
                <a:cubicBezTo>
                  <a:pt x="7485" y="4458"/>
                  <a:pt x="7233" y="4185"/>
                  <a:pt x="6910" y="4176"/>
                </a:cubicBezTo>
                <a:cubicBezTo>
                  <a:pt x="6904" y="4176"/>
                  <a:pt x="6899" y="4176"/>
                  <a:pt x="6893" y="4176"/>
                </a:cubicBezTo>
                <a:cubicBezTo>
                  <a:pt x="6568" y="4176"/>
                  <a:pt x="6303" y="4442"/>
                  <a:pt x="6303" y="4768"/>
                </a:cubicBezTo>
                <a:lnTo>
                  <a:pt x="6303" y="4923"/>
                </a:lnTo>
                <a:cubicBezTo>
                  <a:pt x="6303" y="5019"/>
                  <a:pt x="6326" y="5111"/>
                  <a:pt x="6367" y="5192"/>
                </a:cubicBezTo>
                <a:cubicBezTo>
                  <a:pt x="6057" y="5324"/>
                  <a:pt x="5838" y="5631"/>
                  <a:pt x="5834" y="5988"/>
                </a:cubicBezTo>
                <a:lnTo>
                  <a:pt x="5239" y="5988"/>
                </a:lnTo>
                <a:lnTo>
                  <a:pt x="5239" y="3782"/>
                </a:lnTo>
                <a:close/>
                <a:moveTo>
                  <a:pt x="8705" y="395"/>
                </a:moveTo>
                <a:cubicBezTo>
                  <a:pt x="9032" y="395"/>
                  <a:pt x="9296" y="659"/>
                  <a:pt x="9296" y="985"/>
                </a:cubicBezTo>
                <a:lnTo>
                  <a:pt x="9296" y="5988"/>
                </a:lnTo>
                <a:lnTo>
                  <a:pt x="8903" y="5988"/>
                </a:lnTo>
                <a:lnTo>
                  <a:pt x="8903" y="985"/>
                </a:lnTo>
                <a:cubicBezTo>
                  <a:pt x="8903" y="877"/>
                  <a:pt x="8814" y="789"/>
                  <a:pt x="8706" y="789"/>
                </a:cubicBezTo>
                <a:lnTo>
                  <a:pt x="4085" y="789"/>
                </a:lnTo>
                <a:cubicBezTo>
                  <a:pt x="3986" y="789"/>
                  <a:pt x="3898" y="858"/>
                  <a:pt x="3883" y="957"/>
                </a:cubicBezTo>
                <a:cubicBezTo>
                  <a:pt x="3866" y="1077"/>
                  <a:pt x="3960" y="1183"/>
                  <a:pt x="4078" y="1183"/>
                </a:cubicBezTo>
                <a:lnTo>
                  <a:pt x="4845" y="1183"/>
                </a:lnTo>
                <a:lnTo>
                  <a:pt x="4845" y="3388"/>
                </a:lnTo>
                <a:lnTo>
                  <a:pt x="4271" y="3388"/>
                </a:lnTo>
                <a:cubicBezTo>
                  <a:pt x="4265" y="3031"/>
                  <a:pt x="4047" y="2724"/>
                  <a:pt x="3737" y="2592"/>
                </a:cubicBezTo>
                <a:cubicBezTo>
                  <a:pt x="3778" y="2511"/>
                  <a:pt x="3801" y="2420"/>
                  <a:pt x="3801" y="2323"/>
                </a:cubicBezTo>
                <a:lnTo>
                  <a:pt x="3801" y="2180"/>
                </a:lnTo>
                <a:cubicBezTo>
                  <a:pt x="3801" y="1859"/>
                  <a:pt x="3549" y="1586"/>
                  <a:pt x="3228" y="1576"/>
                </a:cubicBezTo>
                <a:cubicBezTo>
                  <a:pt x="3222" y="1576"/>
                  <a:pt x="3216" y="1576"/>
                  <a:pt x="3211" y="1576"/>
                </a:cubicBezTo>
                <a:cubicBezTo>
                  <a:pt x="2884" y="1576"/>
                  <a:pt x="2620" y="1842"/>
                  <a:pt x="2620" y="2169"/>
                </a:cubicBezTo>
                <a:lnTo>
                  <a:pt x="2620" y="2323"/>
                </a:lnTo>
                <a:cubicBezTo>
                  <a:pt x="2620" y="2420"/>
                  <a:pt x="2643" y="2511"/>
                  <a:pt x="2684" y="2592"/>
                </a:cubicBezTo>
                <a:cubicBezTo>
                  <a:pt x="2373" y="2724"/>
                  <a:pt x="2153" y="3031"/>
                  <a:pt x="2148" y="3388"/>
                </a:cubicBezTo>
                <a:lnTo>
                  <a:pt x="1576" y="3388"/>
                </a:lnTo>
                <a:lnTo>
                  <a:pt x="1576" y="1183"/>
                </a:lnTo>
                <a:lnTo>
                  <a:pt x="2299" y="1183"/>
                </a:lnTo>
                <a:cubicBezTo>
                  <a:pt x="2398" y="1183"/>
                  <a:pt x="2486" y="1112"/>
                  <a:pt x="2500" y="1014"/>
                </a:cubicBezTo>
                <a:cubicBezTo>
                  <a:pt x="2518" y="893"/>
                  <a:pt x="2424" y="789"/>
                  <a:pt x="2306" y="789"/>
                </a:cubicBezTo>
                <a:lnTo>
                  <a:pt x="1378" y="789"/>
                </a:lnTo>
                <a:cubicBezTo>
                  <a:pt x="1270" y="789"/>
                  <a:pt x="1182" y="877"/>
                  <a:pt x="1182" y="985"/>
                </a:cubicBezTo>
                <a:lnTo>
                  <a:pt x="1182" y="5988"/>
                </a:lnTo>
                <a:lnTo>
                  <a:pt x="788" y="5988"/>
                </a:lnTo>
                <a:lnTo>
                  <a:pt x="788" y="985"/>
                </a:lnTo>
                <a:cubicBezTo>
                  <a:pt x="788" y="659"/>
                  <a:pt x="1052" y="395"/>
                  <a:pt x="1378" y="395"/>
                </a:cubicBezTo>
                <a:close/>
                <a:moveTo>
                  <a:pt x="3402" y="5515"/>
                </a:moveTo>
                <a:cubicBezTo>
                  <a:pt x="3666" y="5515"/>
                  <a:pt x="3881" y="5726"/>
                  <a:pt x="3887" y="5989"/>
                </a:cubicBezTo>
                <a:lnTo>
                  <a:pt x="2548" y="5989"/>
                </a:lnTo>
                <a:cubicBezTo>
                  <a:pt x="2555" y="5726"/>
                  <a:pt x="2771" y="5515"/>
                  <a:pt x="3034" y="5515"/>
                </a:cubicBezTo>
                <a:close/>
                <a:moveTo>
                  <a:pt x="7068" y="5515"/>
                </a:moveTo>
                <a:cubicBezTo>
                  <a:pt x="7331" y="5515"/>
                  <a:pt x="7547" y="5726"/>
                  <a:pt x="7554" y="5989"/>
                </a:cubicBezTo>
                <a:lnTo>
                  <a:pt x="6215" y="5989"/>
                </a:lnTo>
                <a:cubicBezTo>
                  <a:pt x="6221" y="5726"/>
                  <a:pt x="6436" y="5515"/>
                  <a:pt x="6700" y="5515"/>
                </a:cubicBezTo>
                <a:close/>
                <a:moveTo>
                  <a:pt x="9690" y="6383"/>
                </a:moveTo>
                <a:lnTo>
                  <a:pt x="9690" y="6630"/>
                </a:lnTo>
                <a:cubicBezTo>
                  <a:pt x="9690" y="6885"/>
                  <a:pt x="9483" y="7092"/>
                  <a:pt x="9228" y="7092"/>
                </a:cubicBezTo>
                <a:lnTo>
                  <a:pt x="856" y="7092"/>
                </a:lnTo>
                <a:cubicBezTo>
                  <a:pt x="601" y="7092"/>
                  <a:pt x="394" y="6885"/>
                  <a:pt x="394" y="6630"/>
                </a:cubicBezTo>
                <a:lnTo>
                  <a:pt x="394" y="6383"/>
                </a:lnTo>
                <a:close/>
                <a:moveTo>
                  <a:pt x="1378" y="1"/>
                </a:moveTo>
                <a:cubicBezTo>
                  <a:pt x="834" y="1"/>
                  <a:pt x="394" y="441"/>
                  <a:pt x="394" y="985"/>
                </a:cubicBezTo>
                <a:lnTo>
                  <a:pt x="394" y="5988"/>
                </a:lnTo>
                <a:lnTo>
                  <a:pt x="196" y="5988"/>
                </a:lnTo>
                <a:cubicBezTo>
                  <a:pt x="88" y="5988"/>
                  <a:pt x="0" y="6076"/>
                  <a:pt x="0" y="6185"/>
                </a:cubicBezTo>
                <a:lnTo>
                  <a:pt x="0" y="6630"/>
                </a:lnTo>
                <a:cubicBezTo>
                  <a:pt x="0" y="7102"/>
                  <a:pt x="383" y="7486"/>
                  <a:pt x="856" y="7486"/>
                </a:cubicBezTo>
                <a:lnTo>
                  <a:pt x="9228" y="7486"/>
                </a:lnTo>
                <a:cubicBezTo>
                  <a:pt x="9701" y="7486"/>
                  <a:pt x="10084" y="7102"/>
                  <a:pt x="10084" y="6630"/>
                </a:cubicBezTo>
                <a:lnTo>
                  <a:pt x="10084" y="6185"/>
                </a:lnTo>
                <a:cubicBezTo>
                  <a:pt x="10084" y="6076"/>
                  <a:pt x="9996" y="5988"/>
                  <a:pt x="9888" y="5988"/>
                </a:cubicBezTo>
                <a:lnTo>
                  <a:pt x="9690" y="5988"/>
                </a:lnTo>
                <a:lnTo>
                  <a:pt x="9690" y="985"/>
                </a:lnTo>
                <a:cubicBezTo>
                  <a:pt x="9690" y="441"/>
                  <a:pt x="9249" y="1"/>
                  <a:pt x="8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127"/>
          <p:cNvSpPr/>
          <p:nvPr/>
        </p:nvSpPr>
        <p:spPr>
          <a:xfrm>
            <a:off x="5792797" y="3168955"/>
            <a:ext cx="257723" cy="257723"/>
          </a:xfrm>
          <a:custGeom>
            <a:avLst/>
            <a:gdLst/>
            <a:ahLst/>
            <a:cxnLst/>
            <a:rect l="l" t="t" r="r" b="b"/>
            <a:pathLst>
              <a:path w="10086" h="10086" extrusionOk="0">
                <a:moveTo>
                  <a:pt x="4453" y="2522"/>
                </a:moveTo>
                <a:lnTo>
                  <a:pt x="4453" y="3774"/>
                </a:lnTo>
                <a:cubicBezTo>
                  <a:pt x="4453" y="3804"/>
                  <a:pt x="4454" y="3833"/>
                  <a:pt x="4457" y="3861"/>
                </a:cubicBezTo>
                <a:lnTo>
                  <a:pt x="394" y="3861"/>
                </a:lnTo>
                <a:lnTo>
                  <a:pt x="394" y="2719"/>
                </a:lnTo>
                <a:cubicBezTo>
                  <a:pt x="396" y="2610"/>
                  <a:pt x="483" y="2522"/>
                  <a:pt x="592" y="2522"/>
                </a:cubicBezTo>
                <a:close/>
                <a:moveTo>
                  <a:pt x="4499" y="6901"/>
                </a:moveTo>
                <a:cubicBezTo>
                  <a:pt x="4834" y="7086"/>
                  <a:pt x="5213" y="7194"/>
                  <a:pt x="5615" y="7221"/>
                </a:cubicBezTo>
                <a:lnTo>
                  <a:pt x="5615" y="7428"/>
                </a:lnTo>
                <a:cubicBezTo>
                  <a:pt x="5615" y="7852"/>
                  <a:pt x="5270" y="8197"/>
                  <a:pt x="4846" y="8197"/>
                </a:cubicBezTo>
                <a:cubicBezTo>
                  <a:pt x="4830" y="8197"/>
                  <a:pt x="4813" y="8196"/>
                  <a:pt x="4796" y="8195"/>
                </a:cubicBezTo>
                <a:cubicBezTo>
                  <a:pt x="4390" y="8170"/>
                  <a:pt x="4078" y="7822"/>
                  <a:pt x="4078" y="7415"/>
                </a:cubicBezTo>
                <a:lnTo>
                  <a:pt x="4078" y="7174"/>
                </a:lnTo>
                <a:cubicBezTo>
                  <a:pt x="4244" y="7131"/>
                  <a:pt x="4392" y="7035"/>
                  <a:pt x="4499" y="6901"/>
                </a:cubicBezTo>
                <a:close/>
                <a:moveTo>
                  <a:pt x="4847" y="5586"/>
                </a:moveTo>
                <a:cubicBezTo>
                  <a:pt x="5705" y="5586"/>
                  <a:pt x="6402" y="6284"/>
                  <a:pt x="6402" y="7141"/>
                </a:cubicBezTo>
                <a:lnTo>
                  <a:pt x="6402" y="7663"/>
                </a:lnTo>
                <a:cubicBezTo>
                  <a:pt x="6402" y="7926"/>
                  <a:pt x="6269" y="8166"/>
                  <a:pt x="6050" y="8304"/>
                </a:cubicBezTo>
                <a:cubicBezTo>
                  <a:pt x="5937" y="8265"/>
                  <a:pt x="5819" y="8237"/>
                  <a:pt x="5698" y="8219"/>
                </a:cubicBezTo>
                <a:cubicBezTo>
                  <a:pt x="5891" y="8011"/>
                  <a:pt x="6008" y="7734"/>
                  <a:pt x="6008" y="7429"/>
                </a:cubicBezTo>
                <a:lnTo>
                  <a:pt x="6008" y="7030"/>
                </a:lnTo>
                <a:cubicBezTo>
                  <a:pt x="6008" y="6922"/>
                  <a:pt x="5920" y="6834"/>
                  <a:pt x="5811" y="6834"/>
                </a:cubicBezTo>
                <a:cubicBezTo>
                  <a:pt x="5349" y="6834"/>
                  <a:pt x="4898" y="6703"/>
                  <a:pt x="4540" y="6466"/>
                </a:cubicBezTo>
                <a:cubicBezTo>
                  <a:pt x="4508" y="6445"/>
                  <a:pt x="4470" y="6434"/>
                  <a:pt x="4432" y="6434"/>
                </a:cubicBezTo>
                <a:cubicBezTo>
                  <a:pt x="4388" y="6434"/>
                  <a:pt x="4344" y="6448"/>
                  <a:pt x="4307" y="6478"/>
                </a:cubicBezTo>
                <a:cubicBezTo>
                  <a:pt x="4282" y="6498"/>
                  <a:pt x="4262" y="6525"/>
                  <a:pt x="4249" y="6555"/>
                </a:cubicBezTo>
                <a:cubicBezTo>
                  <a:pt x="4188" y="6706"/>
                  <a:pt x="4044" y="6803"/>
                  <a:pt x="3885" y="6804"/>
                </a:cubicBezTo>
                <a:cubicBezTo>
                  <a:pt x="3774" y="6805"/>
                  <a:pt x="3684" y="6891"/>
                  <a:pt x="3684" y="7002"/>
                </a:cubicBezTo>
                <a:lnTo>
                  <a:pt x="3684" y="7429"/>
                </a:lnTo>
                <a:cubicBezTo>
                  <a:pt x="3684" y="7734"/>
                  <a:pt x="3803" y="8011"/>
                  <a:pt x="3995" y="8219"/>
                </a:cubicBezTo>
                <a:cubicBezTo>
                  <a:pt x="3873" y="8237"/>
                  <a:pt x="3756" y="8265"/>
                  <a:pt x="3642" y="8304"/>
                </a:cubicBezTo>
                <a:cubicBezTo>
                  <a:pt x="3424" y="8166"/>
                  <a:pt x="3290" y="7927"/>
                  <a:pt x="3290" y="7663"/>
                </a:cubicBezTo>
                <a:lnTo>
                  <a:pt x="3290" y="7161"/>
                </a:lnTo>
                <a:cubicBezTo>
                  <a:pt x="3290" y="6321"/>
                  <a:pt x="3949" y="5617"/>
                  <a:pt x="4789" y="5587"/>
                </a:cubicBezTo>
                <a:cubicBezTo>
                  <a:pt x="4809" y="5586"/>
                  <a:pt x="4828" y="5586"/>
                  <a:pt x="4847" y="5586"/>
                </a:cubicBezTo>
                <a:close/>
                <a:moveTo>
                  <a:pt x="5413" y="8588"/>
                </a:moveTo>
                <a:cubicBezTo>
                  <a:pt x="6118" y="8588"/>
                  <a:pt x="6728" y="9039"/>
                  <a:pt x="6945" y="9692"/>
                </a:cubicBezTo>
                <a:lnTo>
                  <a:pt x="2762" y="9692"/>
                </a:lnTo>
                <a:cubicBezTo>
                  <a:pt x="2979" y="9039"/>
                  <a:pt x="3590" y="8588"/>
                  <a:pt x="4294" y="8588"/>
                </a:cubicBezTo>
                <a:close/>
                <a:moveTo>
                  <a:pt x="4606" y="4255"/>
                </a:moveTo>
                <a:cubicBezTo>
                  <a:pt x="4756" y="4469"/>
                  <a:pt x="5006" y="4609"/>
                  <a:pt x="5288" y="4609"/>
                </a:cubicBezTo>
                <a:lnTo>
                  <a:pt x="8904" y="4609"/>
                </a:lnTo>
                <a:lnTo>
                  <a:pt x="8904" y="9494"/>
                </a:lnTo>
                <a:cubicBezTo>
                  <a:pt x="8904" y="9603"/>
                  <a:pt x="8816" y="9692"/>
                  <a:pt x="8707" y="9692"/>
                </a:cubicBezTo>
                <a:lnTo>
                  <a:pt x="7343" y="9692"/>
                </a:lnTo>
                <a:cubicBezTo>
                  <a:pt x="7209" y="9178"/>
                  <a:pt x="6881" y="8754"/>
                  <a:pt x="6449" y="8490"/>
                </a:cubicBezTo>
                <a:cubicBezTo>
                  <a:pt x="6668" y="8276"/>
                  <a:pt x="6796" y="7982"/>
                  <a:pt x="6796" y="7663"/>
                </a:cubicBezTo>
                <a:lnTo>
                  <a:pt x="6796" y="7166"/>
                </a:lnTo>
                <a:cubicBezTo>
                  <a:pt x="6796" y="6113"/>
                  <a:pt x="5971" y="5231"/>
                  <a:pt x="4918" y="5193"/>
                </a:cubicBezTo>
                <a:cubicBezTo>
                  <a:pt x="4894" y="5192"/>
                  <a:pt x="4869" y="5192"/>
                  <a:pt x="4845" y="5192"/>
                </a:cubicBezTo>
                <a:cubicBezTo>
                  <a:pt x="3771" y="5192"/>
                  <a:pt x="2896" y="6067"/>
                  <a:pt x="2896" y="7141"/>
                </a:cubicBezTo>
                <a:lnTo>
                  <a:pt x="2896" y="7663"/>
                </a:lnTo>
                <a:cubicBezTo>
                  <a:pt x="2896" y="7982"/>
                  <a:pt x="3024" y="8277"/>
                  <a:pt x="3244" y="8490"/>
                </a:cubicBezTo>
                <a:cubicBezTo>
                  <a:pt x="2811" y="8754"/>
                  <a:pt x="2485" y="9178"/>
                  <a:pt x="2350" y="9691"/>
                </a:cubicBezTo>
                <a:lnTo>
                  <a:pt x="592" y="9691"/>
                </a:lnTo>
                <a:cubicBezTo>
                  <a:pt x="484" y="9691"/>
                  <a:pt x="396" y="9602"/>
                  <a:pt x="396" y="9494"/>
                </a:cubicBezTo>
                <a:lnTo>
                  <a:pt x="396" y="4255"/>
                </a:lnTo>
                <a:close/>
                <a:moveTo>
                  <a:pt x="4658" y="0"/>
                </a:moveTo>
                <a:cubicBezTo>
                  <a:pt x="4544" y="0"/>
                  <a:pt x="4452" y="93"/>
                  <a:pt x="4452" y="206"/>
                </a:cubicBezTo>
                <a:lnTo>
                  <a:pt x="4452" y="2128"/>
                </a:lnTo>
                <a:lnTo>
                  <a:pt x="592" y="2128"/>
                </a:lnTo>
                <a:cubicBezTo>
                  <a:pt x="265" y="2128"/>
                  <a:pt x="1" y="2392"/>
                  <a:pt x="1" y="2719"/>
                </a:cubicBezTo>
                <a:lnTo>
                  <a:pt x="1" y="9494"/>
                </a:lnTo>
                <a:cubicBezTo>
                  <a:pt x="1" y="9821"/>
                  <a:pt x="265" y="10086"/>
                  <a:pt x="592" y="10086"/>
                </a:cubicBezTo>
                <a:lnTo>
                  <a:pt x="8707" y="10086"/>
                </a:lnTo>
                <a:cubicBezTo>
                  <a:pt x="9033" y="10086"/>
                  <a:pt x="9298" y="9821"/>
                  <a:pt x="9298" y="9494"/>
                </a:cubicBezTo>
                <a:lnTo>
                  <a:pt x="9298" y="4608"/>
                </a:lnTo>
                <a:cubicBezTo>
                  <a:pt x="9736" y="4584"/>
                  <a:pt x="10086" y="4219"/>
                  <a:pt x="10086" y="3774"/>
                </a:cubicBezTo>
                <a:lnTo>
                  <a:pt x="10086" y="836"/>
                </a:lnTo>
                <a:cubicBezTo>
                  <a:pt x="10086" y="374"/>
                  <a:pt x="9712" y="0"/>
                  <a:pt x="9250" y="0"/>
                </a:cubicBezTo>
                <a:lnTo>
                  <a:pt x="8171" y="0"/>
                </a:lnTo>
                <a:cubicBezTo>
                  <a:pt x="8072" y="0"/>
                  <a:pt x="7984" y="71"/>
                  <a:pt x="7970" y="168"/>
                </a:cubicBezTo>
                <a:cubicBezTo>
                  <a:pt x="7953" y="290"/>
                  <a:pt x="8047" y="394"/>
                  <a:pt x="8165" y="394"/>
                </a:cubicBezTo>
                <a:lnTo>
                  <a:pt x="9250" y="394"/>
                </a:lnTo>
                <a:cubicBezTo>
                  <a:pt x="9495" y="394"/>
                  <a:pt x="9692" y="593"/>
                  <a:pt x="9692" y="836"/>
                </a:cubicBezTo>
                <a:lnTo>
                  <a:pt x="9692" y="3774"/>
                </a:lnTo>
                <a:cubicBezTo>
                  <a:pt x="9692" y="4018"/>
                  <a:pt x="9495" y="4216"/>
                  <a:pt x="9250" y="4216"/>
                </a:cubicBezTo>
                <a:lnTo>
                  <a:pt x="5288" y="4216"/>
                </a:lnTo>
                <a:cubicBezTo>
                  <a:pt x="5044" y="4216"/>
                  <a:pt x="4847" y="4018"/>
                  <a:pt x="4847" y="3774"/>
                </a:cubicBezTo>
                <a:lnTo>
                  <a:pt x="4847" y="503"/>
                </a:lnTo>
                <a:cubicBezTo>
                  <a:pt x="4847" y="444"/>
                  <a:pt x="4895" y="394"/>
                  <a:pt x="4955" y="394"/>
                </a:cubicBezTo>
                <a:lnTo>
                  <a:pt x="6455" y="394"/>
                </a:lnTo>
                <a:cubicBezTo>
                  <a:pt x="6467" y="394"/>
                  <a:pt x="6480" y="390"/>
                  <a:pt x="6488" y="382"/>
                </a:cubicBezTo>
                <a:cubicBezTo>
                  <a:pt x="6666" y="209"/>
                  <a:pt x="6547" y="0"/>
                  <a:pt x="63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9" name="Google Shape;1609;p127"/>
          <p:cNvGrpSpPr/>
          <p:nvPr/>
        </p:nvGrpSpPr>
        <p:grpSpPr>
          <a:xfrm>
            <a:off x="4444535" y="1503058"/>
            <a:ext cx="257699" cy="257699"/>
            <a:chOff x="2457510" y="2007430"/>
            <a:chExt cx="369514" cy="369514"/>
          </a:xfrm>
        </p:grpSpPr>
        <p:sp>
          <p:nvSpPr>
            <p:cNvPr id="1610" name="Google Shape;1610;p127"/>
            <p:cNvSpPr/>
            <p:nvPr/>
          </p:nvSpPr>
          <p:spPr>
            <a:xfrm>
              <a:off x="2554570" y="2257095"/>
              <a:ext cx="54887" cy="54887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0" y="394"/>
                  </a:moveTo>
                  <a:cubicBezTo>
                    <a:pt x="945" y="394"/>
                    <a:pt x="1104" y="553"/>
                    <a:pt x="1104" y="750"/>
                  </a:cubicBezTo>
                  <a:cubicBezTo>
                    <a:pt x="1104" y="945"/>
                    <a:pt x="945" y="1103"/>
                    <a:pt x="750" y="1103"/>
                  </a:cubicBezTo>
                  <a:cubicBezTo>
                    <a:pt x="555" y="1103"/>
                    <a:pt x="395" y="945"/>
                    <a:pt x="395" y="750"/>
                  </a:cubicBezTo>
                  <a:cubicBezTo>
                    <a:pt x="395" y="554"/>
                    <a:pt x="555" y="394"/>
                    <a:pt x="750" y="394"/>
                  </a:cubicBezTo>
                  <a:close/>
                  <a:moveTo>
                    <a:pt x="750" y="1"/>
                  </a:moveTo>
                  <a:cubicBezTo>
                    <a:pt x="337" y="1"/>
                    <a:pt x="1" y="337"/>
                    <a:pt x="1" y="750"/>
                  </a:cubicBezTo>
                  <a:cubicBezTo>
                    <a:pt x="1" y="1162"/>
                    <a:pt x="337" y="1497"/>
                    <a:pt x="750" y="1497"/>
                  </a:cubicBezTo>
                  <a:cubicBezTo>
                    <a:pt x="1163" y="1497"/>
                    <a:pt x="1498" y="1162"/>
                    <a:pt x="1498" y="750"/>
                  </a:cubicBezTo>
                  <a:cubicBezTo>
                    <a:pt x="1498" y="337"/>
                    <a:pt x="1163" y="1"/>
                    <a:pt x="7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27"/>
            <p:cNvSpPr/>
            <p:nvPr/>
          </p:nvSpPr>
          <p:spPr>
            <a:xfrm>
              <a:off x="2498547" y="2046415"/>
              <a:ext cx="102519" cy="102519"/>
            </a:xfrm>
            <a:custGeom>
              <a:avLst/>
              <a:gdLst/>
              <a:ahLst/>
              <a:cxnLst/>
              <a:rect l="l" t="t" r="r" b="b"/>
              <a:pathLst>
                <a:path w="2798" h="2798" extrusionOk="0">
                  <a:moveTo>
                    <a:pt x="1400" y="394"/>
                  </a:moveTo>
                  <a:cubicBezTo>
                    <a:pt x="1953" y="394"/>
                    <a:pt x="2404" y="845"/>
                    <a:pt x="2404" y="1398"/>
                  </a:cubicBezTo>
                  <a:cubicBezTo>
                    <a:pt x="2404" y="1952"/>
                    <a:pt x="1953" y="2403"/>
                    <a:pt x="1400" y="2403"/>
                  </a:cubicBezTo>
                  <a:cubicBezTo>
                    <a:pt x="845" y="2403"/>
                    <a:pt x="395" y="1953"/>
                    <a:pt x="395" y="1398"/>
                  </a:cubicBezTo>
                  <a:cubicBezTo>
                    <a:pt x="395" y="845"/>
                    <a:pt x="845" y="394"/>
                    <a:pt x="1400" y="394"/>
                  </a:cubicBezTo>
                  <a:close/>
                  <a:moveTo>
                    <a:pt x="1400" y="0"/>
                  </a:moveTo>
                  <a:cubicBezTo>
                    <a:pt x="629" y="0"/>
                    <a:pt x="1" y="627"/>
                    <a:pt x="1" y="1398"/>
                  </a:cubicBezTo>
                  <a:cubicBezTo>
                    <a:pt x="1" y="2169"/>
                    <a:pt x="629" y="2797"/>
                    <a:pt x="1400" y="2797"/>
                  </a:cubicBezTo>
                  <a:cubicBezTo>
                    <a:pt x="2171" y="2797"/>
                    <a:pt x="2798" y="2169"/>
                    <a:pt x="2798" y="1398"/>
                  </a:cubicBezTo>
                  <a:cubicBezTo>
                    <a:pt x="2798" y="627"/>
                    <a:pt x="2171" y="0"/>
                    <a:pt x="1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27"/>
            <p:cNvSpPr/>
            <p:nvPr/>
          </p:nvSpPr>
          <p:spPr>
            <a:xfrm>
              <a:off x="2527419" y="2075251"/>
              <a:ext cx="44774" cy="44811"/>
            </a:xfrm>
            <a:custGeom>
              <a:avLst/>
              <a:gdLst/>
              <a:ahLst/>
              <a:cxnLst/>
              <a:rect l="l" t="t" r="r" b="b"/>
              <a:pathLst>
                <a:path w="1222" h="1223" extrusionOk="0">
                  <a:moveTo>
                    <a:pt x="612" y="395"/>
                  </a:moveTo>
                  <a:cubicBezTo>
                    <a:pt x="731" y="395"/>
                    <a:pt x="828" y="491"/>
                    <a:pt x="828" y="611"/>
                  </a:cubicBezTo>
                  <a:cubicBezTo>
                    <a:pt x="828" y="731"/>
                    <a:pt x="731" y="827"/>
                    <a:pt x="612" y="827"/>
                  </a:cubicBezTo>
                  <a:cubicBezTo>
                    <a:pt x="492" y="827"/>
                    <a:pt x="395" y="731"/>
                    <a:pt x="395" y="611"/>
                  </a:cubicBezTo>
                  <a:cubicBezTo>
                    <a:pt x="395" y="491"/>
                    <a:pt x="492" y="395"/>
                    <a:pt x="612" y="395"/>
                  </a:cubicBezTo>
                  <a:close/>
                  <a:moveTo>
                    <a:pt x="612" y="1"/>
                  </a:moveTo>
                  <a:cubicBezTo>
                    <a:pt x="275" y="1"/>
                    <a:pt x="0" y="275"/>
                    <a:pt x="0" y="611"/>
                  </a:cubicBezTo>
                  <a:cubicBezTo>
                    <a:pt x="0" y="948"/>
                    <a:pt x="275" y="1222"/>
                    <a:pt x="612" y="1222"/>
                  </a:cubicBezTo>
                  <a:cubicBezTo>
                    <a:pt x="948" y="1222"/>
                    <a:pt x="1222" y="948"/>
                    <a:pt x="1222" y="611"/>
                  </a:cubicBezTo>
                  <a:cubicBezTo>
                    <a:pt x="1222" y="275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27"/>
            <p:cNvSpPr/>
            <p:nvPr/>
          </p:nvSpPr>
          <p:spPr>
            <a:xfrm>
              <a:off x="2457510" y="2192169"/>
              <a:ext cx="245378" cy="184776"/>
            </a:xfrm>
            <a:custGeom>
              <a:avLst/>
              <a:gdLst/>
              <a:ahLst/>
              <a:cxnLst/>
              <a:rect l="l" t="t" r="r" b="b"/>
              <a:pathLst>
                <a:path w="6697" h="5043" extrusionOk="0">
                  <a:moveTo>
                    <a:pt x="196" y="1"/>
                  </a:moveTo>
                  <a:cubicBezTo>
                    <a:pt x="88" y="1"/>
                    <a:pt x="0" y="89"/>
                    <a:pt x="0" y="197"/>
                  </a:cubicBezTo>
                  <a:lnTo>
                    <a:pt x="0" y="4846"/>
                  </a:lnTo>
                  <a:cubicBezTo>
                    <a:pt x="0" y="4954"/>
                    <a:pt x="88" y="5042"/>
                    <a:pt x="196" y="5042"/>
                  </a:cubicBezTo>
                  <a:lnTo>
                    <a:pt x="6499" y="5042"/>
                  </a:lnTo>
                  <a:cubicBezTo>
                    <a:pt x="6609" y="5042"/>
                    <a:pt x="6697" y="4954"/>
                    <a:pt x="6697" y="4846"/>
                  </a:cubicBezTo>
                  <a:lnTo>
                    <a:pt x="6697" y="197"/>
                  </a:lnTo>
                  <a:cubicBezTo>
                    <a:pt x="6697" y="89"/>
                    <a:pt x="6609" y="1"/>
                    <a:pt x="6499" y="1"/>
                  </a:cubicBezTo>
                  <a:lnTo>
                    <a:pt x="4248" y="1"/>
                  </a:lnTo>
                  <a:cubicBezTo>
                    <a:pt x="4149" y="1"/>
                    <a:pt x="4061" y="70"/>
                    <a:pt x="4046" y="168"/>
                  </a:cubicBezTo>
                  <a:cubicBezTo>
                    <a:pt x="4029" y="290"/>
                    <a:pt x="4123" y="395"/>
                    <a:pt x="4241" y="395"/>
                  </a:cubicBezTo>
                  <a:lnTo>
                    <a:pt x="6303" y="395"/>
                  </a:lnTo>
                  <a:lnTo>
                    <a:pt x="6303" y="4648"/>
                  </a:lnTo>
                  <a:lnTo>
                    <a:pt x="394" y="4648"/>
                  </a:lnTo>
                  <a:lnTo>
                    <a:pt x="394" y="395"/>
                  </a:lnTo>
                  <a:lnTo>
                    <a:pt x="2456" y="395"/>
                  </a:lnTo>
                  <a:cubicBezTo>
                    <a:pt x="2554" y="395"/>
                    <a:pt x="2643" y="324"/>
                    <a:pt x="2656" y="227"/>
                  </a:cubicBezTo>
                  <a:cubicBezTo>
                    <a:pt x="2674" y="105"/>
                    <a:pt x="2581" y="1"/>
                    <a:pt x="24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27"/>
            <p:cNvSpPr/>
            <p:nvPr/>
          </p:nvSpPr>
          <p:spPr>
            <a:xfrm>
              <a:off x="2656685" y="2007430"/>
              <a:ext cx="138572" cy="170339"/>
            </a:xfrm>
            <a:custGeom>
              <a:avLst/>
              <a:gdLst/>
              <a:ahLst/>
              <a:cxnLst/>
              <a:rect l="l" t="t" r="r" b="b"/>
              <a:pathLst>
                <a:path w="3782" h="4649" extrusionOk="0">
                  <a:moveTo>
                    <a:pt x="3388" y="394"/>
                  </a:moveTo>
                  <a:lnTo>
                    <a:pt x="3388" y="4255"/>
                  </a:lnTo>
                  <a:lnTo>
                    <a:pt x="394" y="4255"/>
                  </a:lnTo>
                  <a:lnTo>
                    <a:pt x="394" y="394"/>
                  </a:lnTo>
                  <a:close/>
                  <a:moveTo>
                    <a:pt x="197" y="0"/>
                  </a:moveTo>
                  <a:cubicBezTo>
                    <a:pt x="89" y="0"/>
                    <a:pt x="0" y="88"/>
                    <a:pt x="0" y="198"/>
                  </a:cubicBezTo>
                  <a:lnTo>
                    <a:pt x="0" y="4451"/>
                  </a:lnTo>
                  <a:cubicBezTo>
                    <a:pt x="0" y="4561"/>
                    <a:pt x="89" y="4649"/>
                    <a:pt x="197" y="4649"/>
                  </a:cubicBezTo>
                  <a:lnTo>
                    <a:pt x="3585" y="4649"/>
                  </a:lnTo>
                  <a:cubicBezTo>
                    <a:pt x="3693" y="4649"/>
                    <a:pt x="3782" y="4561"/>
                    <a:pt x="3782" y="4451"/>
                  </a:cubicBezTo>
                  <a:lnTo>
                    <a:pt x="3782" y="198"/>
                  </a:lnTo>
                  <a:cubicBezTo>
                    <a:pt x="3782" y="88"/>
                    <a:pt x="3693" y="0"/>
                    <a:pt x="3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27"/>
            <p:cNvSpPr/>
            <p:nvPr/>
          </p:nvSpPr>
          <p:spPr>
            <a:xfrm>
              <a:off x="2694644" y="2049457"/>
              <a:ext cx="61812" cy="61775"/>
            </a:xfrm>
            <a:custGeom>
              <a:avLst/>
              <a:gdLst/>
              <a:ahLst/>
              <a:cxnLst/>
              <a:rect l="l" t="t" r="r" b="b"/>
              <a:pathLst>
                <a:path w="1687" h="1686" extrusionOk="0">
                  <a:moveTo>
                    <a:pt x="844" y="394"/>
                  </a:moveTo>
                  <a:cubicBezTo>
                    <a:pt x="1091" y="394"/>
                    <a:pt x="1292" y="595"/>
                    <a:pt x="1292" y="842"/>
                  </a:cubicBezTo>
                  <a:cubicBezTo>
                    <a:pt x="1292" y="1090"/>
                    <a:pt x="1091" y="1292"/>
                    <a:pt x="844" y="1292"/>
                  </a:cubicBezTo>
                  <a:cubicBezTo>
                    <a:pt x="596" y="1292"/>
                    <a:pt x="394" y="1090"/>
                    <a:pt x="394" y="842"/>
                  </a:cubicBezTo>
                  <a:cubicBezTo>
                    <a:pt x="394" y="595"/>
                    <a:pt x="596" y="394"/>
                    <a:pt x="844" y="394"/>
                  </a:cubicBezTo>
                  <a:close/>
                  <a:moveTo>
                    <a:pt x="844" y="0"/>
                  </a:moveTo>
                  <a:cubicBezTo>
                    <a:pt x="378" y="0"/>
                    <a:pt x="0" y="378"/>
                    <a:pt x="0" y="842"/>
                  </a:cubicBezTo>
                  <a:cubicBezTo>
                    <a:pt x="0" y="1308"/>
                    <a:pt x="378" y="1686"/>
                    <a:pt x="844" y="1686"/>
                  </a:cubicBezTo>
                  <a:cubicBezTo>
                    <a:pt x="1308" y="1686"/>
                    <a:pt x="1686" y="1308"/>
                    <a:pt x="1686" y="842"/>
                  </a:cubicBezTo>
                  <a:cubicBezTo>
                    <a:pt x="1687" y="378"/>
                    <a:pt x="1308" y="0"/>
                    <a:pt x="8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27"/>
            <p:cNvSpPr/>
            <p:nvPr/>
          </p:nvSpPr>
          <p:spPr>
            <a:xfrm>
              <a:off x="2695451" y="2125741"/>
              <a:ext cx="60346" cy="14509"/>
            </a:xfrm>
            <a:custGeom>
              <a:avLst/>
              <a:gdLst/>
              <a:ahLst/>
              <a:cxnLst/>
              <a:rect l="l" t="t" r="r" b="b"/>
              <a:pathLst>
                <a:path w="1647" h="396" extrusionOk="0">
                  <a:moveTo>
                    <a:pt x="219" y="1"/>
                  </a:moveTo>
                  <a:cubicBezTo>
                    <a:pt x="120" y="1"/>
                    <a:pt x="32" y="71"/>
                    <a:pt x="17" y="169"/>
                  </a:cubicBezTo>
                  <a:cubicBezTo>
                    <a:pt x="0" y="291"/>
                    <a:pt x="94" y="396"/>
                    <a:pt x="212" y="396"/>
                  </a:cubicBezTo>
                  <a:lnTo>
                    <a:pt x="1428" y="396"/>
                  </a:lnTo>
                  <a:cubicBezTo>
                    <a:pt x="1526" y="396"/>
                    <a:pt x="1615" y="325"/>
                    <a:pt x="1629" y="228"/>
                  </a:cubicBezTo>
                  <a:cubicBezTo>
                    <a:pt x="1646" y="106"/>
                    <a:pt x="1553" y="1"/>
                    <a:pt x="14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27"/>
            <p:cNvSpPr/>
            <p:nvPr/>
          </p:nvSpPr>
          <p:spPr>
            <a:xfrm>
              <a:off x="2777927" y="2185025"/>
              <a:ext cx="49098" cy="191920"/>
            </a:xfrm>
            <a:custGeom>
              <a:avLst/>
              <a:gdLst/>
              <a:ahLst/>
              <a:cxnLst/>
              <a:rect l="l" t="t" r="r" b="b"/>
              <a:pathLst>
                <a:path w="1340" h="5238" extrusionOk="0">
                  <a:moveTo>
                    <a:pt x="676" y="643"/>
                  </a:moveTo>
                  <a:lnTo>
                    <a:pt x="908" y="1101"/>
                  </a:lnTo>
                  <a:lnTo>
                    <a:pt x="445" y="1101"/>
                  </a:lnTo>
                  <a:lnTo>
                    <a:pt x="676" y="643"/>
                  </a:lnTo>
                  <a:close/>
                  <a:moveTo>
                    <a:pt x="945" y="1495"/>
                  </a:moveTo>
                  <a:lnTo>
                    <a:pt x="945" y="4843"/>
                  </a:lnTo>
                  <a:lnTo>
                    <a:pt x="394" y="4843"/>
                  </a:lnTo>
                  <a:lnTo>
                    <a:pt x="394" y="1495"/>
                  </a:lnTo>
                  <a:close/>
                  <a:moveTo>
                    <a:pt x="670" y="1"/>
                  </a:moveTo>
                  <a:cubicBezTo>
                    <a:pt x="595" y="1"/>
                    <a:pt x="527" y="43"/>
                    <a:pt x="494" y="110"/>
                  </a:cubicBezTo>
                  <a:lnTo>
                    <a:pt x="21" y="1046"/>
                  </a:lnTo>
                  <a:cubicBezTo>
                    <a:pt x="7" y="1074"/>
                    <a:pt x="0" y="1104"/>
                    <a:pt x="0" y="1136"/>
                  </a:cubicBezTo>
                  <a:lnTo>
                    <a:pt x="0" y="5041"/>
                  </a:lnTo>
                  <a:cubicBezTo>
                    <a:pt x="0" y="5149"/>
                    <a:pt x="88" y="5237"/>
                    <a:pt x="196" y="5237"/>
                  </a:cubicBezTo>
                  <a:lnTo>
                    <a:pt x="1143" y="5237"/>
                  </a:lnTo>
                  <a:cubicBezTo>
                    <a:pt x="1251" y="5237"/>
                    <a:pt x="1339" y="5149"/>
                    <a:pt x="1339" y="5041"/>
                  </a:cubicBezTo>
                  <a:lnTo>
                    <a:pt x="1339" y="1136"/>
                  </a:lnTo>
                  <a:cubicBezTo>
                    <a:pt x="1339" y="1104"/>
                    <a:pt x="1332" y="1075"/>
                    <a:pt x="1318" y="1046"/>
                  </a:cubicBezTo>
                  <a:lnTo>
                    <a:pt x="848" y="113"/>
                  </a:lnTo>
                  <a:cubicBezTo>
                    <a:pt x="823" y="65"/>
                    <a:pt x="783" y="27"/>
                    <a:pt x="732" y="11"/>
                  </a:cubicBezTo>
                  <a:cubicBezTo>
                    <a:pt x="711" y="4"/>
                    <a:pt x="690" y="1"/>
                    <a:pt x="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27"/>
            <p:cNvSpPr/>
            <p:nvPr/>
          </p:nvSpPr>
          <p:spPr>
            <a:xfrm>
              <a:off x="2717288" y="2306779"/>
              <a:ext cx="46240" cy="70166"/>
            </a:xfrm>
            <a:custGeom>
              <a:avLst/>
              <a:gdLst/>
              <a:ahLst/>
              <a:cxnLst/>
              <a:rect l="l" t="t" r="r" b="b"/>
              <a:pathLst>
                <a:path w="1262" h="1915" extrusionOk="0">
                  <a:moveTo>
                    <a:pt x="395" y="407"/>
                  </a:moveTo>
                  <a:lnTo>
                    <a:pt x="867" y="551"/>
                  </a:lnTo>
                  <a:lnTo>
                    <a:pt x="867" y="1520"/>
                  </a:lnTo>
                  <a:lnTo>
                    <a:pt x="395" y="1520"/>
                  </a:lnTo>
                  <a:lnTo>
                    <a:pt x="395" y="407"/>
                  </a:lnTo>
                  <a:close/>
                  <a:moveTo>
                    <a:pt x="370" y="0"/>
                  </a:moveTo>
                  <a:cubicBezTo>
                    <a:pt x="354" y="0"/>
                    <a:pt x="338" y="2"/>
                    <a:pt x="322" y="5"/>
                  </a:cubicBezTo>
                  <a:cubicBezTo>
                    <a:pt x="124" y="44"/>
                    <a:pt x="1" y="198"/>
                    <a:pt x="1" y="377"/>
                  </a:cubicBezTo>
                  <a:lnTo>
                    <a:pt x="1" y="1652"/>
                  </a:lnTo>
                  <a:cubicBezTo>
                    <a:pt x="1" y="1797"/>
                    <a:pt x="118" y="1914"/>
                    <a:pt x="264" y="1914"/>
                  </a:cubicBezTo>
                  <a:lnTo>
                    <a:pt x="998" y="1914"/>
                  </a:lnTo>
                  <a:cubicBezTo>
                    <a:pt x="1144" y="1914"/>
                    <a:pt x="1261" y="1797"/>
                    <a:pt x="1261" y="1652"/>
                  </a:cubicBezTo>
                  <a:lnTo>
                    <a:pt x="1261" y="366"/>
                  </a:lnTo>
                  <a:cubicBezTo>
                    <a:pt x="1261" y="262"/>
                    <a:pt x="1177" y="179"/>
                    <a:pt x="1074" y="179"/>
                  </a:cubicBezTo>
                  <a:lnTo>
                    <a:pt x="998" y="179"/>
                  </a:lnTo>
                  <a:lnTo>
                    <a:pt x="449" y="12"/>
                  </a:lnTo>
                  <a:cubicBezTo>
                    <a:pt x="424" y="4"/>
                    <a:pt x="397" y="0"/>
                    <a:pt x="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27"/>
            <p:cNvSpPr/>
            <p:nvPr/>
          </p:nvSpPr>
          <p:spPr>
            <a:xfrm>
              <a:off x="2457510" y="2007430"/>
              <a:ext cx="184043" cy="170339"/>
            </a:xfrm>
            <a:custGeom>
              <a:avLst/>
              <a:gdLst/>
              <a:ahLst/>
              <a:cxnLst/>
              <a:rect l="l" t="t" r="r" b="b"/>
              <a:pathLst>
                <a:path w="5023" h="4649" extrusionOk="0">
                  <a:moveTo>
                    <a:pt x="2960" y="394"/>
                  </a:moveTo>
                  <a:lnTo>
                    <a:pt x="3269" y="791"/>
                  </a:lnTo>
                  <a:cubicBezTo>
                    <a:pt x="3305" y="838"/>
                    <a:pt x="3363" y="867"/>
                    <a:pt x="3424" y="867"/>
                  </a:cubicBezTo>
                  <a:lnTo>
                    <a:pt x="4629" y="867"/>
                  </a:lnTo>
                  <a:lnTo>
                    <a:pt x="4629" y="4255"/>
                  </a:lnTo>
                  <a:lnTo>
                    <a:pt x="394" y="4255"/>
                  </a:lnTo>
                  <a:lnTo>
                    <a:pt x="394" y="867"/>
                  </a:lnTo>
                  <a:lnTo>
                    <a:pt x="1615" y="867"/>
                  </a:lnTo>
                  <a:cubicBezTo>
                    <a:pt x="1676" y="867"/>
                    <a:pt x="1733" y="838"/>
                    <a:pt x="1771" y="791"/>
                  </a:cubicBezTo>
                  <a:lnTo>
                    <a:pt x="2080" y="394"/>
                  </a:lnTo>
                  <a:close/>
                  <a:moveTo>
                    <a:pt x="1974" y="0"/>
                  </a:moveTo>
                  <a:cubicBezTo>
                    <a:pt x="1913" y="0"/>
                    <a:pt x="1855" y="28"/>
                    <a:pt x="1818" y="76"/>
                  </a:cubicBezTo>
                  <a:lnTo>
                    <a:pt x="1509" y="473"/>
                  </a:lnTo>
                  <a:lnTo>
                    <a:pt x="197" y="473"/>
                  </a:lnTo>
                  <a:cubicBezTo>
                    <a:pt x="88" y="473"/>
                    <a:pt x="0" y="561"/>
                    <a:pt x="0" y="670"/>
                  </a:cubicBezTo>
                  <a:lnTo>
                    <a:pt x="0" y="4451"/>
                  </a:lnTo>
                  <a:cubicBezTo>
                    <a:pt x="0" y="4561"/>
                    <a:pt x="88" y="4649"/>
                    <a:pt x="197" y="4649"/>
                  </a:cubicBezTo>
                  <a:lnTo>
                    <a:pt x="4825" y="4649"/>
                  </a:lnTo>
                  <a:cubicBezTo>
                    <a:pt x="4934" y="4649"/>
                    <a:pt x="5023" y="4561"/>
                    <a:pt x="5023" y="4451"/>
                  </a:cubicBezTo>
                  <a:lnTo>
                    <a:pt x="5023" y="670"/>
                  </a:lnTo>
                  <a:cubicBezTo>
                    <a:pt x="5023" y="561"/>
                    <a:pt x="4934" y="473"/>
                    <a:pt x="4825" y="473"/>
                  </a:cubicBezTo>
                  <a:lnTo>
                    <a:pt x="3510" y="473"/>
                  </a:lnTo>
                  <a:lnTo>
                    <a:pt x="3201" y="76"/>
                  </a:lnTo>
                  <a:cubicBezTo>
                    <a:pt x="3165" y="28"/>
                    <a:pt x="3107" y="0"/>
                    <a:pt x="3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27"/>
            <p:cNvSpPr/>
            <p:nvPr/>
          </p:nvSpPr>
          <p:spPr>
            <a:xfrm>
              <a:off x="2573219" y="2192169"/>
              <a:ext cx="14473" cy="14473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7" y="1"/>
                  </a:moveTo>
                  <a:cubicBezTo>
                    <a:pt x="89" y="1"/>
                    <a:pt x="0" y="89"/>
                    <a:pt x="0" y="197"/>
                  </a:cubicBezTo>
                  <a:cubicBezTo>
                    <a:pt x="0" y="306"/>
                    <a:pt x="89" y="395"/>
                    <a:pt x="197" y="395"/>
                  </a:cubicBezTo>
                  <a:cubicBezTo>
                    <a:pt x="306" y="395"/>
                    <a:pt x="394" y="306"/>
                    <a:pt x="394" y="197"/>
                  </a:cubicBezTo>
                  <a:cubicBezTo>
                    <a:pt x="394" y="89"/>
                    <a:pt x="306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127"/>
          <p:cNvGrpSpPr/>
          <p:nvPr/>
        </p:nvGrpSpPr>
        <p:grpSpPr>
          <a:xfrm>
            <a:off x="3091021" y="3193886"/>
            <a:ext cx="262759" cy="207872"/>
            <a:chOff x="2454909" y="2608400"/>
            <a:chExt cx="376769" cy="298066"/>
          </a:xfrm>
        </p:grpSpPr>
        <p:sp>
          <p:nvSpPr>
            <p:cNvPr id="1622" name="Google Shape;1622;p127"/>
            <p:cNvSpPr/>
            <p:nvPr/>
          </p:nvSpPr>
          <p:spPr>
            <a:xfrm>
              <a:off x="2454909" y="2608400"/>
              <a:ext cx="376769" cy="298066"/>
            </a:xfrm>
            <a:custGeom>
              <a:avLst/>
              <a:gdLst/>
              <a:ahLst/>
              <a:cxnLst/>
              <a:rect l="l" t="t" r="r" b="b"/>
              <a:pathLst>
                <a:path w="10283" h="8135" extrusionOk="0">
                  <a:moveTo>
                    <a:pt x="2700" y="394"/>
                  </a:moveTo>
                  <a:lnTo>
                    <a:pt x="2700" y="788"/>
                  </a:lnTo>
                  <a:lnTo>
                    <a:pt x="1775" y="788"/>
                  </a:lnTo>
                  <a:lnTo>
                    <a:pt x="1775" y="394"/>
                  </a:lnTo>
                  <a:close/>
                  <a:moveTo>
                    <a:pt x="3877" y="1182"/>
                  </a:moveTo>
                  <a:cubicBezTo>
                    <a:pt x="3946" y="1182"/>
                    <a:pt x="4000" y="1236"/>
                    <a:pt x="4000" y="1305"/>
                  </a:cubicBezTo>
                  <a:lnTo>
                    <a:pt x="4000" y="1855"/>
                  </a:lnTo>
                  <a:lnTo>
                    <a:pt x="2819" y="2115"/>
                  </a:lnTo>
                  <a:lnTo>
                    <a:pt x="2819" y="1947"/>
                  </a:lnTo>
                  <a:cubicBezTo>
                    <a:pt x="2819" y="1873"/>
                    <a:pt x="2758" y="1812"/>
                    <a:pt x="2683" y="1812"/>
                  </a:cubicBezTo>
                  <a:lnTo>
                    <a:pt x="1833" y="1812"/>
                  </a:lnTo>
                  <a:cubicBezTo>
                    <a:pt x="1725" y="1812"/>
                    <a:pt x="1637" y="1900"/>
                    <a:pt x="1637" y="2009"/>
                  </a:cubicBezTo>
                  <a:lnTo>
                    <a:pt x="1637" y="2115"/>
                  </a:lnTo>
                  <a:lnTo>
                    <a:pt x="455" y="1855"/>
                  </a:lnTo>
                  <a:lnTo>
                    <a:pt x="455" y="1361"/>
                  </a:lnTo>
                  <a:cubicBezTo>
                    <a:pt x="455" y="1263"/>
                    <a:pt x="535" y="1182"/>
                    <a:pt x="634" y="1182"/>
                  </a:cubicBezTo>
                  <a:close/>
                  <a:moveTo>
                    <a:pt x="2425" y="2206"/>
                  </a:moveTo>
                  <a:lnTo>
                    <a:pt x="2425" y="2363"/>
                  </a:lnTo>
                  <a:lnTo>
                    <a:pt x="2425" y="2364"/>
                  </a:lnTo>
                  <a:lnTo>
                    <a:pt x="2425" y="2496"/>
                  </a:lnTo>
                  <a:cubicBezTo>
                    <a:pt x="2425" y="2594"/>
                    <a:pt x="2354" y="2683"/>
                    <a:pt x="2258" y="2697"/>
                  </a:cubicBezTo>
                  <a:cubicBezTo>
                    <a:pt x="2248" y="2699"/>
                    <a:pt x="2238" y="2699"/>
                    <a:pt x="2228" y="2699"/>
                  </a:cubicBezTo>
                  <a:cubicBezTo>
                    <a:pt x="2119" y="2699"/>
                    <a:pt x="2031" y="2611"/>
                    <a:pt x="2031" y="2502"/>
                  </a:cubicBezTo>
                  <a:lnTo>
                    <a:pt x="2031" y="2364"/>
                  </a:lnTo>
                  <a:lnTo>
                    <a:pt x="2031" y="2363"/>
                  </a:lnTo>
                  <a:lnTo>
                    <a:pt x="2031" y="2206"/>
                  </a:lnTo>
                  <a:close/>
                  <a:moveTo>
                    <a:pt x="8812" y="562"/>
                  </a:moveTo>
                  <a:cubicBezTo>
                    <a:pt x="9054" y="562"/>
                    <a:pt x="9297" y="654"/>
                    <a:pt x="9481" y="838"/>
                  </a:cubicBezTo>
                  <a:cubicBezTo>
                    <a:pt x="9850" y="1208"/>
                    <a:pt x="9850" y="1808"/>
                    <a:pt x="9481" y="2177"/>
                  </a:cubicBezTo>
                  <a:lnTo>
                    <a:pt x="8025" y="3633"/>
                  </a:lnTo>
                  <a:cubicBezTo>
                    <a:pt x="8019" y="3639"/>
                    <a:pt x="8011" y="3643"/>
                    <a:pt x="8003" y="3643"/>
                  </a:cubicBezTo>
                  <a:cubicBezTo>
                    <a:pt x="7995" y="3643"/>
                    <a:pt x="7987" y="3639"/>
                    <a:pt x="7981" y="3633"/>
                  </a:cubicBezTo>
                  <a:lnTo>
                    <a:pt x="6525" y="2177"/>
                  </a:lnTo>
                  <a:cubicBezTo>
                    <a:pt x="6346" y="1999"/>
                    <a:pt x="6248" y="1760"/>
                    <a:pt x="6248" y="1508"/>
                  </a:cubicBezTo>
                  <a:cubicBezTo>
                    <a:pt x="6248" y="1255"/>
                    <a:pt x="6346" y="1017"/>
                    <a:pt x="6525" y="838"/>
                  </a:cubicBezTo>
                  <a:cubicBezTo>
                    <a:pt x="6709" y="653"/>
                    <a:pt x="6952" y="562"/>
                    <a:pt x="7194" y="562"/>
                  </a:cubicBezTo>
                  <a:cubicBezTo>
                    <a:pt x="7437" y="562"/>
                    <a:pt x="7679" y="653"/>
                    <a:pt x="7863" y="838"/>
                  </a:cubicBezTo>
                  <a:cubicBezTo>
                    <a:pt x="7902" y="877"/>
                    <a:pt x="7952" y="896"/>
                    <a:pt x="8003" y="896"/>
                  </a:cubicBezTo>
                  <a:cubicBezTo>
                    <a:pt x="8053" y="896"/>
                    <a:pt x="8104" y="877"/>
                    <a:pt x="8143" y="838"/>
                  </a:cubicBezTo>
                  <a:cubicBezTo>
                    <a:pt x="8327" y="654"/>
                    <a:pt x="8569" y="562"/>
                    <a:pt x="8812" y="562"/>
                  </a:cubicBezTo>
                  <a:close/>
                  <a:moveTo>
                    <a:pt x="4000" y="2260"/>
                  </a:moveTo>
                  <a:lnTo>
                    <a:pt x="4000" y="3464"/>
                  </a:lnTo>
                  <a:cubicBezTo>
                    <a:pt x="4000" y="3564"/>
                    <a:pt x="3920" y="3644"/>
                    <a:pt x="3821" y="3644"/>
                  </a:cubicBezTo>
                  <a:lnTo>
                    <a:pt x="634" y="3644"/>
                  </a:lnTo>
                  <a:cubicBezTo>
                    <a:pt x="535" y="3644"/>
                    <a:pt x="455" y="3564"/>
                    <a:pt x="455" y="3464"/>
                  </a:cubicBezTo>
                  <a:lnTo>
                    <a:pt x="455" y="2260"/>
                  </a:lnTo>
                  <a:lnTo>
                    <a:pt x="1637" y="2522"/>
                  </a:lnTo>
                  <a:cubicBezTo>
                    <a:pt x="1646" y="2839"/>
                    <a:pt x="1908" y="3095"/>
                    <a:pt x="2227" y="3095"/>
                  </a:cubicBezTo>
                  <a:cubicBezTo>
                    <a:pt x="2548" y="3095"/>
                    <a:pt x="2809" y="2839"/>
                    <a:pt x="2819" y="2522"/>
                  </a:cubicBezTo>
                  <a:lnTo>
                    <a:pt x="4000" y="2260"/>
                  </a:lnTo>
                  <a:close/>
                  <a:moveTo>
                    <a:pt x="5109" y="4815"/>
                  </a:moveTo>
                  <a:cubicBezTo>
                    <a:pt x="5140" y="4815"/>
                    <a:pt x="5216" y="4823"/>
                    <a:pt x="5261" y="4902"/>
                  </a:cubicBezTo>
                  <a:lnTo>
                    <a:pt x="6737" y="7459"/>
                  </a:lnTo>
                  <a:cubicBezTo>
                    <a:pt x="6783" y="7538"/>
                    <a:pt x="6753" y="7608"/>
                    <a:pt x="6737" y="7634"/>
                  </a:cubicBezTo>
                  <a:cubicBezTo>
                    <a:pt x="6723" y="7660"/>
                    <a:pt x="6678" y="7721"/>
                    <a:pt x="6587" y="7721"/>
                  </a:cubicBezTo>
                  <a:lnTo>
                    <a:pt x="3633" y="7721"/>
                  </a:lnTo>
                  <a:cubicBezTo>
                    <a:pt x="3542" y="7721"/>
                    <a:pt x="3497" y="7660"/>
                    <a:pt x="3482" y="7634"/>
                  </a:cubicBezTo>
                  <a:cubicBezTo>
                    <a:pt x="3467" y="7608"/>
                    <a:pt x="3437" y="7538"/>
                    <a:pt x="3482" y="7459"/>
                  </a:cubicBezTo>
                  <a:lnTo>
                    <a:pt x="4959" y="4902"/>
                  </a:lnTo>
                  <a:cubicBezTo>
                    <a:pt x="5004" y="4823"/>
                    <a:pt x="5080" y="4815"/>
                    <a:pt x="5109" y="4815"/>
                  </a:cubicBezTo>
                  <a:close/>
                  <a:moveTo>
                    <a:pt x="1715" y="0"/>
                  </a:moveTo>
                  <a:cubicBezTo>
                    <a:pt x="1530" y="0"/>
                    <a:pt x="1381" y="149"/>
                    <a:pt x="1381" y="334"/>
                  </a:cubicBezTo>
                  <a:lnTo>
                    <a:pt x="1381" y="788"/>
                  </a:lnTo>
                  <a:lnTo>
                    <a:pt x="654" y="788"/>
                  </a:lnTo>
                  <a:cubicBezTo>
                    <a:pt x="338" y="788"/>
                    <a:pt x="80" y="1044"/>
                    <a:pt x="80" y="1361"/>
                  </a:cubicBezTo>
                  <a:lnTo>
                    <a:pt x="80" y="3464"/>
                  </a:lnTo>
                  <a:cubicBezTo>
                    <a:pt x="80" y="3611"/>
                    <a:pt x="136" y="3744"/>
                    <a:pt x="226" y="3846"/>
                  </a:cubicBezTo>
                  <a:cubicBezTo>
                    <a:pt x="32" y="4069"/>
                    <a:pt x="1" y="4438"/>
                    <a:pt x="325" y="4764"/>
                  </a:cubicBezTo>
                  <a:cubicBezTo>
                    <a:pt x="364" y="4803"/>
                    <a:pt x="417" y="4825"/>
                    <a:pt x="471" y="4825"/>
                  </a:cubicBezTo>
                  <a:lnTo>
                    <a:pt x="1428" y="4825"/>
                  </a:lnTo>
                  <a:cubicBezTo>
                    <a:pt x="1447" y="4825"/>
                    <a:pt x="1465" y="4818"/>
                    <a:pt x="1477" y="4804"/>
                  </a:cubicBezTo>
                  <a:cubicBezTo>
                    <a:pt x="1643" y="4634"/>
                    <a:pt x="1526" y="4431"/>
                    <a:pt x="1361" y="4431"/>
                  </a:cubicBezTo>
                  <a:lnTo>
                    <a:pt x="664" y="4431"/>
                  </a:lnTo>
                  <a:cubicBezTo>
                    <a:pt x="566" y="4431"/>
                    <a:pt x="477" y="4362"/>
                    <a:pt x="464" y="4264"/>
                  </a:cubicBezTo>
                  <a:cubicBezTo>
                    <a:pt x="446" y="4143"/>
                    <a:pt x="541" y="4037"/>
                    <a:pt x="658" y="4037"/>
                  </a:cubicBezTo>
                  <a:lnTo>
                    <a:pt x="9554" y="4037"/>
                  </a:lnTo>
                  <a:cubicBezTo>
                    <a:pt x="9653" y="4037"/>
                    <a:pt x="9741" y="4108"/>
                    <a:pt x="9756" y="4206"/>
                  </a:cubicBezTo>
                  <a:cubicBezTo>
                    <a:pt x="9774" y="4326"/>
                    <a:pt x="9679" y="4431"/>
                    <a:pt x="9561" y="4431"/>
                  </a:cubicBezTo>
                  <a:lnTo>
                    <a:pt x="3126" y="4431"/>
                  </a:lnTo>
                  <a:cubicBezTo>
                    <a:pt x="3028" y="4431"/>
                    <a:pt x="2939" y="4502"/>
                    <a:pt x="2926" y="4599"/>
                  </a:cubicBezTo>
                  <a:cubicBezTo>
                    <a:pt x="2908" y="4721"/>
                    <a:pt x="3002" y="4825"/>
                    <a:pt x="3120" y="4825"/>
                  </a:cubicBezTo>
                  <a:lnTo>
                    <a:pt x="4556" y="4825"/>
                  </a:lnTo>
                  <a:lnTo>
                    <a:pt x="3139" y="7280"/>
                  </a:lnTo>
                  <a:cubicBezTo>
                    <a:pt x="3036" y="7458"/>
                    <a:pt x="3036" y="7672"/>
                    <a:pt x="3139" y="7850"/>
                  </a:cubicBezTo>
                  <a:cubicBezTo>
                    <a:pt x="3242" y="8028"/>
                    <a:pt x="3427" y="8135"/>
                    <a:pt x="3633" y="8135"/>
                  </a:cubicBezTo>
                  <a:lnTo>
                    <a:pt x="6577" y="8135"/>
                  </a:lnTo>
                  <a:cubicBezTo>
                    <a:pt x="6771" y="8135"/>
                    <a:pt x="6956" y="8041"/>
                    <a:pt x="7062" y="7880"/>
                  </a:cubicBezTo>
                  <a:cubicBezTo>
                    <a:pt x="7183" y="7696"/>
                    <a:pt x="7189" y="7469"/>
                    <a:pt x="7080" y="7280"/>
                  </a:cubicBezTo>
                  <a:lnTo>
                    <a:pt x="5663" y="4825"/>
                  </a:lnTo>
                  <a:lnTo>
                    <a:pt x="9543" y="4825"/>
                  </a:lnTo>
                  <a:cubicBezTo>
                    <a:pt x="9854" y="4825"/>
                    <a:pt x="10121" y="4590"/>
                    <a:pt x="10144" y="4280"/>
                  </a:cubicBezTo>
                  <a:cubicBezTo>
                    <a:pt x="10170" y="3933"/>
                    <a:pt x="9896" y="3644"/>
                    <a:pt x="9554" y="3644"/>
                  </a:cubicBezTo>
                  <a:lnTo>
                    <a:pt x="8566" y="3644"/>
                  </a:lnTo>
                  <a:lnTo>
                    <a:pt x="9740" y="2470"/>
                  </a:lnTo>
                  <a:cubicBezTo>
                    <a:pt x="10241" y="1968"/>
                    <a:pt x="10282" y="1159"/>
                    <a:pt x="9814" y="626"/>
                  </a:cubicBezTo>
                  <a:cubicBezTo>
                    <a:pt x="9546" y="322"/>
                    <a:pt x="9176" y="169"/>
                    <a:pt x="8805" y="169"/>
                  </a:cubicBezTo>
                  <a:cubicBezTo>
                    <a:pt x="8520" y="169"/>
                    <a:pt x="8235" y="260"/>
                    <a:pt x="7997" y="440"/>
                  </a:cubicBezTo>
                  <a:cubicBezTo>
                    <a:pt x="7758" y="259"/>
                    <a:pt x="7473" y="169"/>
                    <a:pt x="7187" y="169"/>
                  </a:cubicBezTo>
                  <a:cubicBezTo>
                    <a:pt x="6809" y="169"/>
                    <a:pt x="6431" y="328"/>
                    <a:pt x="6162" y="645"/>
                  </a:cubicBezTo>
                  <a:cubicBezTo>
                    <a:pt x="5973" y="870"/>
                    <a:pt x="5861" y="1152"/>
                    <a:pt x="5849" y="1445"/>
                  </a:cubicBezTo>
                  <a:cubicBezTo>
                    <a:pt x="5831" y="1828"/>
                    <a:pt x="5972" y="2189"/>
                    <a:pt x="6240" y="2457"/>
                  </a:cubicBezTo>
                  <a:lnTo>
                    <a:pt x="7426" y="3644"/>
                  </a:lnTo>
                  <a:lnTo>
                    <a:pt x="4366" y="3644"/>
                  </a:lnTo>
                  <a:cubicBezTo>
                    <a:pt x="4384" y="3587"/>
                    <a:pt x="4394" y="3527"/>
                    <a:pt x="4394" y="3464"/>
                  </a:cubicBezTo>
                  <a:lnTo>
                    <a:pt x="4394" y="1361"/>
                  </a:lnTo>
                  <a:cubicBezTo>
                    <a:pt x="4394" y="1044"/>
                    <a:pt x="4138" y="788"/>
                    <a:pt x="3821" y="788"/>
                  </a:cubicBezTo>
                  <a:lnTo>
                    <a:pt x="3094" y="788"/>
                  </a:lnTo>
                  <a:lnTo>
                    <a:pt x="3094" y="334"/>
                  </a:lnTo>
                  <a:cubicBezTo>
                    <a:pt x="3094" y="149"/>
                    <a:pt x="2945" y="0"/>
                    <a:pt x="27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27"/>
            <p:cNvSpPr/>
            <p:nvPr/>
          </p:nvSpPr>
          <p:spPr>
            <a:xfrm>
              <a:off x="2529545" y="2770715"/>
              <a:ext cx="14473" cy="14473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8" y="0"/>
                  </a:moveTo>
                  <a:cubicBezTo>
                    <a:pt x="88" y="0"/>
                    <a:pt x="0" y="89"/>
                    <a:pt x="0" y="198"/>
                  </a:cubicBezTo>
                  <a:cubicBezTo>
                    <a:pt x="0" y="306"/>
                    <a:pt x="88" y="394"/>
                    <a:pt x="198" y="394"/>
                  </a:cubicBezTo>
                  <a:cubicBezTo>
                    <a:pt x="306" y="394"/>
                    <a:pt x="394" y="306"/>
                    <a:pt x="394" y="198"/>
                  </a:cubicBezTo>
                  <a:cubicBezTo>
                    <a:pt x="394" y="89"/>
                    <a:pt x="306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127"/>
          <p:cNvGrpSpPr/>
          <p:nvPr/>
        </p:nvGrpSpPr>
        <p:grpSpPr>
          <a:xfrm>
            <a:off x="7062869" y="1503040"/>
            <a:ext cx="257725" cy="257725"/>
            <a:chOff x="3241130" y="2572163"/>
            <a:chExt cx="369551" cy="369551"/>
          </a:xfrm>
        </p:grpSpPr>
        <p:sp>
          <p:nvSpPr>
            <p:cNvPr id="1625" name="Google Shape;1625;p127"/>
            <p:cNvSpPr/>
            <p:nvPr/>
          </p:nvSpPr>
          <p:spPr>
            <a:xfrm>
              <a:off x="3241130" y="2572163"/>
              <a:ext cx="369551" cy="369551"/>
            </a:xfrm>
            <a:custGeom>
              <a:avLst/>
              <a:gdLst/>
              <a:ahLst/>
              <a:cxnLst/>
              <a:rect l="l" t="t" r="r" b="b"/>
              <a:pathLst>
                <a:path w="10086" h="10086" extrusionOk="0">
                  <a:moveTo>
                    <a:pt x="2412" y="6619"/>
                  </a:moveTo>
                  <a:cubicBezTo>
                    <a:pt x="2347" y="6829"/>
                    <a:pt x="2180" y="6996"/>
                    <a:pt x="1970" y="7060"/>
                  </a:cubicBezTo>
                  <a:lnTo>
                    <a:pt x="1970" y="6619"/>
                  </a:lnTo>
                  <a:close/>
                  <a:moveTo>
                    <a:pt x="8116" y="6619"/>
                  </a:moveTo>
                  <a:lnTo>
                    <a:pt x="8116" y="7061"/>
                  </a:lnTo>
                  <a:cubicBezTo>
                    <a:pt x="7906" y="6996"/>
                    <a:pt x="7739" y="6829"/>
                    <a:pt x="7675" y="6619"/>
                  </a:cubicBezTo>
                  <a:close/>
                  <a:moveTo>
                    <a:pt x="1576" y="6619"/>
                  </a:moveTo>
                  <a:lnTo>
                    <a:pt x="1576" y="7289"/>
                  </a:lnTo>
                  <a:lnTo>
                    <a:pt x="1576" y="7368"/>
                  </a:lnTo>
                  <a:lnTo>
                    <a:pt x="1186" y="7368"/>
                  </a:lnTo>
                  <a:cubicBezTo>
                    <a:pt x="1183" y="7368"/>
                    <a:pt x="1182" y="7366"/>
                    <a:pt x="1182" y="7365"/>
                  </a:cubicBezTo>
                  <a:lnTo>
                    <a:pt x="1182" y="6622"/>
                  </a:lnTo>
                  <a:cubicBezTo>
                    <a:pt x="1182" y="6620"/>
                    <a:pt x="1183" y="6619"/>
                    <a:pt x="1186" y="6619"/>
                  </a:cubicBezTo>
                  <a:close/>
                  <a:moveTo>
                    <a:pt x="8900" y="6619"/>
                  </a:moveTo>
                  <a:cubicBezTo>
                    <a:pt x="8902" y="6619"/>
                    <a:pt x="8903" y="6620"/>
                    <a:pt x="8903" y="6622"/>
                  </a:cubicBezTo>
                  <a:lnTo>
                    <a:pt x="8903" y="7365"/>
                  </a:lnTo>
                  <a:cubicBezTo>
                    <a:pt x="8903" y="7366"/>
                    <a:pt x="8902" y="7368"/>
                    <a:pt x="8900" y="7368"/>
                  </a:cubicBezTo>
                  <a:lnTo>
                    <a:pt x="8510" y="7368"/>
                  </a:lnTo>
                  <a:lnTo>
                    <a:pt x="8510" y="7289"/>
                  </a:lnTo>
                  <a:lnTo>
                    <a:pt x="8510" y="6619"/>
                  </a:lnTo>
                  <a:close/>
                  <a:moveTo>
                    <a:pt x="9416" y="395"/>
                  </a:moveTo>
                  <a:cubicBezTo>
                    <a:pt x="9568" y="395"/>
                    <a:pt x="9691" y="518"/>
                    <a:pt x="9691" y="671"/>
                  </a:cubicBezTo>
                  <a:lnTo>
                    <a:pt x="9691" y="8352"/>
                  </a:lnTo>
                  <a:cubicBezTo>
                    <a:pt x="9691" y="8504"/>
                    <a:pt x="9568" y="8628"/>
                    <a:pt x="9416" y="8628"/>
                  </a:cubicBezTo>
                  <a:lnTo>
                    <a:pt x="8510" y="8628"/>
                  </a:lnTo>
                  <a:lnTo>
                    <a:pt x="8510" y="7762"/>
                  </a:lnTo>
                  <a:lnTo>
                    <a:pt x="8901" y="7762"/>
                  </a:lnTo>
                  <a:cubicBezTo>
                    <a:pt x="9120" y="7762"/>
                    <a:pt x="9297" y="7583"/>
                    <a:pt x="9297" y="7365"/>
                  </a:cubicBezTo>
                  <a:lnTo>
                    <a:pt x="9297" y="6622"/>
                  </a:lnTo>
                  <a:cubicBezTo>
                    <a:pt x="9297" y="6402"/>
                    <a:pt x="9120" y="6225"/>
                    <a:pt x="8901" y="6225"/>
                  </a:cubicBezTo>
                  <a:lnTo>
                    <a:pt x="1186" y="6225"/>
                  </a:lnTo>
                  <a:cubicBezTo>
                    <a:pt x="967" y="6225"/>
                    <a:pt x="789" y="6403"/>
                    <a:pt x="789" y="6622"/>
                  </a:cubicBezTo>
                  <a:lnTo>
                    <a:pt x="789" y="7365"/>
                  </a:lnTo>
                  <a:cubicBezTo>
                    <a:pt x="789" y="7584"/>
                    <a:pt x="966" y="7762"/>
                    <a:pt x="1186" y="7762"/>
                  </a:cubicBezTo>
                  <a:lnTo>
                    <a:pt x="1576" y="7762"/>
                  </a:lnTo>
                  <a:lnTo>
                    <a:pt x="1576" y="8628"/>
                  </a:lnTo>
                  <a:lnTo>
                    <a:pt x="671" y="8628"/>
                  </a:lnTo>
                  <a:cubicBezTo>
                    <a:pt x="519" y="8628"/>
                    <a:pt x="395" y="8504"/>
                    <a:pt x="395" y="8352"/>
                  </a:cubicBezTo>
                  <a:lnTo>
                    <a:pt x="395" y="671"/>
                  </a:lnTo>
                  <a:cubicBezTo>
                    <a:pt x="395" y="518"/>
                    <a:pt x="519" y="395"/>
                    <a:pt x="671" y="395"/>
                  </a:cubicBezTo>
                  <a:close/>
                  <a:moveTo>
                    <a:pt x="1970" y="9250"/>
                  </a:moveTo>
                  <a:cubicBezTo>
                    <a:pt x="2180" y="9315"/>
                    <a:pt x="2347" y="9481"/>
                    <a:pt x="2412" y="9691"/>
                  </a:cubicBezTo>
                  <a:lnTo>
                    <a:pt x="1970" y="9691"/>
                  </a:lnTo>
                  <a:lnTo>
                    <a:pt x="1970" y="9250"/>
                  </a:lnTo>
                  <a:close/>
                  <a:moveTo>
                    <a:pt x="7269" y="6619"/>
                  </a:moveTo>
                  <a:cubicBezTo>
                    <a:pt x="7349" y="7047"/>
                    <a:pt x="7687" y="7386"/>
                    <a:pt x="8116" y="7465"/>
                  </a:cubicBezTo>
                  <a:lnTo>
                    <a:pt x="8116" y="8844"/>
                  </a:lnTo>
                  <a:cubicBezTo>
                    <a:pt x="7687" y="8925"/>
                    <a:pt x="7349" y="9264"/>
                    <a:pt x="7269" y="9691"/>
                  </a:cubicBezTo>
                  <a:lnTo>
                    <a:pt x="2818" y="9691"/>
                  </a:lnTo>
                  <a:cubicBezTo>
                    <a:pt x="2737" y="9264"/>
                    <a:pt x="2399" y="8925"/>
                    <a:pt x="1970" y="8844"/>
                  </a:cubicBezTo>
                  <a:lnTo>
                    <a:pt x="1970" y="7465"/>
                  </a:lnTo>
                  <a:cubicBezTo>
                    <a:pt x="2399" y="7386"/>
                    <a:pt x="2737" y="7047"/>
                    <a:pt x="2818" y="6619"/>
                  </a:cubicBezTo>
                  <a:close/>
                  <a:moveTo>
                    <a:pt x="8116" y="9250"/>
                  </a:moveTo>
                  <a:lnTo>
                    <a:pt x="8116" y="9691"/>
                  </a:lnTo>
                  <a:lnTo>
                    <a:pt x="7675" y="9691"/>
                  </a:lnTo>
                  <a:cubicBezTo>
                    <a:pt x="7739" y="9481"/>
                    <a:pt x="7906" y="9315"/>
                    <a:pt x="8116" y="9250"/>
                  </a:cubicBezTo>
                  <a:close/>
                  <a:moveTo>
                    <a:pt x="670" y="1"/>
                  </a:moveTo>
                  <a:cubicBezTo>
                    <a:pt x="300" y="1"/>
                    <a:pt x="1" y="301"/>
                    <a:pt x="1" y="671"/>
                  </a:cubicBezTo>
                  <a:lnTo>
                    <a:pt x="1" y="8352"/>
                  </a:lnTo>
                  <a:cubicBezTo>
                    <a:pt x="1" y="8722"/>
                    <a:pt x="300" y="9022"/>
                    <a:pt x="670" y="9022"/>
                  </a:cubicBezTo>
                  <a:lnTo>
                    <a:pt x="1576" y="9022"/>
                  </a:lnTo>
                  <a:lnTo>
                    <a:pt x="1576" y="9023"/>
                  </a:lnTo>
                  <a:lnTo>
                    <a:pt x="1576" y="9888"/>
                  </a:lnTo>
                  <a:cubicBezTo>
                    <a:pt x="1576" y="9998"/>
                    <a:pt x="1665" y="10086"/>
                    <a:pt x="1774" y="10086"/>
                  </a:cubicBezTo>
                  <a:lnTo>
                    <a:pt x="8312" y="10086"/>
                  </a:lnTo>
                  <a:cubicBezTo>
                    <a:pt x="8421" y="10086"/>
                    <a:pt x="8510" y="9998"/>
                    <a:pt x="8510" y="9888"/>
                  </a:cubicBezTo>
                  <a:lnTo>
                    <a:pt x="8510" y="9023"/>
                  </a:lnTo>
                  <a:lnTo>
                    <a:pt x="8510" y="9022"/>
                  </a:lnTo>
                  <a:lnTo>
                    <a:pt x="9416" y="9022"/>
                  </a:lnTo>
                  <a:cubicBezTo>
                    <a:pt x="9786" y="9022"/>
                    <a:pt x="10085" y="8722"/>
                    <a:pt x="10085" y="8352"/>
                  </a:cubicBezTo>
                  <a:lnTo>
                    <a:pt x="10085" y="671"/>
                  </a:lnTo>
                  <a:cubicBezTo>
                    <a:pt x="10085" y="301"/>
                    <a:pt x="9786" y="1"/>
                    <a:pt x="9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27"/>
            <p:cNvSpPr/>
            <p:nvPr/>
          </p:nvSpPr>
          <p:spPr>
            <a:xfrm>
              <a:off x="3275791" y="2611148"/>
              <a:ext cx="179023" cy="158798"/>
            </a:xfrm>
            <a:custGeom>
              <a:avLst/>
              <a:gdLst/>
              <a:ahLst/>
              <a:cxnLst/>
              <a:rect l="l" t="t" r="r" b="b"/>
              <a:pathLst>
                <a:path w="4886" h="4334" extrusionOk="0">
                  <a:moveTo>
                    <a:pt x="4491" y="1340"/>
                  </a:moveTo>
                  <a:lnTo>
                    <a:pt x="4491" y="3939"/>
                  </a:lnTo>
                  <a:lnTo>
                    <a:pt x="1892" y="3939"/>
                  </a:lnTo>
                  <a:lnTo>
                    <a:pt x="4491" y="1340"/>
                  </a:lnTo>
                  <a:close/>
                  <a:moveTo>
                    <a:pt x="198" y="1"/>
                  </a:moveTo>
                  <a:cubicBezTo>
                    <a:pt x="88" y="1"/>
                    <a:pt x="0" y="89"/>
                    <a:pt x="0" y="197"/>
                  </a:cubicBezTo>
                  <a:lnTo>
                    <a:pt x="0" y="4137"/>
                  </a:lnTo>
                  <a:cubicBezTo>
                    <a:pt x="0" y="4245"/>
                    <a:pt x="88" y="4333"/>
                    <a:pt x="198" y="4333"/>
                  </a:cubicBezTo>
                  <a:lnTo>
                    <a:pt x="4688" y="4333"/>
                  </a:lnTo>
                  <a:cubicBezTo>
                    <a:pt x="4797" y="4333"/>
                    <a:pt x="4885" y="4245"/>
                    <a:pt x="4885" y="4137"/>
                  </a:cubicBezTo>
                  <a:lnTo>
                    <a:pt x="4885" y="197"/>
                  </a:lnTo>
                  <a:cubicBezTo>
                    <a:pt x="4885" y="89"/>
                    <a:pt x="4797" y="1"/>
                    <a:pt x="4688" y="1"/>
                  </a:cubicBezTo>
                  <a:lnTo>
                    <a:pt x="3341" y="1"/>
                  </a:lnTo>
                  <a:cubicBezTo>
                    <a:pt x="3242" y="1"/>
                    <a:pt x="3154" y="70"/>
                    <a:pt x="3140" y="168"/>
                  </a:cubicBezTo>
                  <a:cubicBezTo>
                    <a:pt x="3123" y="289"/>
                    <a:pt x="3216" y="395"/>
                    <a:pt x="3335" y="395"/>
                  </a:cubicBezTo>
                  <a:lnTo>
                    <a:pt x="4491" y="395"/>
                  </a:lnTo>
                  <a:lnTo>
                    <a:pt x="4491" y="783"/>
                  </a:lnTo>
                  <a:lnTo>
                    <a:pt x="1332" y="3939"/>
                  </a:lnTo>
                  <a:lnTo>
                    <a:pt x="394" y="3939"/>
                  </a:lnTo>
                  <a:lnTo>
                    <a:pt x="394" y="395"/>
                  </a:lnTo>
                  <a:lnTo>
                    <a:pt x="1548" y="395"/>
                  </a:lnTo>
                  <a:cubicBezTo>
                    <a:pt x="1647" y="395"/>
                    <a:pt x="1735" y="324"/>
                    <a:pt x="1750" y="226"/>
                  </a:cubicBezTo>
                  <a:cubicBezTo>
                    <a:pt x="1767" y="105"/>
                    <a:pt x="1673" y="1"/>
                    <a:pt x="1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27"/>
            <p:cNvSpPr/>
            <p:nvPr/>
          </p:nvSpPr>
          <p:spPr>
            <a:xfrm>
              <a:off x="3474967" y="2611148"/>
              <a:ext cx="101053" cy="101053"/>
            </a:xfrm>
            <a:custGeom>
              <a:avLst/>
              <a:gdLst/>
              <a:ahLst/>
              <a:cxnLst/>
              <a:rect l="l" t="t" r="r" b="b"/>
              <a:pathLst>
                <a:path w="2758" h="2758" extrusionOk="0">
                  <a:moveTo>
                    <a:pt x="788" y="395"/>
                  </a:moveTo>
                  <a:lnTo>
                    <a:pt x="788" y="788"/>
                  </a:lnTo>
                  <a:lnTo>
                    <a:pt x="394" y="788"/>
                  </a:lnTo>
                  <a:lnTo>
                    <a:pt x="394" y="395"/>
                  </a:lnTo>
                  <a:close/>
                  <a:moveTo>
                    <a:pt x="1576" y="395"/>
                  </a:moveTo>
                  <a:lnTo>
                    <a:pt x="1576" y="788"/>
                  </a:lnTo>
                  <a:lnTo>
                    <a:pt x="1182" y="788"/>
                  </a:lnTo>
                  <a:lnTo>
                    <a:pt x="1182" y="395"/>
                  </a:lnTo>
                  <a:close/>
                  <a:moveTo>
                    <a:pt x="2364" y="395"/>
                  </a:moveTo>
                  <a:lnTo>
                    <a:pt x="2364" y="788"/>
                  </a:lnTo>
                  <a:lnTo>
                    <a:pt x="1970" y="788"/>
                  </a:lnTo>
                  <a:lnTo>
                    <a:pt x="1970" y="395"/>
                  </a:lnTo>
                  <a:close/>
                  <a:moveTo>
                    <a:pt x="788" y="1182"/>
                  </a:moveTo>
                  <a:lnTo>
                    <a:pt x="788" y="1576"/>
                  </a:lnTo>
                  <a:lnTo>
                    <a:pt x="394" y="1576"/>
                  </a:lnTo>
                  <a:lnTo>
                    <a:pt x="394" y="1182"/>
                  </a:lnTo>
                  <a:close/>
                  <a:moveTo>
                    <a:pt x="1576" y="1182"/>
                  </a:moveTo>
                  <a:lnTo>
                    <a:pt x="1576" y="1576"/>
                  </a:lnTo>
                  <a:lnTo>
                    <a:pt x="1182" y="1576"/>
                  </a:lnTo>
                  <a:lnTo>
                    <a:pt x="1182" y="1182"/>
                  </a:lnTo>
                  <a:close/>
                  <a:moveTo>
                    <a:pt x="2364" y="1182"/>
                  </a:moveTo>
                  <a:lnTo>
                    <a:pt x="2364" y="1576"/>
                  </a:lnTo>
                  <a:lnTo>
                    <a:pt x="1970" y="1576"/>
                  </a:lnTo>
                  <a:lnTo>
                    <a:pt x="1970" y="1182"/>
                  </a:lnTo>
                  <a:close/>
                  <a:moveTo>
                    <a:pt x="788" y="1970"/>
                  </a:moveTo>
                  <a:lnTo>
                    <a:pt x="788" y="2364"/>
                  </a:lnTo>
                  <a:lnTo>
                    <a:pt x="394" y="2364"/>
                  </a:lnTo>
                  <a:lnTo>
                    <a:pt x="394" y="1970"/>
                  </a:lnTo>
                  <a:close/>
                  <a:moveTo>
                    <a:pt x="1576" y="1970"/>
                  </a:moveTo>
                  <a:lnTo>
                    <a:pt x="1576" y="2364"/>
                  </a:lnTo>
                  <a:lnTo>
                    <a:pt x="1182" y="2364"/>
                  </a:lnTo>
                  <a:lnTo>
                    <a:pt x="1182" y="1970"/>
                  </a:lnTo>
                  <a:close/>
                  <a:moveTo>
                    <a:pt x="2364" y="1970"/>
                  </a:moveTo>
                  <a:lnTo>
                    <a:pt x="2364" y="2364"/>
                  </a:lnTo>
                  <a:lnTo>
                    <a:pt x="1970" y="2364"/>
                  </a:lnTo>
                  <a:lnTo>
                    <a:pt x="1970" y="1970"/>
                  </a:lnTo>
                  <a:close/>
                  <a:moveTo>
                    <a:pt x="197" y="1"/>
                  </a:moveTo>
                  <a:cubicBezTo>
                    <a:pt x="89" y="1"/>
                    <a:pt x="1" y="89"/>
                    <a:pt x="1" y="197"/>
                  </a:cubicBezTo>
                  <a:lnTo>
                    <a:pt x="1" y="2561"/>
                  </a:lnTo>
                  <a:cubicBezTo>
                    <a:pt x="1" y="2670"/>
                    <a:pt x="89" y="2758"/>
                    <a:pt x="197" y="2758"/>
                  </a:cubicBezTo>
                  <a:lnTo>
                    <a:pt x="2561" y="2758"/>
                  </a:lnTo>
                  <a:cubicBezTo>
                    <a:pt x="2669" y="2758"/>
                    <a:pt x="2758" y="2670"/>
                    <a:pt x="2758" y="2561"/>
                  </a:cubicBezTo>
                  <a:lnTo>
                    <a:pt x="2758" y="197"/>
                  </a:lnTo>
                  <a:cubicBezTo>
                    <a:pt x="2758" y="89"/>
                    <a:pt x="2669" y="1"/>
                    <a:pt x="2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27"/>
            <p:cNvSpPr/>
            <p:nvPr/>
          </p:nvSpPr>
          <p:spPr>
            <a:xfrm>
              <a:off x="3474967" y="2726600"/>
              <a:ext cx="101053" cy="43345"/>
            </a:xfrm>
            <a:custGeom>
              <a:avLst/>
              <a:gdLst/>
              <a:ahLst/>
              <a:cxnLst/>
              <a:rect l="l" t="t" r="r" b="b"/>
              <a:pathLst>
                <a:path w="2758" h="1183" extrusionOk="0">
                  <a:moveTo>
                    <a:pt x="2364" y="394"/>
                  </a:moveTo>
                  <a:lnTo>
                    <a:pt x="2364" y="788"/>
                  </a:lnTo>
                  <a:lnTo>
                    <a:pt x="394" y="788"/>
                  </a:lnTo>
                  <a:lnTo>
                    <a:pt x="394" y="394"/>
                  </a:lnTo>
                  <a:close/>
                  <a:moveTo>
                    <a:pt x="197" y="1"/>
                  </a:moveTo>
                  <a:cubicBezTo>
                    <a:pt x="89" y="1"/>
                    <a:pt x="1" y="89"/>
                    <a:pt x="1" y="198"/>
                  </a:cubicBezTo>
                  <a:lnTo>
                    <a:pt x="1" y="986"/>
                  </a:lnTo>
                  <a:cubicBezTo>
                    <a:pt x="1" y="1094"/>
                    <a:pt x="89" y="1182"/>
                    <a:pt x="197" y="1182"/>
                  </a:cubicBezTo>
                  <a:lnTo>
                    <a:pt x="2561" y="1182"/>
                  </a:lnTo>
                  <a:cubicBezTo>
                    <a:pt x="2669" y="1182"/>
                    <a:pt x="2758" y="1094"/>
                    <a:pt x="2758" y="986"/>
                  </a:cubicBezTo>
                  <a:lnTo>
                    <a:pt x="2758" y="198"/>
                  </a:lnTo>
                  <a:cubicBezTo>
                    <a:pt x="2758" y="89"/>
                    <a:pt x="2669" y="1"/>
                    <a:pt x="25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27"/>
            <p:cNvSpPr/>
            <p:nvPr/>
          </p:nvSpPr>
          <p:spPr>
            <a:xfrm>
              <a:off x="3388606" y="2833443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394"/>
                  </a:moveTo>
                  <a:cubicBezTo>
                    <a:pt x="1372" y="394"/>
                    <a:pt x="1655" y="677"/>
                    <a:pt x="1655" y="1024"/>
                  </a:cubicBezTo>
                  <a:cubicBezTo>
                    <a:pt x="1655" y="1372"/>
                    <a:pt x="1372" y="1655"/>
                    <a:pt x="1025" y="1655"/>
                  </a:cubicBezTo>
                  <a:cubicBezTo>
                    <a:pt x="677" y="1655"/>
                    <a:pt x="395" y="1371"/>
                    <a:pt x="395" y="1024"/>
                  </a:cubicBezTo>
                  <a:cubicBezTo>
                    <a:pt x="395" y="677"/>
                    <a:pt x="677" y="394"/>
                    <a:pt x="1025" y="394"/>
                  </a:cubicBezTo>
                  <a:close/>
                  <a:moveTo>
                    <a:pt x="1025" y="0"/>
                  </a:moveTo>
                  <a:cubicBezTo>
                    <a:pt x="460" y="0"/>
                    <a:pt x="1" y="459"/>
                    <a:pt x="1" y="1024"/>
                  </a:cubicBezTo>
                  <a:cubicBezTo>
                    <a:pt x="1" y="1588"/>
                    <a:pt x="460" y="2048"/>
                    <a:pt x="1025" y="2048"/>
                  </a:cubicBezTo>
                  <a:cubicBezTo>
                    <a:pt x="1590" y="2048"/>
                    <a:pt x="2049" y="1588"/>
                    <a:pt x="2049" y="1024"/>
                  </a:cubicBezTo>
                  <a:cubicBezTo>
                    <a:pt x="2049" y="459"/>
                    <a:pt x="1590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27"/>
            <p:cNvSpPr/>
            <p:nvPr/>
          </p:nvSpPr>
          <p:spPr>
            <a:xfrm>
              <a:off x="3336174" y="2863707"/>
              <a:ext cx="34258" cy="14473"/>
            </a:xfrm>
            <a:custGeom>
              <a:avLst/>
              <a:gdLst/>
              <a:ahLst/>
              <a:cxnLst/>
              <a:rect l="l" t="t" r="r" b="b"/>
              <a:pathLst>
                <a:path w="935" h="395" extrusionOk="0">
                  <a:moveTo>
                    <a:pt x="198" y="1"/>
                  </a:moveTo>
                  <a:cubicBezTo>
                    <a:pt x="88" y="1"/>
                    <a:pt x="0" y="89"/>
                    <a:pt x="0" y="198"/>
                  </a:cubicBezTo>
                  <a:cubicBezTo>
                    <a:pt x="0" y="307"/>
                    <a:pt x="88" y="395"/>
                    <a:pt x="198" y="395"/>
                  </a:cubicBezTo>
                  <a:lnTo>
                    <a:pt x="737" y="395"/>
                  </a:lnTo>
                  <a:cubicBezTo>
                    <a:pt x="847" y="395"/>
                    <a:pt x="935" y="307"/>
                    <a:pt x="935" y="198"/>
                  </a:cubicBezTo>
                  <a:cubicBezTo>
                    <a:pt x="935" y="89"/>
                    <a:pt x="847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27"/>
            <p:cNvSpPr/>
            <p:nvPr/>
          </p:nvSpPr>
          <p:spPr>
            <a:xfrm>
              <a:off x="3481891" y="2863707"/>
              <a:ext cx="34295" cy="14473"/>
            </a:xfrm>
            <a:custGeom>
              <a:avLst/>
              <a:gdLst/>
              <a:ahLst/>
              <a:cxnLst/>
              <a:rect l="l" t="t" r="r" b="b"/>
              <a:pathLst>
                <a:path w="936" h="395" extrusionOk="0">
                  <a:moveTo>
                    <a:pt x="198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7"/>
                    <a:pt x="89" y="395"/>
                    <a:pt x="198" y="395"/>
                  </a:cubicBezTo>
                  <a:lnTo>
                    <a:pt x="738" y="395"/>
                  </a:lnTo>
                  <a:cubicBezTo>
                    <a:pt x="847" y="395"/>
                    <a:pt x="935" y="307"/>
                    <a:pt x="935" y="198"/>
                  </a:cubicBezTo>
                  <a:cubicBezTo>
                    <a:pt x="935" y="89"/>
                    <a:pt x="847" y="1"/>
                    <a:pt x="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27"/>
            <p:cNvSpPr/>
            <p:nvPr/>
          </p:nvSpPr>
          <p:spPr>
            <a:xfrm>
              <a:off x="3315583" y="2658487"/>
              <a:ext cx="58990" cy="57561"/>
            </a:xfrm>
            <a:custGeom>
              <a:avLst/>
              <a:gdLst/>
              <a:ahLst/>
              <a:cxnLst/>
              <a:rect l="l" t="t" r="r" b="b"/>
              <a:pathLst>
                <a:path w="1610" h="1571" extrusionOk="0">
                  <a:moveTo>
                    <a:pt x="1393" y="1"/>
                  </a:moveTo>
                  <a:cubicBezTo>
                    <a:pt x="1343" y="1"/>
                    <a:pt x="1293" y="20"/>
                    <a:pt x="1254" y="58"/>
                  </a:cubicBezTo>
                  <a:lnTo>
                    <a:pt x="78" y="1235"/>
                  </a:lnTo>
                  <a:cubicBezTo>
                    <a:pt x="0" y="1311"/>
                    <a:pt x="0" y="1436"/>
                    <a:pt x="78" y="1513"/>
                  </a:cubicBezTo>
                  <a:cubicBezTo>
                    <a:pt x="116" y="1552"/>
                    <a:pt x="166" y="1571"/>
                    <a:pt x="217" y="1571"/>
                  </a:cubicBezTo>
                  <a:cubicBezTo>
                    <a:pt x="267" y="1571"/>
                    <a:pt x="317" y="1552"/>
                    <a:pt x="356" y="1513"/>
                  </a:cubicBezTo>
                  <a:lnTo>
                    <a:pt x="1533" y="337"/>
                  </a:lnTo>
                  <a:cubicBezTo>
                    <a:pt x="1609" y="260"/>
                    <a:pt x="1609" y="135"/>
                    <a:pt x="1533" y="58"/>
                  </a:cubicBezTo>
                  <a:cubicBezTo>
                    <a:pt x="1494" y="20"/>
                    <a:pt x="1444" y="1"/>
                    <a:pt x="1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27"/>
            <p:cNvSpPr/>
            <p:nvPr/>
          </p:nvSpPr>
          <p:spPr>
            <a:xfrm>
              <a:off x="3358231" y="2611148"/>
              <a:ext cx="14473" cy="14473"/>
            </a:xfrm>
            <a:custGeom>
              <a:avLst/>
              <a:gdLst/>
              <a:ahLst/>
              <a:cxnLst/>
              <a:rect l="l" t="t" r="r" b="b"/>
              <a:pathLst>
                <a:path w="395" h="395" extrusionOk="0">
                  <a:moveTo>
                    <a:pt x="198" y="1"/>
                  </a:moveTo>
                  <a:cubicBezTo>
                    <a:pt x="89" y="1"/>
                    <a:pt x="1" y="89"/>
                    <a:pt x="1" y="197"/>
                  </a:cubicBezTo>
                  <a:cubicBezTo>
                    <a:pt x="1" y="306"/>
                    <a:pt x="89" y="395"/>
                    <a:pt x="198" y="395"/>
                  </a:cubicBezTo>
                  <a:cubicBezTo>
                    <a:pt x="307" y="395"/>
                    <a:pt x="395" y="306"/>
                    <a:pt x="395" y="197"/>
                  </a:cubicBezTo>
                  <a:cubicBezTo>
                    <a:pt x="395" y="89"/>
                    <a:pt x="307" y="1"/>
                    <a:pt x="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129"/>
          <p:cNvSpPr/>
          <p:nvPr/>
        </p:nvSpPr>
        <p:spPr>
          <a:xfrm>
            <a:off x="8115325" y="4492675"/>
            <a:ext cx="2336400" cy="241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129"/>
          <p:cNvSpPr txBox="1">
            <a:spLocks noGrp="1"/>
          </p:cNvSpPr>
          <p:nvPr>
            <p:ph type="title" idx="2"/>
          </p:nvPr>
        </p:nvSpPr>
        <p:spPr>
          <a:xfrm>
            <a:off x="3260156" y="2085895"/>
            <a:ext cx="406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Product, Category, Supplier Management. </a:t>
            </a:r>
          </a:p>
        </p:txBody>
      </p:sp>
      <p:sp>
        <p:nvSpPr>
          <p:cNvPr id="1676" name="Google Shape;1676;p129"/>
          <p:cNvSpPr txBox="1">
            <a:spLocks noGrp="1"/>
          </p:cNvSpPr>
          <p:nvPr>
            <p:ph type="subTitle" idx="1"/>
          </p:nvPr>
        </p:nvSpPr>
        <p:spPr>
          <a:xfrm>
            <a:off x="3260156" y="2697778"/>
            <a:ext cx="4062900" cy="722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“Make the products and their categories which have relations with </a:t>
            </a:r>
            <a:r>
              <a:rPr lang="en-US" dirty="0"/>
              <a:t>each other and suppliers who make purchases for these products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677" name="Google Shape;1677;p129"/>
          <p:cNvSpPr txBox="1">
            <a:spLocks noGrp="1"/>
          </p:cNvSpPr>
          <p:nvPr>
            <p:ph type="title" idx="3"/>
          </p:nvPr>
        </p:nvSpPr>
        <p:spPr>
          <a:xfrm>
            <a:off x="1515964" y="489188"/>
            <a:ext cx="4062900" cy="545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Authentication and User Management.</a:t>
            </a:r>
          </a:p>
        </p:txBody>
      </p:sp>
      <p:sp>
        <p:nvSpPr>
          <p:cNvPr id="1678" name="Google Shape;1678;p129"/>
          <p:cNvSpPr txBox="1">
            <a:spLocks noGrp="1"/>
          </p:cNvSpPr>
          <p:nvPr>
            <p:ph type="subTitle" idx="4"/>
          </p:nvPr>
        </p:nvSpPr>
        <p:spPr>
          <a:xfrm>
            <a:off x="1515958" y="1170964"/>
            <a:ext cx="4062900" cy="615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“Here, we create user </a:t>
            </a:r>
            <a:r>
              <a:rPr lang="en-US" dirty="0"/>
              <a:t>validations that he can modify or remove data depend on his authorization permissions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679" name="Google Shape;1679;p129"/>
          <p:cNvSpPr txBox="1">
            <a:spLocks noGrp="1"/>
          </p:cNvSpPr>
          <p:nvPr>
            <p:ph type="title" idx="5"/>
          </p:nvPr>
        </p:nvSpPr>
        <p:spPr>
          <a:xfrm>
            <a:off x="1515958" y="3664665"/>
            <a:ext cx="406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Orders, Customers, and Units</a:t>
            </a:r>
          </a:p>
        </p:txBody>
      </p:sp>
      <p:sp>
        <p:nvSpPr>
          <p:cNvPr id="1680" name="Google Shape;1680;p129"/>
          <p:cNvSpPr txBox="1">
            <a:spLocks noGrp="1"/>
          </p:cNvSpPr>
          <p:nvPr>
            <p:ph type="subTitle" idx="6"/>
          </p:nvPr>
        </p:nvSpPr>
        <p:spPr>
          <a:xfrm>
            <a:off x="1515958" y="4147222"/>
            <a:ext cx="4062900" cy="5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“Make </a:t>
            </a:r>
            <a:r>
              <a:rPr lang="en-US" dirty="0"/>
              <a:t>the orders operations with the customer who has the permission to create them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681" name="Google Shape;1681;p129"/>
          <p:cNvSpPr/>
          <p:nvPr/>
        </p:nvSpPr>
        <p:spPr>
          <a:xfrm>
            <a:off x="440596" y="475105"/>
            <a:ext cx="942000" cy="97402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129"/>
          <p:cNvSpPr/>
          <p:nvPr/>
        </p:nvSpPr>
        <p:spPr>
          <a:xfrm>
            <a:off x="440596" y="3664591"/>
            <a:ext cx="942000" cy="9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3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29"/>
          <p:cNvSpPr/>
          <p:nvPr/>
        </p:nvSpPr>
        <p:spPr>
          <a:xfrm>
            <a:off x="7456605" y="2109683"/>
            <a:ext cx="942000" cy="9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4" name="Google Shape;1684;p129"/>
          <p:cNvGrpSpPr/>
          <p:nvPr/>
        </p:nvGrpSpPr>
        <p:grpSpPr>
          <a:xfrm>
            <a:off x="7768967" y="2401026"/>
            <a:ext cx="317290" cy="359303"/>
            <a:chOff x="-57950750" y="2296300"/>
            <a:chExt cx="279625" cy="316650"/>
          </a:xfrm>
        </p:grpSpPr>
        <p:sp>
          <p:nvSpPr>
            <p:cNvPr id="1685" name="Google Shape;1685;p129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29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29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29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29"/>
          <p:cNvGrpSpPr/>
          <p:nvPr/>
        </p:nvGrpSpPr>
        <p:grpSpPr>
          <a:xfrm>
            <a:off x="730609" y="785308"/>
            <a:ext cx="361998" cy="373364"/>
            <a:chOff x="-57578225" y="1904075"/>
            <a:chExt cx="319025" cy="318225"/>
          </a:xfrm>
        </p:grpSpPr>
        <p:sp>
          <p:nvSpPr>
            <p:cNvPr id="1690" name="Google Shape;1690;p129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29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29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29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29"/>
          <p:cNvGrpSpPr/>
          <p:nvPr/>
        </p:nvGrpSpPr>
        <p:grpSpPr>
          <a:xfrm>
            <a:off x="731067" y="3955940"/>
            <a:ext cx="361090" cy="359303"/>
            <a:chOff x="-55225575" y="1903275"/>
            <a:chExt cx="318225" cy="316650"/>
          </a:xfrm>
        </p:grpSpPr>
        <p:sp>
          <p:nvSpPr>
            <p:cNvPr id="1695" name="Google Shape;1695;p129"/>
            <p:cNvSpPr/>
            <p:nvPr/>
          </p:nvSpPr>
          <p:spPr>
            <a:xfrm>
              <a:off x="-55104275" y="2116925"/>
              <a:ext cx="72475" cy="29750"/>
            </a:xfrm>
            <a:custGeom>
              <a:avLst/>
              <a:gdLst/>
              <a:ahLst/>
              <a:cxnLst/>
              <a:rect l="l" t="t" r="r" b="b"/>
              <a:pathLst>
                <a:path w="2899" h="1190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69"/>
                    <a:pt x="977" y="1190"/>
                    <a:pt x="1449" y="1190"/>
                  </a:cubicBezTo>
                  <a:cubicBezTo>
                    <a:pt x="1953" y="1190"/>
                    <a:pt x="2426" y="969"/>
                    <a:pt x="2741" y="623"/>
                  </a:cubicBezTo>
                  <a:cubicBezTo>
                    <a:pt x="2898" y="465"/>
                    <a:pt x="2898" y="245"/>
                    <a:pt x="2741" y="119"/>
                  </a:cubicBezTo>
                  <a:cubicBezTo>
                    <a:pt x="2694" y="56"/>
                    <a:pt x="2607" y="24"/>
                    <a:pt x="2513" y="24"/>
                  </a:cubicBezTo>
                  <a:cubicBezTo>
                    <a:pt x="2418" y="24"/>
                    <a:pt x="2316" y="56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29"/>
            <p:cNvSpPr/>
            <p:nvPr/>
          </p:nvSpPr>
          <p:spPr>
            <a:xfrm>
              <a:off x="-55113750" y="205372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725"/>
                    <a:pt x="348" y="725"/>
                  </a:cubicBezTo>
                  <a:cubicBezTo>
                    <a:pt x="537" y="725"/>
                    <a:pt x="694" y="536"/>
                    <a:pt x="694" y="347"/>
                  </a:cubicBezTo>
                  <a:cubicBezTo>
                    <a:pt x="694" y="158"/>
                    <a:pt x="537" y="0"/>
                    <a:pt x="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29"/>
            <p:cNvSpPr/>
            <p:nvPr/>
          </p:nvSpPr>
          <p:spPr>
            <a:xfrm>
              <a:off x="-55039700" y="2053725"/>
              <a:ext cx="18125" cy="18125"/>
            </a:xfrm>
            <a:custGeom>
              <a:avLst/>
              <a:gdLst/>
              <a:ahLst/>
              <a:cxnLst/>
              <a:rect l="l" t="t" r="r" b="b"/>
              <a:pathLst>
                <a:path w="725" h="725" extrusionOk="0">
                  <a:moveTo>
                    <a:pt x="378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725"/>
                    <a:pt x="378" y="725"/>
                  </a:cubicBezTo>
                  <a:cubicBezTo>
                    <a:pt x="568" y="725"/>
                    <a:pt x="725" y="536"/>
                    <a:pt x="725" y="347"/>
                  </a:cubicBezTo>
                  <a:cubicBezTo>
                    <a:pt x="725" y="158"/>
                    <a:pt x="568" y="0"/>
                    <a:pt x="3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29"/>
            <p:cNvSpPr/>
            <p:nvPr/>
          </p:nvSpPr>
          <p:spPr>
            <a:xfrm>
              <a:off x="-55225575" y="1903275"/>
              <a:ext cx="318225" cy="316650"/>
            </a:xfrm>
            <a:custGeom>
              <a:avLst/>
              <a:gdLst/>
              <a:ahLst/>
              <a:cxnLst/>
              <a:rect l="l" t="t" r="r" b="b"/>
              <a:pathLst>
                <a:path w="12729" h="12666" extrusionOk="0">
                  <a:moveTo>
                    <a:pt x="6333" y="757"/>
                  </a:moveTo>
                  <a:cubicBezTo>
                    <a:pt x="8790" y="757"/>
                    <a:pt x="10932" y="2679"/>
                    <a:pt x="11185" y="5105"/>
                  </a:cubicBezTo>
                  <a:cubicBezTo>
                    <a:pt x="11185" y="5231"/>
                    <a:pt x="11279" y="5357"/>
                    <a:pt x="11374" y="5388"/>
                  </a:cubicBezTo>
                  <a:cubicBezTo>
                    <a:pt x="11752" y="5577"/>
                    <a:pt x="11972" y="5987"/>
                    <a:pt x="11972" y="6365"/>
                  </a:cubicBezTo>
                  <a:cubicBezTo>
                    <a:pt x="11972" y="6680"/>
                    <a:pt x="11815" y="7058"/>
                    <a:pt x="11594" y="7247"/>
                  </a:cubicBezTo>
                  <a:cubicBezTo>
                    <a:pt x="11342" y="7373"/>
                    <a:pt x="11342" y="7625"/>
                    <a:pt x="11531" y="7783"/>
                  </a:cubicBezTo>
                  <a:cubicBezTo>
                    <a:pt x="11783" y="8035"/>
                    <a:pt x="11941" y="8318"/>
                    <a:pt x="11941" y="8633"/>
                  </a:cubicBezTo>
                  <a:cubicBezTo>
                    <a:pt x="11941" y="8948"/>
                    <a:pt x="11815" y="9263"/>
                    <a:pt x="11531" y="9452"/>
                  </a:cubicBezTo>
                  <a:cubicBezTo>
                    <a:pt x="11374" y="9610"/>
                    <a:pt x="11374" y="9830"/>
                    <a:pt x="11531" y="9988"/>
                  </a:cubicBezTo>
                  <a:cubicBezTo>
                    <a:pt x="11783" y="10240"/>
                    <a:pt x="11941" y="10524"/>
                    <a:pt x="11941" y="10839"/>
                  </a:cubicBezTo>
                  <a:cubicBezTo>
                    <a:pt x="11941" y="11437"/>
                    <a:pt x="11437" y="11941"/>
                    <a:pt x="10838" y="11941"/>
                  </a:cubicBezTo>
                  <a:lnTo>
                    <a:pt x="1828" y="11941"/>
                  </a:lnTo>
                  <a:cubicBezTo>
                    <a:pt x="1197" y="11941"/>
                    <a:pt x="725" y="11406"/>
                    <a:pt x="725" y="10839"/>
                  </a:cubicBezTo>
                  <a:cubicBezTo>
                    <a:pt x="725" y="10492"/>
                    <a:pt x="819" y="10208"/>
                    <a:pt x="1103" y="9988"/>
                  </a:cubicBezTo>
                  <a:cubicBezTo>
                    <a:pt x="1260" y="9830"/>
                    <a:pt x="1260" y="9610"/>
                    <a:pt x="1103" y="9452"/>
                  </a:cubicBezTo>
                  <a:cubicBezTo>
                    <a:pt x="882" y="9200"/>
                    <a:pt x="725" y="8917"/>
                    <a:pt x="725" y="8633"/>
                  </a:cubicBezTo>
                  <a:cubicBezTo>
                    <a:pt x="725" y="8318"/>
                    <a:pt x="819" y="8003"/>
                    <a:pt x="1103" y="7783"/>
                  </a:cubicBezTo>
                  <a:cubicBezTo>
                    <a:pt x="1260" y="7625"/>
                    <a:pt x="1260" y="7405"/>
                    <a:pt x="1103" y="7247"/>
                  </a:cubicBezTo>
                  <a:cubicBezTo>
                    <a:pt x="882" y="7058"/>
                    <a:pt x="725" y="6680"/>
                    <a:pt x="725" y="6365"/>
                  </a:cubicBezTo>
                  <a:cubicBezTo>
                    <a:pt x="725" y="5987"/>
                    <a:pt x="945" y="5577"/>
                    <a:pt x="1292" y="5388"/>
                  </a:cubicBezTo>
                  <a:cubicBezTo>
                    <a:pt x="1418" y="5357"/>
                    <a:pt x="1512" y="5231"/>
                    <a:pt x="1512" y="5105"/>
                  </a:cubicBezTo>
                  <a:cubicBezTo>
                    <a:pt x="1765" y="2679"/>
                    <a:pt x="3907" y="757"/>
                    <a:pt x="6333" y="757"/>
                  </a:cubicBezTo>
                  <a:close/>
                  <a:moveTo>
                    <a:pt x="6333" y="1"/>
                  </a:moveTo>
                  <a:cubicBezTo>
                    <a:pt x="3497" y="1"/>
                    <a:pt x="1134" y="2112"/>
                    <a:pt x="788" y="4853"/>
                  </a:cubicBezTo>
                  <a:cubicBezTo>
                    <a:pt x="284" y="5199"/>
                    <a:pt x="0" y="5735"/>
                    <a:pt x="0" y="6365"/>
                  </a:cubicBezTo>
                  <a:cubicBezTo>
                    <a:pt x="0" y="6774"/>
                    <a:pt x="158" y="7216"/>
                    <a:pt x="410" y="7531"/>
                  </a:cubicBezTo>
                  <a:cubicBezTo>
                    <a:pt x="158" y="7846"/>
                    <a:pt x="0" y="8224"/>
                    <a:pt x="0" y="8633"/>
                  </a:cubicBezTo>
                  <a:cubicBezTo>
                    <a:pt x="0" y="9011"/>
                    <a:pt x="126" y="9421"/>
                    <a:pt x="410" y="9736"/>
                  </a:cubicBezTo>
                  <a:cubicBezTo>
                    <a:pt x="158" y="10051"/>
                    <a:pt x="0" y="10429"/>
                    <a:pt x="0" y="10839"/>
                  </a:cubicBezTo>
                  <a:cubicBezTo>
                    <a:pt x="0" y="11847"/>
                    <a:pt x="819" y="12666"/>
                    <a:pt x="1859" y="12666"/>
                  </a:cubicBezTo>
                  <a:lnTo>
                    <a:pt x="10869" y="12666"/>
                  </a:lnTo>
                  <a:cubicBezTo>
                    <a:pt x="11909" y="12666"/>
                    <a:pt x="12728" y="11847"/>
                    <a:pt x="12728" y="10839"/>
                  </a:cubicBezTo>
                  <a:cubicBezTo>
                    <a:pt x="12728" y="10429"/>
                    <a:pt x="12602" y="10051"/>
                    <a:pt x="12319" y="9736"/>
                  </a:cubicBezTo>
                  <a:cubicBezTo>
                    <a:pt x="12571" y="9421"/>
                    <a:pt x="12728" y="9011"/>
                    <a:pt x="12728" y="8633"/>
                  </a:cubicBezTo>
                  <a:cubicBezTo>
                    <a:pt x="12634" y="8224"/>
                    <a:pt x="12539" y="7846"/>
                    <a:pt x="12287" y="7531"/>
                  </a:cubicBezTo>
                  <a:cubicBezTo>
                    <a:pt x="12539" y="7216"/>
                    <a:pt x="12697" y="6774"/>
                    <a:pt x="12697" y="6365"/>
                  </a:cubicBezTo>
                  <a:cubicBezTo>
                    <a:pt x="12697" y="5798"/>
                    <a:pt x="12382" y="5199"/>
                    <a:pt x="11909" y="4853"/>
                  </a:cubicBezTo>
                  <a:cubicBezTo>
                    <a:pt x="11500" y="2112"/>
                    <a:pt x="9137" y="1"/>
                    <a:pt x="6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29"/>
            <p:cNvSpPr/>
            <p:nvPr/>
          </p:nvSpPr>
          <p:spPr>
            <a:xfrm>
              <a:off x="-55170450" y="1959200"/>
              <a:ext cx="204800" cy="225300"/>
            </a:xfrm>
            <a:custGeom>
              <a:avLst/>
              <a:gdLst/>
              <a:ahLst/>
              <a:cxnLst/>
              <a:rect l="l" t="t" r="r" b="b"/>
              <a:pathLst>
                <a:path w="8192" h="9012" extrusionOk="0">
                  <a:moveTo>
                    <a:pt x="4128" y="1450"/>
                  </a:moveTo>
                  <a:cubicBezTo>
                    <a:pt x="4411" y="2017"/>
                    <a:pt x="4821" y="2490"/>
                    <a:pt x="5293" y="2836"/>
                  </a:cubicBezTo>
                  <a:cubicBezTo>
                    <a:pt x="5924" y="3340"/>
                    <a:pt x="6711" y="3624"/>
                    <a:pt x="7499" y="3687"/>
                  </a:cubicBezTo>
                  <a:cubicBezTo>
                    <a:pt x="7499" y="3813"/>
                    <a:pt x="7530" y="3970"/>
                    <a:pt x="7530" y="4096"/>
                  </a:cubicBezTo>
                  <a:lnTo>
                    <a:pt x="7530" y="5640"/>
                  </a:lnTo>
                  <a:lnTo>
                    <a:pt x="7436" y="5640"/>
                  </a:lnTo>
                  <a:cubicBezTo>
                    <a:pt x="7436" y="7089"/>
                    <a:pt x="6270" y="8224"/>
                    <a:pt x="4852" y="8224"/>
                  </a:cubicBezTo>
                  <a:lnTo>
                    <a:pt x="3340" y="8224"/>
                  </a:lnTo>
                  <a:cubicBezTo>
                    <a:pt x="1891" y="8224"/>
                    <a:pt x="757" y="7058"/>
                    <a:pt x="757" y="5640"/>
                  </a:cubicBezTo>
                  <a:lnTo>
                    <a:pt x="757" y="4096"/>
                  </a:lnTo>
                  <a:cubicBezTo>
                    <a:pt x="757" y="3970"/>
                    <a:pt x="757" y="3813"/>
                    <a:pt x="788" y="3687"/>
                  </a:cubicBezTo>
                  <a:cubicBezTo>
                    <a:pt x="1576" y="3624"/>
                    <a:pt x="2363" y="3340"/>
                    <a:pt x="2994" y="2836"/>
                  </a:cubicBezTo>
                  <a:cubicBezTo>
                    <a:pt x="3466" y="2427"/>
                    <a:pt x="3876" y="1954"/>
                    <a:pt x="4128" y="1450"/>
                  </a:cubicBezTo>
                  <a:close/>
                  <a:moveTo>
                    <a:pt x="4096" y="1"/>
                  </a:moveTo>
                  <a:cubicBezTo>
                    <a:pt x="3939" y="1"/>
                    <a:pt x="3781" y="127"/>
                    <a:pt x="3750" y="284"/>
                  </a:cubicBezTo>
                  <a:lnTo>
                    <a:pt x="3718" y="442"/>
                  </a:lnTo>
                  <a:cubicBezTo>
                    <a:pt x="3309" y="1923"/>
                    <a:pt x="1985" y="2994"/>
                    <a:pt x="442" y="2994"/>
                  </a:cubicBezTo>
                  <a:cubicBezTo>
                    <a:pt x="253" y="2994"/>
                    <a:pt x="127" y="3120"/>
                    <a:pt x="95" y="3309"/>
                  </a:cubicBezTo>
                  <a:cubicBezTo>
                    <a:pt x="32" y="3592"/>
                    <a:pt x="1" y="3876"/>
                    <a:pt x="1" y="4128"/>
                  </a:cubicBezTo>
                  <a:lnTo>
                    <a:pt x="1" y="5672"/>
                  </a:lnTo>
                  <a:cubicBezTo>
                    <a:pt x="1" y="7530"/>
                    <a:pt x="1513" y="9011"/>
                    <a:pt x="3340" y="9011"/>
                  </a:cubicBezTo>
                  <a:lnTo>
                    <a:pt x="4852" y="9011"/>
                  </a:lnTo>
                  <a:cubicBezTo>
                    <a:pt x="6711" y="9011"/>
                    <a:pt x="8192" y="7530"/>
                    <a:pt x="8192" y="5672"/>
                  </a:cubicBezTo>
                  <a:lnTo>
                    <a:pt x="8192" y="4128"/>
                  </a:lnTo>
                  <a:cubicBezTo>
                    <a:pt x="8192" y="3844"/>
                    <a:pt x="8160" y="3592"/>
                    <a:pt x="8129" y="3309"/>
                  </a:cubicBezTo>
                  <a:cubicBezTo>
                    <a:pt x="8066" y="3120"/>
                    <a:pt x="7908" y="2994"/>
                    <a:pt x="7751" y="2994"/>
                  </a:cubicBezTo>
                  <a:cubicBezTo>
                    <a:pt x="6239" y="2994"/>
                    <a:pt x="4884" y="1923"/>
                    <a:pt x="4506" y="442"/>
                  </a:cubicBezTo>
                  <a:lnTo>
                    <a:pt x="4443" y="284"/>
                  </a:lnTo>
                  <a:cubicBezTo>
                    <a:pt x="4411" y="127"/>
                    <a:pt x="4254" y="1"/>
                    <a:pt x="4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129"/>
          <p:cNvSpPr/>
          <p:nvPr/>
        </p:nvSpPr>
        <p:spPr>
          <a:xfrm>
            <a:off x="8115325" y="4492675"/>
            <a:ext cx="2336400" cy="241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129"/>
          <p:cNvSpPr txBox="1">
            <a:spLocks noGrp="1"/>
          </p:cNvSpPr>
          <p:nvPr>
            <p:ph type="title" idx="2"/>
          </p:nvPr>
        </p:nvSpPr>
        <p:spPr>
          <a:xfrm>
            <a:off x="3547408" y="2907161"/>
            <a:ext cx="4062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Testing, Debugging, and Final Refinements</a:t>
            </a:r>
            <a:r>
              <a:rPr lang="en-US" dirty="0"/>
              <a:t>. </a:t>
            </a:r>
          </a:p>
        </p:txBody>
      </p:sp>
      <p:sp>
        <p:nvSpPr>
          <p:cNvPr id="1676" name="Google Shape;1676;p129"/>
          <p:cNvSpPr txBox="1">
            <a:spLocks noGrp="1"/>
          </p:cNvSpPr>
          <p:nvPr>
            <p:ph type="subTitle" idx="1"/>
          </p:nvPr>
        </p:nvSpPr>
        <p:spPr>
          <a:xfrm>
            <a:off x="3547408" y="3519044"/>
            <a:ext cx="4062900" cy="722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“Ensure the </a:t>
            </a:r>
            <a:r>
              <a:rPr lang="en-US" dirty="0"/>
              <a:t>reliability and scalability of the system and the flow works smoothly 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677" name="Google Shape;1677;p129"/>
          <p:cNvSpPr txBox="1">
            <a:spLocks noGrp="1"/>
          </p:cNvSpPr>
          <p:nvPr>
            <p:ph type="title" idx="3"/>
          </p:nvPr>
        </p:nvSpPr>
        <p:spPr>
          <a:xfrm>
            <a:off x="1515964" y="911751"/>
            <a:ext cx="4062900" cy="5456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Purchases, Stock Management, Quotations</a:t>
            </a:r>
          </a:p>
        </p:txBody>
      </p:sp>
      <p:sp>
        <p:nvSpPr>
          <p:cNvPr id="1678" name="Google Shape;1678;p129"/>
          <p:cNvSpPr txBox="1">
            <a:spLocks noGrp="1"/>
          </p:cNvSpPr>
          <p:nvPr>
            <p:ph type="subTitle" idx="4"/>
          </p:nvPr>
        </p:nvSpPr>
        <p:spPr>
          <a:xfrm>
            <a:off x="1515958" y="1593526"/>
            <a:ext cx="4062900" cy="7228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US" dirty="0"/>
              <a:t>Handle all purchases operations and ensure that required quantity is exist in the stock and quotations that breakdown order details </a:t>
            </a:r>
            <a:r>
              <a:rPr lang="en" dirty="0"/>
              <a:t>”</a:t>
            </a:r>
            <a:endParaRPr dirty="0"/>
          </a:p>
        </p:txBody>
      </p:sp>
      <p:sp>
        <p:nvSpPr>
          <p:cNvPr id="1681" name="Google Shape;1681;p129"/>
          <p:cNvSpPr/>
          <p:nvPr/>
        </p:nvSpPr>
        <p:spPr>
          <a:xfrm>
            <a:off x="440596" y="897668"/>
            <a:ext cx="942000" cy="97402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6"/>
              </a:gs>
              <a:gs pos="100000">
                <a:schemeClr val="accent5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29"/>
          <p:cNvSpPr/>
          <p:nvPr/>
        </p:nvSpPr>
        <p:spPr>
          <a:xfrm>
            <a:off x="7743857" y="2930949"/>
            <a:ext cx="942000" cy="942000"/>
          </a:xfrm>
          <a:prstGeom prst="ellipse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100000">
                <a:schemeClr val="accent6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4" name="Google Shape;1684;p129"/>
          <p:cNvGrpSpPr/>
          <p:nvPr/>
        </p:nvGrpSpPr>
        <p:grpSpPr>
          <a:xfrm>
            <a:off x="8056219" y="3222292"/>
            <a:ext cx="317290" cy="359303"/>
            <a:chOff x="-57950750" y="2296300"/>
            <a:chExt cx="279625" cy="316650"/>
          </a:xfrm>
        </p:grpSpPr>
        <p:sp>
          <p:nvSpPr>
            <p:cNvPr id="1685" name="Google Shape;1685;p129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29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29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29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9" name="Google Shape;1689;p129"/>
          <p:cNvGrpSpPr/>
          <p:nvPr/>
        </p:nvGrpSpPr>
        <p:grpSpPr>
          <a:xfrm>
            <a:off x="730609" y="1207871"/>
            <a:ext cx="361998" cy="373364"/>
            <a:chOff x="-57578225" y="1904075"/>
            <a:chExt cx="319025" cy="318225"/>
          </a:xfrm>
        </p:grpSpPr>
        <p:sp>
          <p:nvSpPr>
            <p:cNvPr id="1690" name="Google Shape;1690;p129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29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29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29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75085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cess of Management Information System for Business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cess of Management Information System for Business XL by Slidesgo">
  <a:themeElements>
    <a:clrScheme name="Simple Light">
      <a:dk1>
        <a:srgbClr val="17181C"/>
      </a:dk1>
      <a:lt1>
        <a:srgbClr val="F7F7F5"/>
      </a:lt1>
      <a:dk2>
        <a:srgbClr val="2C1256"/>
      </a:dk2>
      <a:lt2>
        <a:srgbClr val="402968"/>
      </a:lt2>
      <a:accent1>
        <a:srgbClr val="A49EFF"/>
      </a:accent1>
      <a:accent2>
        <a:srgbClr val="8EE6FF"/>
      </a:accent2>
      <a:accent3>
        <a:srgbClr val="9BF7AB"/>
      </a:accent3>
      <a:accent4>
        <a:srgbClr val="A7ECC8"/>
      </a:accent4>
      <a:accent5>
        <a:srgbClr val="FFBB43"/>
      </a:accent5>
      <a:accent6>
        <a:srgbClr val="EB62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673</Words>
  <Application>Microsoft Office PowerPoint</Application>
  <PresentationFormat>On-screen Show (16:9)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Open Sans</vt:lpstr>
      <vt:lpstr>Arial</vt:lpstr>
      <vt:lpstr>Poppins</vt:lpstr>
      <vt:lpstr>Courier New</vt:lpstr>
      <vt:lpstr>Nunito</vt:lpstr>
      <vt:lpstr>Process of Management Information System for Business by Slidesgo</vt:lpstr>
      <vt:lpstr>Process of Management Information System for Business XL by Slidesgo</vt:lpstr>
      <vt:lpstr>Inventory Management System</vt:lpstr>
      <vt:lpstr> </vt:lpstr>
      <vt:lpstr>PowerPoint Presentation</vt:lpstr>
      <vt:lpstr>Problem Definition</vt:lpstr>
      <vt:lpstr>Problem Solution</vt:lpstr>
      <vt:lpstr>What We did?</vt:lpstr>
      <vt:lpstr>Sprint Planning</vt:lpstr>
      <vt:lpstr>Product, Category, Supplier Management. </vt:lpstr>
      <vt:lpstr>Testing, Debugging, and Final Refinements. </vt:lpstr>
      <vt:lpstr>What next?</vt:lpstr>
      <vt:lpstr>PowerPoint Presentation</vt:lpstr>
      <vt:lpstr>How to design it?</vt:lpstr>
      <vt:lpstr>Design System</vt:lpstr>
      <vt:lpstr>Database Design</vt:lpstr>
      <vt:lpstr>How to implement?</vt:lpstr>
      <vt:lpstr>Step</vt:lpstr>
      <vt:lpstr>Implementation steps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use</dc:title>
  <cp:lastModifiedBy>Ahmed Ashour</cp:lastModifiedBy>
  <cp:revision>28</cp:revision>
  <dcterms:modified xsi:type="dcterms:W3CDTF">2024-10-15T16:23:51Z</dcterms:modified>
</cp:coreProperties>
</file>