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A70FA8-18E6-433B-B71B-2B64085EE0DB}"/>
              </a:ext>
            </a:extLst>
          </p:cNvPr>
          <p:cNvSpPr txBox="1"/>
          <p:nvPr/>
        </p:nvSpPr>
        <p:spPr>
          <a:xfrm>
            <a:off x="466531" y="569167"/>
            <a:ext cx="112340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itka Text" panose="02000505000000020004" pitchFamily="2" charset="0"/>
                <a:cs typeface="Calibri" panose="020F0502020204030204" pitchFamily="34" charset="0"/>
              </a:rPr>
              <a:t>What is SQL?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also abbreviated as Structured Query Language (SQL), is the database language through which we can interact with databases.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SQL facilitates efficient data retrieval and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consists of set of commands which performs the desired operation on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	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CREATE-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 to create a table with some columns in a database.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INSERT-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 to insert your information in a table.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E83CFB-8071-1226-6C49-48A60423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36" y="0"/>
            <a:ext cx="2086264" cy="15646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46254-0366-ADCD-E8BD-83716AFA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3380"/>
            <a:ext cx="2185608" cy="1761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195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0D4E-E216-1C3C-CDC1-79662665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473" y="785365"/>
            <a:ext cx="8637073" cy="2541431"/>
          </a:xfrm>
        </p:spPr>
        <p:txBody>
          <a:bodyPr/>
          <a:lstStyle/>
          <a:p>
            <a:pPr algn="ctr"/>
            <a:r>
              <a:rPr lang="en-US" sz="3600" strike="sngStrike" dirty="0"/>
              <a:t>Alter   </a:t>
            </a:r>
            <a:br>
              <a:rPr lang="en-US" sz="3600" strike="sngStrike" dirty="0"/>
            </a:br>
            <a:r>
              <a:rPr lang="en-US" dirty="0" err="1"/>
              <a:t>alter</a:t>
            </a:r>
            <a:r>
              <a:rPr lang="en-US" dirty="0"/>
              <a:t> command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40AF-5432-F32E-817F-278D94B3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Transform Your Data, Command the Alterations!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2777D-24FD-EEE6-07DB-BBB63A0037D9}"/>
              </a:ext>
            </a:extLst>
          </p:cNvPr>
          <p:cNvSpPr txBox="1"/>
          <p:nvPr/>
        </p:nvSpPr>
        <p:spPr>
          <a:xfrm>
            <a:off x="541176" y="587829"/>
            <a:ext cx="108048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itka Text" panose="02000505000000020004" pitchFamily="2" charset="0"/>
                <a:cs typeface="Calibri" panose="020F0502020204030204" pitchFamily="34" charset="0"/>
              </a:rPr>
              <a:t>ALTER</a:t>
            </a:r>
            <a:r>
              <a:rPr lang="en-US" b="1" dirty="0"/>
              <a:t> </a:t>
            </a:r>
            <a:r>
              <a:rPr lang="en-US" sz="3200" dirty="0">
                <a:latin typeface="Sitka Text" panose="02000505000000020004" pitchFamily="2" charset="0"/>
                <a:cs typeface="Calibri" panose="020F0502020204030204" pitchFamily="34" charset="0"/>
              </a:rPr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ALTER TABLE statement is used to add, delete, or modify columns in an existing table.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comes under DDL (Data Definition Language) category of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flexibility in modifying database objects without needing to drop and recreate them. This is particularly useful for preserving existing data and dependencies while making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C502E-0E60-6D03-7F79-7C97CD33C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66"/>
          <a:stretch/>
        </p:blipFill>
        <p:spPr>
          <a:xfrm>
            <a:off x="0" y="4845849"/>
            <a:ext cx="4706381" cy="1315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C717F-0926-4D0A-FB42-B10755FD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566" y="12013"/>
            <a:ext cx="1778434" cy="18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4E5723-5C4E-E08F-D755-E173C35F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50" y="130090"/>
            <a:ext cx="3974233" cy="1767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1ED79C-9F69-7A61-B29E-CC936C0FDA71}"/>
              </a:ext>
            </a:extLst>
          </p:cNvPr>
          <p:cNvSpPr txBox="1"/>
          <p:nvPr/>
        </p:nvSpPr>
        <p:spPr>
          <a:xfrm>
            <a:off x="364500" y="2966555"/>
            <a:ext cx="11653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Command to add </a:t>
            </a:r>
            <a:r>
              <a:rPr lang="en-US" b="1" dirty="0"/>
              <a:t>Salary</a:t>
            </a:r>
            <a:r>
              <a:rPr lang="en-US" dirty="0"/>
              <a:t> column in Employee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C20D1-70FB-26DD-A466-F801CBA6A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/>
          <a:stretch/>
        </p:blipFill>
        <p:spPr>
          <a:xfrm>
            <a:off x="364500" y="3878812"/>
            <a:ext cx="6587413" cy="16075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A05BE-7102-34EC-0C3F-6C9D14429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115" y="3878813"/>
            <a:ext cx="4923183" cy="1607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C30610-8E0E-D9AD-699F-4DAA0B7E62F6}"/>
              </a:ext>
            </a:extLst>
          </p:cNvPr>
          <p:cNvSpPr txBox="1"/>
          <p:nvPr/>
        </p:nvSpPr>
        <p:spPr>
          <a:xfrm>
            <a:off x="4118213" y="2108840"/>
            <a:ext cx="39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table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D7D0B-61A8-B541-93CB-ECF44CD26775}"/>
              </a:ext>
            </a:extLst>
          </p:cNvPr>
          <p:cNvSpPr txBox="1"/>
          <p:nvPr/>
        </p:nvSpPr>
        <p:spPr>
          <a:xfrm>
            <a:off x="364500" y="5486400"/>
            <a:ext cx="6587413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Command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DA5271-6634-D7D9-44D2-44E5E8780B8A}"/>
              </a:ext>
            </a:extLst>
          </p:cNvPr>
          <p:cNvSpPr txBox="1"/>
          <p:nvPr/>
        </p:nvSpPr>
        <p:spPr>
          <a:xfrm>
            <a:off x="7268816" y="5486400"/>
            <a:ext cx="4832987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40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760319-C715-81B8-39EA-9F2C345369EB}"/>
              </a:ext>
            </a:extLst>
          </p:cNvPr>
          <p:cNvSpPr txBox="1"/>
          <p:nvPr/>
        </p:nvSpPr>
        <p:spPr>
          <a:xfrm>
            <a:off x="363894" y="3130621"/>
            <a:ext cx="1148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Command to </a:t>
            </a:r>
            <a:r>
              <a:rPr lang="en-US" b="1" dirty="0"/>
              <a:t>drop Salary </a:t>
            </a:r>
            <a:r>
              <a:rPr lang="en-US" dirty="0"/>
              <a:t>column in Employee table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3CBCA6-ABBB-64FD-AA1F-5AD4BEEF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3778984"/>
            <a:ext cx="6923314" cy="1448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E716BB-9A6C-DA20-9E0B-ED949F87E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5"/>
          <a:stretch/>
        </p:blipFill>
        <p:spPr>
          <a:xfrm>
            <a:off x="7546539" y="3778984"/>
            <a:ext cx="4393534" cy="1448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1B7326-AE17-5480-A656-42126F9487E4}"/>
              </a:ext>
            </a:extLst>
          </p:cNvPr>
          <p:cNvSpPr txBox="1"/>
          <p:nvPr/>
        </p:nvSpPr>
        <p:spPr>
          <a:xfrm>
            <a:off x="251927" y="2517719"/>
            <a:ext cx="70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Command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72B42-DBFE-5E60-5D44-A2C0064F25FD}"/>
              </a:ext>
            </a:extLst>
          </p:cNvPr>
          <p:cNvSpPr txBox="1"/>
          <p:nvPr/>
        </p:nvSpPr>
        <p:spPr>
          <a:xfrm>
            <a:off x="7348382" y="2514000"/>
            <a:ext cx="459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476EA-CCF1-CCDD-BBE1-E8481F8F81C6}"/>
              </a:ext>
            </a:extLst>
          </p:cNvPr>
          <p:cNvSpPr txBox="1"/>
          <p:nvPr/>
        </p:nvSpPr>
        <p:spPr>
          <a:xfrm>
            <a:off x="363894" y="616812"/>
            <a:ext cx="114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Command to </a:t>
            </a:r>
            <a:r>
              <a:rPr lang="en-US" b="1" dirty="0"/>
              <a:t>modify the datatype of Salary</a:t>
            </a:r>
            <a:r>
              <a:rPr lang="en-US" dirty="0"/>
              <a:t> column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8193DA-07C1-F95F-41FC-E050DCA1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4" y="1163339"/>
            <a:ext cx="6923314" cy="11605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3799F3-752C-B291-AFFE-673E1BBD4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312" y="1166779"/>
            <a:ext cx="4669918" cy="11605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6A1FC0-7287-F5FC-CC04-67B8909193B2}"/>
              </a:ext>
            </a:extLst>
          </p:cNvPr>
          <p:cNvSpPr txBox="1"/>
          <p:nvPr/>
        </p:nvSpPr>
        <p:spPr>
          <a:xfrm>
            <a:off x="-46653" y="5407973"/>
            <a:ext cx="692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Command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2D64FC-19D1-0496-9368-BA787AA4A699}"/>
              </a:ext>
            </a:extLst>
          </p:cNvPr>
          <p:cNvSpPr txBox="1"/>
          <p:nvPr/>
        </p:nvSpPr>
        <p:spPr>
          <a:xfrm>
            <a:off x="7546539" y="5407973"/>
            <a:ext cx="459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73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6C610-91C1-9316-6849-AB3284E858CD}"/>
              </a:ext>
            </a:extLst>
          </p:cNvPr>
          <p:cNvSpPr txBox="1"/>
          <p:nvPr/>
        </p:nvSpPr>
        <p:spPr>
          <a:xfrm>
            <a:off x="522514" y="531845"/>
            <a:ext cx="11066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Command to </a:t>
            </a:r>
            <a:r>
              <a:rPr lang="en-US" b="1" dirty="0"/>
              <a:t>modify the constraint </a:t>
            </a:r>
            <a:r>
              <a:rPr lang="en-US" dirty="0"/>
              <a:t>in Employee table</a:t>
            </a:r>
          </a:p>
          <a:p>
            <a:endParaRPr lang="en-US" dirty="0"/>
          </a:p>
          <a:p>
            <a:r>
              <a:rPr lang="en-US" dirty="0"/>
              <a:t>Constraints in SQL are rules and conditions applied to columns or tables to maintain consistency within a database.</a:t>
            </a:r>
          </a:p>
          <a:p>
            <a:endParaRPr lang="en-US" dirty="0"/>
          </a:p>
          <a:p>
            <a:r>
              <a:rPr lang="en-US" dirty="0"/>
              <a:t>Add primary key constraint to </a:t>
            </a:r>
            <a:r>
              <a:rPr lang="en-US" dirty="0" err="1"/>
              <a:t>Employee_Id</a:t>
            </a:r>
            <a:r>
              <a:rPr lang="en-US" dirty="0"/>
              <a:t> column in Employee table</a:t>
            </a:r>
          </a:p>
          <a:p>
            <a:endParaRPr lang="en-US" dirty="0"/>
          </a:p>
          <a:p>
            <a:r>
              <a:rPr lang="en-US" b="1" dirty="0"/>
              <a:t>Primary key: </a:t>
            </a:r>
            <a:r>
              <a:rPr lang="en-US" dirty="0"/>
              <a:t>A primary key uniquely identifies each record in a table by preventing duplicate or null values in the specified column(s)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7CA8B-76A7-ABB1-01A7-3B1EEAAA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0" y="3559804"/>
            <a:ext cx="5029902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7FD70-FCAE-1F70-6FA0-FD1AAB9A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52" y="3559804"/>
            <a:ext cx="6341003" cy="1019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5ADD5-F42A-15AE-A5E2-5B803BB02D25}"/>
              </a:ext>
            </a:extLst>
          </p:cNvPr>
          <p:cNvSpPr txBox="1"/>
          <p:nvPr/>
        </p:nvSpPr>
        <p:spPr>
          <a:xfrm>
            <a:off x="603380" y="4695244"/>
            <a:ext cx="502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7C6E2-C067-EFCD-6FA6-05CDEA8A2CE4}"/>
              </a:ext>
            </a:extLst>
          </p:cNvPr>
          <p:cNvSpPr txBox="1"/>
          <p:nvPr/>
        </p:nvSpPr>
        <p:spPr>
          <a:xfrm>
            <a:off x="5928752" y="4695244"/>
            <a:ext cx="60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30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A17A7-8CC4-74FE-6652-E909FF31DF07}"/>
              </a:ext>
            </a:extLst>
          </p:cNvPr>
          <p:cNvSpPr txBox="1"/>
          <p:nvPr/>
        </p:nvSpPr>
        <p:spPr>
          <a:xfrm>
            <a:off x="485192" y="559837"/>
            <a:ext cx="11271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Quiz</a:t>
            </a:r>
          </a:p>
          <a:p>
            <a:pPr algn="just"/>
            <a:endParaRPr lang="en-US" b="1" i="0" dirty="0">
              <a:solidFill>
                <a:srgbClr val="232323"/>
              </a:solidFill>
              <a:effectLst/>
              <a:latin typeface="Satoshi-Regular"/>
            </a:endParaRPr>
          </a:p>
          <a:p>
            <a:pPr marL="342900" indent="-342900" algn="just">
              <a:buAutoNum type="arabicPeriod"/>
            </a:pPr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What does the ALTER TABLE statement do?</a:t>
            </a:r>
          </a:p>
          <a:p>
            <a:pPr algn="l"/>
            <a:endParaRPr lang="en-US" dirty="0">
              <a:solidFill>
                <a:srgbClr val="232323"/>
              </a:solidFill>
              <a:latin typeface="Satoshi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Delete a table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Update the data in a table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Add, delete, or modify columns in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Create a new table</a:t>
            </a:r>
          </a:p>
          <a:p>
            <a:endParaRPr lang="en-IN" dirty="0"/>
          </a:p>
          <a:p>
            <a:pPr algn="just"/>
            <a:r>
              <a:rPr lang="en-US" b="1" i="0" dirty="0">
                <a:solidFill>
                  <a:srgbClr val="232323"/>
                </a:solidFill>
                <a:effectLst/>
                <a:latin typeface="Satoshi-Regular"/>
              </a:rPr>
              <a:t>2. What happens when you use the ALTER TABLE statement to modify the data type of a column?</a:t>
            </a:r>
            <a:r>
              <a:rPr lang="en-US" b="0" i="0" dirty="0">
                <a:solidFill>
                  <a:srgbClr val="232323"/>
                </a:solidFill>
                <a:effectLst/>
                <a:latin typeface="Satoshi-Regular"/>
              </a:rPr>
              <a:t> </a:t>
            </a:r>
          </a:p>
          <a:p>
            <a:pPr algn="just"/>
            <a:endParaRPr lang="en-US" b="0" i="0" dirty="0">
              <a:solidFill>
                <a:srgbClr val="232323"/>
              </a:solidFill>
              <a:effectLst/>
              <a:latin typeface="Satoshi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The data type of the column is changed, and all the data in the column is converted to the new data type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The data type of the column is changed, but the data remains unchanged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The data type of the column is changed, and the column is deleted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32323"/>
                </a:solidFill>
                <a:effectLst/>
                <a:latin typeface="Satoshi-Regular"/>
              </a:rPr>
              <a:t>The data type of the column is changed, and new data is added to the column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0434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218</TotalTime>
  <Words>374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Satoshi-Regular</vt:lpstr>
      <vt:lpstr>Sitka Text</vt:lpstr>
      <vt:lpstr>Gallery</vt:lpstr>
      <vt:lpstr>PowerPoint Presentation</vt:lpstr>
      <vt:lpstr>Alter    alter command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Vishnu</dc:creator>
  <cp:lastModifiedBy>Hari Vishnu</cp:lastModifiedBy>
  <cp:revision>5</cp:revision>
  <dcterms:created xsi:type="dcterms:W3CDTF">2024-04-25T11:37:52Z</dcterms:created>
  <dcterms:modified xsi:type="dcterms:W3CDTF">2024-04-25T15:16:47Z</dcterms:modified>
</cp:coreProperties>
</file>