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715000" type="screen16x10"/>
  <p:notesSz cx="6858000" cy="9144000"/>
  <p:embeddedFontLst>
    <p:embeddedFont>
      <p:font typeface="Roboto Medium" panose="02000000000000000000" pitchFamily="2" charset="0"/>
      <p:regular r:id="rId15"/>
      <p:bold r:id="rId16"/>
      <p:italic r:id="rId17"/>
      <p:boldItalic r:id="rId18"/>
    </p:embeddedFont>
    <p:embeddedFont>
      <p:font typeface="Roboto Mono" panose="00000009000000000000" pitchFamily="49" charset="0"/>
      <p:regular r:id="rId19"/>
      <p:bold r:id="rId20"/>
      <p:italic r:id="rId21"/>
      <p:boldItalic r:id="rId22"/>
    </p:embeddedFont>
    <p:embeddedFont>
      <p:font typeface="Roboto Mono Medium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245e33de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245e33de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245e33de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245e33de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245e33de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245e33de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1d0bd263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1d0bd263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1d0bd26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1d0bd26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d0bd263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1d0bd263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d0bd263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1d0bd263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d0bd263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d0bd263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245e33de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245e33de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245e33de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245e33de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245e33de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245e33de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3225" y="212947"/>
            <a:ext cx="8520600" cy="228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Roboto Medium"/>
                <a:ea typeface="Roboto Medium"/>
                <a:cs typeface="Roboto Medium"/>
                <a:sym typeface="Roboto Medium"/>
              </a:rPr>
              <a:t>Hotel Aggregator analysis</a:t>
            </a:r>
            <a:endParaRPr dirty="0">
              <a:solidFill>
                <a:srgbClr val="4285F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6550" y="3366889"/>
            <a:ext cx="852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Presented by: </a:t>
            </a:r>
            <a:r>
              <a:rPr lang="en" sz="1900" dirty="0"/>
              <a:t>Nelson Arockia Raj</a:t>
            </a:r>
            <a:endParaRPr sz="19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Last updated: </a:t>
            </a:r>
            <a:r>
              <a:rPr lang="en" sz="1900" dirty="0"/>
              <a:t>May 16th, 2024</a:t>
            </a:r>
            <a:endParaRPr sz="1900" dirty="0"/>
          </a:p>
        </p:txBody>
      </p:sp>
      <p:sp>
        <p:nvSpPr>
          <p:cNvPr id="56" name="Google Shape;56;p13"/>
          <p:cNvSpPr/>
          <p:nvPr/>
        </p:nvSpPr>
        <p:spPr>
          <a:xfrm rot="5400000">
            <a:off x="-2809025" y="2815289"/>
            <a:ext cx="5709900" cy="294600"/>
          </a:xfrm>
          <a:prstGeom prst="mathMinus">
            <a:avLst>
              <a:gd name="adj1" fmla="val 23520"/>
            </a:avLst>
          </a:prstGeom>
          <a:solidFill>
            <a:srgbClr val="4285F4">
              <a:alpha val="9748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>
            <a:alpha val="97480"/>
          </a:srgbClr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969050" y="1632500"/>
            <a:ext cx="8628300" cy="11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>
                <a:solidFill>
                  <a:schemeClr val="lt1"/>
                </a:solidFill>
              </a:rPr>
              <a:t>Recommendations</a:t>
            </a:r>
            <a:endParaRPr sz="6200" dirty="0">
              <a:solidFill>
                <a:schemeClr val="lt1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 rot="5400000">
            <a:off x="-1958250" y="2352522"/>
            <a:ext cx="4613100" cy="1845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4882000"/>
            <a:ext cx="9144000" cy="83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182083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 dirty="0">
                <a:latin typeface="Roboto Mono"/>
                <a:ea typeface="Roboto Mono"/>
                <a:cs typeface="Roboto Mono"/>
                <a:sym typeface="Roboto Mono"/>
              </a:rPr>
              <a:t>Recommendations</a:t>
            </a:r>
            <a:endParaRPr sz="222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3"/>
          <p:cNvSpPr/>
          <p:nvPr/>
        </p:nvSpPr>
        <p:spPr>
          <a:xfrm rot="10800000">
            <a:off x="2103500" y="-99917"/>
            <a:ext cx="5139000" cy="282000"/>
          </a:xfrm>
          <a:prstGeom prst="mathMinus">
            <a:avLst>
              <a:gd name="adj1" fmla="val 23520"/>
            </a:avLst>
          </a:prstGeom>
          <a:solidFill>
            <a:srgbClr val="4285F4">
              <a:alpha val="9748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1027675" y="1073800"/>
            <a:ext cx="1191600" cy="119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</a:rPr>
              <a:t>1</a:t>
            </a:r>
            <a:endParaRPr sz="2000">
              <a:solidFill>
                <a:srgbClr val="4285F4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976200" y="1119113"/>
            <a:ext cx="1191600" cy="119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</a:rPr>
              <a:t>2</a:t>
            </a:r>
            <a:endParaRPr sz="2000">
              <a:solidFill>
                <a:srgbClr val="4285F4"/>
              </a:solidFill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7021850" y="1073800"/>
            <a:ext cx="1191600" cy="119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</a:rPr>
              <a:t>3</a:t>
            </a:r>
            <a:endParaRPr sz="2000">
              <a:solidFill>
                <a:srgbClr val="4285F4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237500" y="2675525"/>
            <a:ext cx="2819100" cy="1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A86E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Improve the rev</a:t>
            </a:r>
            <a:r>
              <a:rPr lang="en-IN" sz="1800" dirty="0" err="1">
                <a:solidFill>
                  <a:srgbClr val="4A86E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ie</a:t>
            </a:r>
            <a:r>
              <a:rPr lang="en" sz="1800" dirty="0">
                <a:solidFill>
                  <a:srgbClr val="4A86E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 scores on value category to improve the listing performance</a:t>
            </a:r>
            <a:endParaRPr sz="1800" dirty="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312000" y="2611475"/>
            <a:ext cx="2520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Maintain response time within an hour to improve the listing performance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425900" y="4567275"/>
            <a:ext cx="23835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425900" y="2675525"/>
            <a:ext cx="26232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Negative correlation between accomdation capacity and price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>
            <a:alpha val="97480"/>
          </a:srgb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257850" y="2287950"/>
            <a:ext cx="8628300" cy="11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</a:rPr>
              <a:t>Thank you</a:t>
            </a:r>
            <a:endParaRPr sz="6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82083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Roboto Mono"/>
                <a:ea typeface="Roboto Mono"/>
                <a:cs typeface="Roboto Mono"/>
                <a:sym typeface="Roboto Mono"/>
              </a:rPr>
              <a:t>Table Of Contents</a:t>
            </a:r>
            <a:endParaRPr sz="222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Hotel Aggregator Analysis</a:t>
            </a:r>
            <a:endParaRPr sz="22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 dirty="0">
                <a:solidFill>
                  <a:srgbClr val="4285F4"/>
                </a:solidFill>
              </a:rPr>
              <a:t>Purpose Statement (What are we talking about?)</a:t>
            </a:r>
            <a:endParaRPr u="sng" dirty="0">
              <a:solidFill>
                <a:srgbClr val="4285F4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 dirty="0">
                <a:solidFill>
                  <a:srgbClr val="4285F4"/>
                </a:solidFill>
              </a:rPr>
              <a:t>Key findings</a:t>
            </a:r>
            <a:endParaRPr u="sng" dirty="0">
              <a:solidFill>
                <a:srgbClr val="4285F4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 dirty="0">
                <a:solidFill>
                  <a:srgbClr val="4285F4"/>
                </a:solidFill>
              </a:rPr>
              <a:t>Conclusion</a:t>
            </a:r>
            <a:endParaRPr u="sng" dirty="0">
              <a:solidFill>
                <a:srgbClr val="4285F4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>
            <a:off x="2103500" y="-99917"/>
            <a:ext cx="5139000" cy="282000"/>
          </a:xfrm>
          <a:prstGeom prst="mathMinus">
            <a:avLst>
              <a:gd name="adj1" fmla="val 23520"/>
            </a:avLst>
          </a:prstGeom>
          <a:solidFill>
            <a:srgbClr val="4285F4">
              <a:alpha val="9748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>
            <a:alpha val="97480"/>
          </a:srgbClr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969050" y="1632500"/>
            <a:ext cx="8628300" cy="20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</a:rPr>
              <a:t>What are we talking </a:t>
            </a:r>
            <a:endParaRPr sz="6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</a:rPr>
              <a:t>about?</a:t>
            </a:r>
            <a:endParaRPr sz="620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 rot="5400000">
            <a:off x="-1958250" y="2703300"/>
            <a:ext cx="4613100" cy="1845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0" y="4882000"/>
            <a:ext cx="9144000" cy="83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67550" y="2271417"/>
            <a:ext cx="8520600" cy="19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40" dirty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Conduct </a:t>
            </a:r>
            <a:r>
              <a:rPr lang="en" sz="1740" dirty="0">
                <a:solidFill>
                  <a:srgbClr val="FF99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descriptive analytics</a:t>
            </a:r>
            <a:r>
              <a:rPr lang="en" sz="1740" dirty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on the Hotel aggregator dataset, analyzing various factors </a:t>
            </a:r>
            <a:r>
              <a:rPr lang="en-US" sz="1740" dirty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such as pricing, availability,</a:t>
            </a:r>
            <a:br>
              <a:rPr lang="en-US" sz="1740" dirty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1740" dirty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host characteristics, and review scores to derive actionable insights.</a:t>
            </a:r>
            <a:endParaRPr sz="164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6"/>
          <p:cNvSpPr/>
          <p:nvPr/>
        </p:nvSpPr>
        <p:spPr>
          <a:xfrm rot="5400000">
            <a:off x="-2809075" y="2771389"/>
            <a:ext cx="5709900" cy="321900"/>
          </a:xfrm>
          <a:prstGeom prst="mathMinus">
            <a:avLst>
              <a:gd name="adj1" fmla="val 23520"/>
            </a:avLst>
          </a:prstGeom>
          <a:solidFill>
            <a:srgbClr val="4285F4">
              <a:alpha val="9748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67550" y="1319889"/>
            <a:ext cx="85206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Objective</a:t>
            </a:r>
            <a:endParaRPr sz="2100" b="1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>
            <a:alpha val="97480"/>
          </a:srgb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969050" y="1632500"/>
            <a:ext cx="8628300" cy="11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</a:rPr>
              <a:t>Key Findings</a:t>
            </a:r>
            <a:endParaRPr sz="6200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 rot="5400000">
            <a:off x="-1958250" y="2352522"/>
            <a:ext cx="4613100" cy="1845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0" y="4882000"/>
            <a:ext cx="9144000" cy="83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98139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Geographical insights</a:t>
            </a:r>
          </a:p>
        </p:txBody>
      </p:sp>
      <p:sp>
        <p:nvSpPr>
          <p:cNvPr id="90" name="Google Shape;90;p18"/>
          <p:cNvSpPr/>
          <p:nvPr/>
        </p:nvSpPr>
        <p:spPr>
          <a:xfrm rot="5400000">
            <a:off x="-3007825" y="2500417"/>
            <a:ext cx="6107400" cy="321900"/>
          </a:xfrm>
          <a:prstGeom prst="mathMinus">
            <a:avLst>
              <a:gd name="adj1" fmla="val 23520"/>
            </a:avLst>
          </a:prstGeom>
          <a:solidFill>
            <a:srgbClr val="4285F4">
              <a:alpha val="9748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5EA8B-CED9-C85F-3FE2-D44463D9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90" y="1237960"/>
            <a:ext cx="6592220" cy="4153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98139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Pricing</a:t>
            </a:r>
            <a:endParaRPr b="1" dirty="0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9"/>
          <p:cNvSpPr/>
          <p:nvPr/>
        </p:nvSpPr>
        <p:spPr>
          <a:xfrm rot="5400000">
            <a:off x="-3007825" y="2500417"/>
            <a:ext cx="6107400" cy="321900"/>
          </a:xfrm>
          <a:prstGeom prst="mathMinus">
            <a:avLst>
              <a:gd name="adj1" fmla="val 23520"/>
            </a:avLst>
          </a:prstGeom>
          <a:solidFill>
            <a:srgbClr val="4285F4">
              <a:alpha val="9748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A80A2-847D-98E6-DFB0-DD51953D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4" y="1259221"/>
            <a:ext cx="7748752" cy="4340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43539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Host Performance</a:t>
            </a:r>
            <a:endParaRPr b="1" dirty="0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20"/>
          <p:cNvSpPr/>
          <p:nvPr/>
        </p:nvSpPr>
        <p:spPr>
          <a:xfrm rot="5400000">
            <a:off x="-3007825" y="2359467"/>
            <a:ext cx="6107400" cy="321900"/>
          </a:xfrm>
          <a:prstGeom prst="mathMinus">
            <a:avLst>
              <a:gd name="adj1" fmla="val 23520"/>
            </a:avLst>
          </a:prstGeom>
          <a:solidFill>
            <a:srgbClr val="4285F4">
              <a:alpha val="9748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F8D27-A73C-12E0-D7A3-850D3AF77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96" y="1487926"/>
            <a:ext cx="6534807" cy="3683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543539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Property type and room analysis</a:t>
            </a:r>
            <a:endParaRPr b="1" dirty="0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1"/>
          <p:cNvSpPr/>
          <p:nvPr/>
        </p:nvSpPr>
        <p:spPr>
          <a:xfrm rot="5400000">
            <a:off x="-3007825" y="2359467"/>
            <a:ext cx="6107400" cy="321900"/>
          </a:xfrm>
          <a:prstGeom prst="mathMinus">
            <a:avLst>
              <a:gd name="adj1" fmla="val 23520"/>
            </a:avLst>
          </a:prstGeom>
          <a:solidFill>
            <a:srgbClr val="4285F4">
              <a:alpha val="9748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8E0F4-9BBA-5343-3294-0D2E5E41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38" y="1179839"/>
            <a:ext cx="7441324" cy="4201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</Words>
  <Application>Microsoft Office PowerPoint</Application>
  <PresentationFormat>On-screen Show (16:10)</PresentationFormat>
  <Paragraphs>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Medium</vt:lpstr>
      <vt:lpstr>Arial</vt:lpstr>
      <vt:lpstr>Roboto Mono</vt:lpstr>
      <vt:lpstr>Roboto Mono Medium</vt:lpstr>
      <vt:lpstr>Simple Light</vt:lpstr>
      <vt:lpstr>Hotel Aggregator analysis</vt:lpstr>
      <vt:lpstr>Table Of Contents</vt:lpstr>
      <vt:lpstr>What are we talking  about?</vt:lpstr>
      <vt:lpstr>Conduct descriptive analytics on the Hotel aggregator dataset, analyzing various factors such as pricing, availability, host characteristics, and review scores to derive actionable insights.</vt:lpstr>
      <vt:lpstr>Key Findings</vt:lpstr>
      <vt:lpstr>Geographical insights</vt:lpstr>
      <vt:lpstr>Pricing</vt:lpstr>
      <vt:lpstr>Host Performance</vt:lpstr>
      <vt:lpstr>Property type and room analysis</vt:lpstr>
      <vt:lpstr>Recommendations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Aggregator analysis</dc:title>
  <cp:lastModifiedBy>Hari Vishnu</cp:lastModifiedBy>
  <cp:revision>2</cp:revision>
  <dcterms:modified xsi:type="dcterms:W3CDTF">2024-05-16T07:52:57Z</dcterms:modified>
</cp:coreProperties>
</file>