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6" r:id="rId3"/>
    <p:sldId id="274" r:id="rId4"/>
    <p:sldId id="275" r:id="rId5"/>
    <p:sldId id="256" r:id="rId6"/>
    <p:sldId id="260" r:id="rId7"/>
    <p:sldId id="272" r:id="rId8"/>
    <p:sldId id="263" r:id="rId9"/>
    <p:sldId id="264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FEFC"/>
    <a:srgbClr val="FDB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9" d="100"/>
          <a:sy n="79" d="100"/>
        </p:scale>
        <p:origin x="1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E331-5DD8-4F78-945E-F6632C69E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608F29-FF0D-4027-AF45-19D34A360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CE0B4-B27E-4E28-BB73-BA766AC8B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1F12-0558-4A67-B396-BE8FCEBBD7B7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B93A5-9AD4-416B-9019-0862F1966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259B2-11D1-4D26-99FF-75A1C9B0C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A2DB-D7F0-42AE-9A90-7E2D05DAC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796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14931-A28B-440B-8D60-D49CDCC02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79B67B-8233-4D93-B5D1-71D294FB4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197D2-3592-4D20-B851-AF253ECB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1F12-0558-4A67-B396-BE8FCEBBD7B7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65020-A03D-49BD-B2AD-CFE4EA54C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70C88-7B60-436C-B100-381D7690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A2DB-D7F0-42AE-9A90-7E2D05DAC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08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01AA24-2F36-404D-9D0E-085D23DDA4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D73F6-2933-420F-B414-E31CFC654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09814-C8BE-4E94-9196-01BF6130A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1F12-0558-4A67-B396-BE8FCEBBD7B7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FCB65-AA58-47E4-A877-BBA3C54A1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8AFB7-DF8E-49AB-8EE5-1E92C6D53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A2DB-D7F0-42AE-9A90-7E2D05DAC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13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A1EB5-6DE1-41F5-9604-7B3687194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8D2CC-C102-4634-8917-8867F0E1D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74BDB-64FD-4038-B8A7-2141CCC55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1F12-0558-4A67-B396-BE8FCEBBD7B7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F2678-F331-4AF9-BA48-43F73BB76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FC594-4A61-4401-97EE-B4F719EFF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A2DB-D7F0-42AE-9A90-7E2D05DAC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244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5E7DA-38DB-4B94-8CA0-FE834C6E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A87BF-7759-4B3F-88E7-4A72C9121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B0C48-A386-422B-B37E-B27C69858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1F12-0558-4A67-B396-BE8FCEBBD7B7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66C07-55E8-47DE-8C97-B8112426B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BCDA3-2A22-4B85-9505-42DC0732C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A2DB-D7F0-42AE-9A90-7E2D05DAC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710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30B05-1C98-407E-85BE-79EDF6A40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383F7-7D22-48C9-B6AB-3A1035FBA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D6B17-6B75-4176-B76F-C2CDF11C8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9BA0F-7C9D-472A-B524-4C0669D36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1F12-0558-4A67-B396-BE8FCEBBD7B7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8A3D7-48CC-4435-BD8E-B88FD5B44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99CB8-A4BF-4B58-A7BB-6A08E6675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A2DB-D7F0-42AE-9A90-7E2D05DAC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34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44A78-8A4C-4826-8CAE-D1DB4D739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DB97D-4EC1-4952-9025-5F987FEDB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07E6E-15E4-4E78-95C1-E392EA607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E4667F-3045-4752-8A65-5C53383639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98A09D-EA91-4E7C-B25D-258D308FA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03B678-2CC7-4BE2-992F-CC4C0EE47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1F12-0558-4A67-B396-BE8FCEBBD7B7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404AA1-82AC-48C5-BF26-95274F461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51243F-A3CF-4DE1-A6CB-12CAC224E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A2DB-D7F0-42AE-9A90-7E2D05DAC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098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70635-986D-46C6-830C-83E95205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D09A16-1182-4191-A4EF-08B9A51B8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1F12-0558-4A67-B396-BE8FCEBBD7B7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D9F951-B1D8-4AC1-8FC3-599AF2397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98963A-409A-474D-87F9-7801DDDE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A2DB-D7F0-42AE-9A90-7E2D05DAC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76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9320A7-6F5B-4D18-A809-25E35EA2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1F12-0558-4A67-B396-BE8FCEBBD7B7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B78EF4-5746-439C-9098-E8D69AAB8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28D5B-D46C-4595-B1AB-AEA79AD48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A2DB-D7F0-42AE-9A90-7E2D05DAC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861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6B64F-A648-4700-99A6-25E5E821E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F24A5-F0D0-47F5-837F-CCAE3D538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3771CD-ACFB-4415-B3D2-832E7B883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66F1E-6971-474D-A045-268E9D704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1F12-0558-4A67-B396-BE8FCEBBD7B7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15A73-7EBF-4C79-8265-541C20FE7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29622-3E58-4E30-93B3-82AA9DBDA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A2DB-D7F0-42AE-9A90-7E2D05DAC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989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B1114-CE44-4268-9E33-BA549D04A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3EA616-19F3-4281-BFD7-E296D473C3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FDEB1-06CB-42C8-BAC1-3F3C0AD9C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FC887-B1C3-4B26-AB82-3DDF4F311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1F12-0558-4A67-B396-BE8FCEBBD7B7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0E9F7-A7C1-4A9B-9D6E-48D492529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DB858-DED5-41AC-8EE0-BF6321657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A2DB-D7F0-42AE-9A90-7E2D05DAC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71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C84D1B-A38A-47E2-BA61-2BEA47293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3B015-413C-44E4-910E-EE2282191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48204-8008-49EC-AFBE-06CCA3282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11F12-0558-4A67-B396-BE8FCEBBD7B7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08E57-E7A5-47A0-979B-D6F75CB432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1C1DB-2064-4D35-ABC6-DE5F02292C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DA2DB-D7F0-42AE-9A90-7E2D05DAC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915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CE6593-B0DF-4EF0-9DD1-72E1F5C78DCD}"/>
              </a:ext>
            </a:extLst>
          </p:cNvPr>
          <p:cNvSpPr/>
          <p:nvPr/>
        </p:nvSpPr>
        <p:spPr>
          <a:xfrm>
            <a:off x="377952" y="304800"/>
            <a:ext cx="11448288" cy="61813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dirty="0"/>
              <a:t>ART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2486658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1866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BCE28D2E-DBE5-4A74-BFFF-D06E725EB340}"/>
              </a:ext>
            </a:extLst>
          </p:cNvPr>
          <p:cNvGrpSpPr/>
          <p:nvPr/>
        </p:nvGrpSpPr>
        <p:grpSpPr>
          <a:xfrm>
            <a:off x="781994" y="1102208"/>
            <a:ext cx="3210759" cy="3182402"/>
            <a:chOff x="313459" y="151771"/>
            <a:chExt cx="5193945" cy="5148072"/>
          </a:xfrm>
        </p:grpSpPr>
        <p:sp>
          <p:nvSpPr>
            <p:cNvPr id="74" name="Cloud 73">
              <a:extLst>
                <a:ext uri="{FF2B5EF4-FFF2-40B4-BE49-F238E27FC236}">
                  <a16:creationId xmlns:a16="http://schemas.microsoft.com/office/drawing/2014/main" id="{29EF0CDB-E385-4C77-8874-75E1FB99DE3F}"/>
                </a:ext>
              </a:extLst>
            </p:cNvPr>
            <p:cNvSpPr/>
            <p:nvPr/>
          </p:nvSpPr>
          <p:spPr>
            <a:xfrm>
              <a:off x="1807349" y="151771"/>
              <a:ext cx="2206171" cy="1407885"/>
            </a:xfrm>
            <a:prstGeom prst="cloud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CLOUD</a:t>
              </a:r>
              <a:endParaRPr lang="en-IN" sz="1100" dirty="0"/>
            </a:p>
          </p:txBody>
        </p:sp>
        <p:sp>
          <p:nvSpPr>
            <p:cNvPr id="78" name="Flowchart: Alternate Process 77">
              <a:extLst>
                <a:ext uri="{FF2B5EF4-FFF2-40B4-BE49-F238E27FC236}">
                  <a16:creationId xmlns:a16="http://schemas.microsoft.com/office/drawing/2014/main" id="{F3C54EA1-D89D-4BF9-AA1D-175CF64043A9}"/>
                </a:ext>
              </a:extLst>
            </p:cNvPr>
            <p:cNvSpPr/>
            <p:nvPr/>
          </p:nvSpPr>
          <p:spPr>
            <a:xfrm>
              <a:off x="2228261" y="2307894"/>
              <a:ext cx="1364343" cy="787400"/>
            </a:xfrm>
            <a:prstGeom prst="flowChartAlternateProcess">
              <a:avLst/>
            </a:prstGeom>
            <a:solidFill>
              <a:schemeClr val="tx2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EDGE</a:t>
              </a:r>
              <a:endParaRPr lang="en-IN" sz="1100" dirty="0"/>
            </a:p>
          </p:txBody>
        </p:sp>
        <p:sp>
          <p:nvSpPr>
            <p:cNvPr id="79" name="Flowchart: Alternate Process 78">
              <a:extLst>
                <a:ext uri="{FF2B5EF4-FFF2-40B4-BE49-F238E27FC236}">
                  <a16:creationId xmlns:a16="http://schemas.microsoft.com/office/drawing/2014/main" id="{113823EA-49BD-4861-9C28-B01932916C47}"/>
                </a:ext>
              </a:extLst>
            </p:cNvPr>
            <p:cNvSpPr/>
            <p:nvPr/>
          </p:nvSpPr>
          <p:spPr>
            <a:xfrm>
              <a:off x="4115117" y="2307894"/>
              <a:ext cx="1364343" cy="787400"/>
            </a:xfrm>
            <a:prstGeom prst="flowChartAlternateProcess">
              <a:avLst/>
            </a:prstGeom>
            <a:solidFill>
              <a:schemeClr val="tx2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EDGE</a:t>
              </a:r>
              <a:endParaRPr lang="en-IN" sz="1100" dirty="0"/>
            </a:p>
          </p:txBody>
        </p:sp>
        <p:sp>
          <p:nvSpPr>
            <p:cNvPr id="80" name="Flowchart: Alternate Process 79">
              <a:extLst>
                <a:ext uri="{FF2B5EF4-FFF2-40B4-BE49-F238E27FC236}">
                  <a16:creationId xmlns:a16="http://schemas.microsoft.com/office/drawing/2014/main" id="{DFC90EEC-03B6-4046-A503-51732A4098B5}"/>
                </a:ext>
              </a:extLst>
            </p:cNvPr>
            <p:cNvSpPr/>
            <p:nvPr/>
          </p:nvSpPr>
          <p:spPr>
            <a:xfrm>
              <a:off x="341405" y="2307894"/>
              <a:ext cx="1364343" cy="787400"/>
            </a:xfrm>
            <a:prstGeom prst="flowChartAlternateProcess">
              <a:avLst/>
            </a:prstGeom>
            <a:solidFill>
              <a:schemeClr val="tx2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EDGE</a:t>
              </a:r>
              <a:endParaRPr lang="en-IN" sz="1100" dirty="0"/>
            </a:p>
          </p:txBody>
        </p:sp>
        <p:cxnSp>
          <p:nvCxnSpPr>
            <p:cNvPr id="81" name="Connector: Elbow 80">
              <a:extLst>
                <a:ext uri="{FF2B5EF4-FFF2-40B4-BE49-F238E27FC236}">
                  <a16:creationId xmlns:a16="http://schemas.microsoft.com/office/drawing/2014/main" id="{0982C7BC-F657-4E33-B2B1-0A109A9279E6}"/>
                </a:ext>
              </a:extLst>
            </p:cNvPr>
            <p:cNvCxnSpPr>
              <a:cxnSpLocks/>
              <a:stCxn id="74" idx="1"/>
              <a:endCxn id="78" idx="0"/>
            </p:cNvCxnSpPr>
            <p:nvPr/>
          </p:nvCxnSpPr>
          <p:spPr>
            <a:xfrm rot="5400000">
              <a:off x="2535566" y="1933024"/>
              <a:ext cx="749737" cy="2"/>
            </a:xfrm>
            <a:prstGeom prst="bentConnector3">
              <a:avLst>
                <a:gd name="adj1" fmla="val 50000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7137B6ED-A065-4FD1-B524-34C910415A94}"/>
                </a:ext>
              </a:extLst>
            </p:cNvPr>
            <p:cNvCxnSpPr>
              <a:cxnSpLocks/>
              <a:stCxn id="74" idx="1"/>
              <a:endCxn id="80" idx="0"/>
            </p:cNvCxnSpPr>
            <p:nvPr/>
          </p:nvCxnSpPr>
          <p:spPr>
            <a:xfrm flipH="1">
              <a:off x="1023577" y="1558157"/>
              <a:ext cx="1886858" cy="749737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B10E5828-72AE-44F6-8EA2-5F1FEAC81464}"/>
                </a:ext>
              </a:extLst>
            </p:cNvPr>
            <p:cNvCxnSpPr>
              <a:stCxn id="74" idx="1"/>
              <a:endCxn id="79" idx="0"/>
            </p:cNvCxnSpPr>
            <p:nvPr/>
          </p:nvCxnSpPr>
          <p:spPr>
            <a:xfrm>
              <a:off x="2910435" y="1558157"/>
              <a:ext cx="1886854" cy="749737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C8D0C018-6F86-436C-9C14-C4D902DA172F}"/>
                </a:ext>
              </a:extLst>
            </p:cNvPr>
            <p:cNvCxnSpPr>
              <a:cxnSpLocks/>
              <a:stCxn id="80" idx="2"/>
            </p:cNvCxnSpPr>
            <p:nvPr/>
          </p:nvCxnSpPr>
          <p:spPr>
            <a:xfrm>
              <a:off x="1023577" y="3095294"/>
              <a:ext cx="0" cy="725596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9A76B951-E7E8-49C7-8772-0E11EBB7DA0D}"/>
                </a:ext>
              </a:extLst>
            </p:cNvPr>
            <p:cNvCxnSpPr>
              <a:cxnSpLocks/>
              <a:stCxn id="78" idx="2"/>
              <a:endCxn id="90" idx="0"/>
            </p:cNvCxnSpPr>
            <p:nvPr/>
          </p:nvCxnSpPr>
          <p:spPr>
            <a:xfrm flipH="1">
              <a:off x="2910432" y="3095294"/>
              <a:ext cx="1" cy="767377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95AE39B1-46EA-4ADC-9EDA-6A0574054532}"/>
                </a:ext>
              </a:extLst>
            </p:cNvPr>
            <p:cNvCxnSpPr>
              <a:cxnSpLocks/>
              <a:stCxn id="79" idx="2"/>
              <a:endCxn id="91" idx="0"/>
            </p:cNvCxnSpPr>
            <p:nvPr/>
          </p:nvCxnSpPr>
          <p:spPr>
            <a:xfrm flipH="1">
              <a:off x="4797288" y="3095294"/>
              <a:ext cx="1" cy="747471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B6042BAA-78D3-4EC9-890B-52774CD9F488}"/>
                </a:ext>
              </a:extLst>
            </p:cNvPr>
            <p:cNvCxnSpPr>
              <a:stCxn id="80" idx="3"/>
              <a:endCxn id="78" idx="1"/>
            </p:cNvCxnSpPr>
            <p:nvPr/>
          </p:nvCxnSpPr>
          <p:spPr>
            <a:xfrm>
              <a:off x="1705748" y="2701594"/>
              <a:ext cx="522513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FA6165A2-4390-4B5B-BB49-F84B10668184}"/>
                </a:ext>
              </a:extLst>
            </p:cNvPr>
            <p:cNvCxnSpPr>
              <a:stCxn id="78" idx="3"/>
              <a:endCxn id="79" idx="1"/>
            </p:cNvCxnSpPr>
            <p:nvPr/>
          </p:nvCxnSpPr>
          <p:spPr>
            <a:xfrm>
              <a:off x="3592604" y="2701594"/>
              <a:ext cx="52251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D3248CC1-6606-43E5-BA4C-9385280C33CB}"/>
                </a:ext>
              </a:extLst>
            </p:cNvPr>
            <p:cNvSpPr/>
            <p:nvPr/>
          </p:nvSpPr>
          <p:spPr>
            <a:xfrm>
              <a:off x="313459" y="3842765"/>
              <a:ext cx="1420233" cy="143717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IoT Devices</a:t>
              </a:r>
              <a:endParaRPr lang="en-IN" sz="1100" dirty="0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634E6022-814A-49BA-B712-9313D9CD00B6}"/>
                </a:ext>
              </a:extLst>
            </p:cNvPr>
            <p:cNvSpPr/>
            <p:nvPr/>
          </p:nvSpPr>
          <p:spPr>
            <a:xfrm>
              <a:off x="2200315" y="3862671"/>
              <a:ext cx="1420233" cy="143717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IoT Devices</a:t>
              </a:r>
              <a:endParaRPr lang="en-IN" sz="1100" dirty="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D7730D81-D55F-48A6-9F3B-091667B73841}"/>
                </a:ext>
              </a:extLst>
            </p:cNvPr>
            <p:cNvSpPr/>
            <p:nvPr/>
          </p:nvSpPr>
          <p:spPr>
            <a:xfrm>
              <a:off x="4087171" y="3842765"/>
              <a:ext cx="1420233" cy="143717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IoT Devices</a:t>
              </a:r>
              <a:endParaRPr lang="en-IN" sz="1100" dirty="0"/>
            </a:p>
          </p:txBody>
        </p:sp>
      </p:grpSp>
      <p:sp>
        <p:nvSpPr>
          <p:cNvPr id="93" name="Cloud 92">
            <a:extLst>
              <a:ext uri="{FF2B5EF4-FFF2-40B4-BE49-F238E27FC236}">
                <a16:creationId xmlns:a16="http://schemas.microsoft.com/office/drawing/2014/main" id="{6AC4A311-CB5E-4561-8EB8-1C3671261F9C}"/>
              </a:ext>
            </a:extLst>
          </p:cNvPr>
          <p:cNvSpPr/>
          <p:nvPr/>
        </p:nvSpPr>
        <p:spPr>
          <a:xfrm>
            <a:off x="5400372" y="1102208"/>
            <a:ext cx="1363796" cy="870317"/>
          </a:xfrm>
          <a:prstGeom prst="cloud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CLOUD</a:t>
            </a:r>
            <a:endParaRPr lang="en-IN" sz="1100" dirty="0"/>
          </a:p>
        </p:txBody>
      </p:sp>
      <p:sp>
        <p:nvSpPr>
          <p:cNvPr id="95" name="Flowchart: Alternate Process 94">
            <a:extLst>
              <a:ext uri="{FF2B5EF4-FFF2-40B4-BE49-F238E27FC236}">
                <a16:creationId xmlns:a16="http://schemas.microsoft.com/office/drawing/2014/main" id="{B5596DBF-B5D0-465D-8FA7-5637469EB1A0}"/>
              </a:ext>
            </a:extLst>
          </p:cNvPr>
          <p:cNvSpPr/>
          <p:nvPr/>
        </p:nvSpPr>
        <p:spPr>
          <a:xfrm>
            <a:off x="6461213" y="2435066"/>
            <a:ext cx="843401" cy="486750"/>
          </a:xfrm>
          <a:prstGeom prst="flowChartAlternateProcess">
            <a:avLst/>
          </a:prstGeom>
          <a:solidFill>
            <a:schemeClr val="tx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EDGE</a:t>
            </a:r>
            <a:endParaRPr lang="en-IN" sz="1100" dirty="0"/>
          </a:p>
        </p:txBody>
      </p:sp>
      <p:sp>
        <p:nvSpPr>
          <p:cNvPr id="96" name="Flowchart: Alternate Process 95">
            <a:extLst>
              <a:ext uri="{FF2B5EF4-FFF2-40B4-BE49-F238E27FC236}">
                <a16:creationId xmlns:a16="http://schemas.microsoft.com/office/drawing/2014/main" id="{F2D32C95-7C86-4A90-95C4-4B23C8D894F1}"/>
              </a:ext>
            </a:extLst>
          </p:cNvPr>
          <p:cNvSpPr/>
          <p:nvPr/>
        </p:nvSpPr>
        <p:spPr>
          <a:xfrm>
            <a:off x="4859924" y="2435066"/>
            <a:ext cx="843401" cy="486750"/>
          </a:xfrm>
          <a:prstGeom prst="flowChartAlternateProcess">
            <a:avLst/>
          </a:prstGeom>
          <a:solidFill>
            <a:schemeClr val="tx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EDGE</a:t>
            </a:r>
            <a:endParaRPr lang="en-IN" sz="1100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4D2EC9A-3BD7-455F-AE6C-D21FE9FE5C94}"/>
              </a:ext>
            </a:extLst>
          </p:cNvPr>
          <p:cNvCxnSpPr>
            <a:cxnSpLocks/>
            <a:stCxn id="93" idx="1"/>
            <a:endCxn id="96" idx="0"/>
          </p:cNvCxnSpPr>
          <p:nvPr/>
        </p:nvCxnSpPr>
        <p:spPr>
          <a:xfrm flipH="1">
            <a:off x="5281625" y="1971598"/>
            <a:ext cx="800645" cy="46346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2FAFAD2-F336-4942-88A9-6295EE9E0702}"/>
              </a:ext>
            </a:extLst>
          </p:cNvPr>
          <p:cNvCxnSpPr>
            <a:stCxn id="93" idx="1"/>
            <a:endCxn id="95" idx="0"/>
          </p:cNvCxnSpPr>
          <p:nvPr/>
        </p:nvCxnSpPr>
        <p:spPr>
          <a:xfrm>
            <a:off x="6082270" y="1971598"/>
            <a:ext cx="800644" cy="46346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826403F-3563-4BA8-B30E-965B8A02F264}"/>
              </a:ext>
            </a:extLst>
          </p:cNvPr>
          <p:cNvCxnSpPr>
            <a:cxnSpLocks/>
            <a:stCxn id="96" idx="2"/>
            <a:endCxn id="106" idx="0"/>
          </p:cNvCxnSpPr>
          <p:nvPr/>
        </p:nvCxnSpPr>
        <p:spPr>
          <a:xfrm flipH="1">
            <a:off x="5281624" y="2921816"/>
            <a:ext cx="1" cy="462067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0712177-09D2-4E30-AD81-E41B457EB423}"/>
              </a:ext>
            </a:extLst>
          </p:cNvPr>
          <p:cNvCxnSpPr>
            <a:cxnSpLocks/>
            <a:stCxn id="95" idx="2"/>
            <a:endCxn id="108" idx="0"/>
          </p:cNvCxnSpPr>
          <p:nvPr/>
        </p:nvCxnSpPr>
        <p:spPr>
          <a:xfrm flipH="1">
            <a:off x="6882913" y="2921816"/>
            <a:ext cx="1" cy="462067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96B88228-6023-4E2C-A8BD-A745A460DEF3}"/>
              </a:ext>
            </a:extLst>
          </p:cNvPr>
          <p:cNvSpPr/>
          <p:nvPr/>
        </p:nvSpPr>
        <p:spPr>
          <a:xfrm>
            <a:off x="4842649" y="3383883"/>
            <a:ext cx="877950" cy="88842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/>
              <a:t>IoT Devices</a:t>
            </a:r>
            <a:endParaRPr lang="en-IN" sz="1100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E6396733-FCD5-4D81-A4E8-0A97FEA4A4D2}"/>
              </a:ext>
            </a:extLst>
          </p:cNvPr>
          <p:cNvSpPr/>
          <p:nvPr/>
        </p:nvSpPr>
        <p:spPr>
          <a:xfrm>
            <a:off x="6443938" y="3383883"/>
            <a:ext cx="877950" cy="88842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IoT Devices</a:t>
            </a:r>
            <a:endParaRPr lang="en-IN" sz="1100" dirty="0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65FE3D1-A63B-4574-845C-5D31721F065B}"/>
              </a:ext>
            </a:extLst>
          </p:cNvPr>
          <p:cNvGrpSpPr/>
          <p:nvPr/>
        </p:nvGrpSpPr>
        <p:grpSpPr>
          <a:xfrm>
            <a:off x="8185514" y="1102208"/>
            <a:ext cx="3210759" cy="3182402"/>
            <a:chOff x="313459" y="151771"/>
            <a:chExt cx="5193945" cy="5148072"/>
          </a:xfrm>
        </p:grpSpPr>
        <p:sp>
          <p:nvSpPr>
            <p:cNvPr id="110" name="Cloud 109">
              <a:extLst>
                <a:ext uri="{FF2B5EF4-FFF2-40B4-BE49-F238E27FC236}">
                  <a16:creationId xmlns:a16="http://schemas.microsoft.com/office/drawing/2014/main" id="{EA49809A-9A24-4C27-9D8A-FBA9D59DCFC7}"/>
                </a:ext>
              </a:extLst>
            </p:cNvPr>
            <p:cNvSpPr/>
            <p:nvPr/>
          </p:nvSpPr>
          <p:spPr>
            <a:xfrm>
              <a:off x="1807349" y="151771"/>
              <a:ext cx="2206171" cy="1407885"/>
            </a:xfrm>
            <a:prstGeom prst="cloud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CLOUD</a:t>
              </a:r>
              <a:endParaRPr lang="en-IN" sz="1100" dirty="0"/>
            </a:p>
          </p:txBody>
        </p:sp>
        <p:sp>
          <p:nvSpPr>
            <p:cNvPr id="111" name="Flowchart: Alternate Process 110">
              <a:extLst>
                <a:ext uri="{FF2B5EF4-FFF2-40B4-BE49-F238E27FC236}">
                  <a16:creationId xmlns:a16="http://schemas.microsoft.com/office/drawing/2014/main" id="{541EE38A-D406-43D0-94E8-A14CCEBB6A77}"/>
                </a:ext>
              </a:extLst>
            </p:cNvPr>
            <p:cNvSpPr/>
            <p:nvPr/>
          </p:nvSpPr>
          <p:spPr>
            <a:xfrm>
              <a:off x="2228261" y="2307894"/>
              <a:ext cx="1364343" cy="787400"/>
            </a:xfrm>
            <a:prstGeom prst="flowChartAlternateProcess">
              <a:avLst/>
            </a:prstGeom>
            <a:solidFill>
              <a:schemeClr val="tx2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EDGE</a:t>
              </a:r>
              <a:endParaRPr lang="en-IN" sz="1100" dirty="0"/>
            </a:p>
          </p:txBody>
        </p:sp>
        <p:sp>
          <p:nvSpPr>
            <p:cNvPr id="112" name="Flowchart: Alternate Process 111">
              <a:extLst>
                <a:ext uri="{FF2B5EF4-FFF2-40B4-BE49-F238E27FC236}">
                  <a16:creationId xmlns:a16="http://schemas.microsoft.com/office/drawing/2014/main" id="{3A98FEAC-9430-428D-9556-776C344C47B4}"/>
                </a:ext>
              </a:extLst>
            </p:cNvPr>
            <p:cNvSpPr/>
            <p:nvPr/>
          </p:nvSpPr>
          <p:spPr>
            <a:xfrm>
              <a:off x="4115117" y="2307894"/>
              <a:ext cx="1364343" cy="787400"/>
            </a:xfrm>
            <a:prstGeom prst="flowChartAlternateProcess">
              <a:avLst/>
            </a:prstGeom>
            <a:solidFill>
              <a:schemeClr val="tx2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EDGE</a:t>
              </a:r>
              <a:endParaRPr lang="en-IN" sz="1100" dirty="0"/>
            </a:p>
          </p:txBody>
        </p:sp>
        <p:sp>
          <p:nvSpPr>
            <p:cNvPr id="113" name="Flowchart: Alternate Process 112">
              <a:extLst>
                <a:ext uri="{FF2B5EF4-FFF2-40B4-BE49-F238E27FC236}">
                  <a16:creationId xmlns:a16="http://schemas.microsoft.com/office/drawing/2014/main" id="{9FEF77A6-D6D9-44DD-95A1-435DB7AA78E1}"/>
                </a:ext>
              </a:extLst>
            </p:cNvPr>
            <p:cNvSpPr/>
            <p:nvPr/>
          </p:nvSpPr>
          <p:spPr>
            <a:xfrm>
              <a:off x="341405" y="2307894"/>
              <a:ext cx="1364343" cy="787400"/>
            </a:xfrm>
            <a:prstGeom prst="flowChartAlternateProcess">
              <a:avLst/>
            </a:prstGeom>
            <a:solidFill>
              <a:schemeClr val="tx2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EDGE</a:t>
              </a:r>
              <a:endParaRPr lang="en-IN" sz="1100" dirty="0"/>
            </a:p>
          </p:txBody>
        </p:sp>
        <p:cxnSp>
          <p:nvCxnSpPr>
            <p:cNvPr id="114" name="Connector: Elbow 113">
              <a:extLst>
                <a:ext uri="{FF2B5EF4-FFF2-40B4-BE49-F238E27FC236}">
                  <a16:creationId xmlns:a16="http://schemas.microsoft.com/office/drawing/2014/main" id="{43305E57-7E3F-478D-8968-26382B0622DA}"/>
                </a:ext>
              </a:extLst>
            </p:cNvPr>
            <p:cNvCxnSpPr>
              <a:cxnSpLocks/>
              <a:stCxn id="110" idx="1"/>
              <a:endCxn id="111" idx="0"/>
            </p:cNvCxnSpPr>
            <p:nvPr/>
          </p:nvCxnSpPr>
          <p:spPr>
            <a:xfrm rot="5400000">
              <a:off x="2535566" y="1933024"/>
              <a:ext cx="749737" cy="2"/>
            </a:xfrm>
            <a:prstGeom prst="bentConnector3">
              <a:avLst>
                <a:gd name="adj1" fmla="val 50000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D8F3BB31-F103-4B52-92EC-9AE1661C50AA}"/>
                </a:ext>
              </a:extLst>
            </p:cNvPr>
            <p:cNvCxnSpPr>
              <a:cxnSpLocks/>
              <a:stCxn id="110" idx="1"/>
              <a:endCxn id="113" idx="0"/>
            </p:cNvCxnSpPr>
            <p:nvPr/>
          </p:nvCxnSpPr>
          <p:spPr>
            <a:xfrm flipH="1">
              <a:off x="1023577" y="1558157"/>
              <a:ext cx="1886858" cy="749737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6544A5B1-EB70-4916-A653-FD2280096067}"/>
                </a:ext>
              </a:extLst>
            </p:cNvPr>
            <p:cNvCxnSpPr>
              <a:stCxn id="110" idx="1"/>
              <a:endCxn id="112" idx="0"/>
            </p:cNvCxnSpPr>
            <p:nvPr/>
          </p:nvCxnSpPr>
          <p:spPr>
            <a:xfrm>
              <a:off x="2910435" y="1558157"/>
              <a:ext cx="1886854" cy="749737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E13518B7-91D4-4D2A-A67D-D4E7E1504433}"/>
                </a:ext>
              </a:extLst>
            </p:cNvPr>
            <p:cNvCxnSpPr>
              <a:cxnSpLocks/>
              <a:stCxn id="113" idx="2"/>
            </p:cNvCxnSpPr>
            <p:nvPr/>
          </p:nvCxnSpPr>
          <p:spPr>
            <a:xfrm>
              <a:off x="1023577" y="3095294"/>
              <a:ext cx="0" cy="725596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5BCB41F4-CF53-4B94-BC64-B765C31331F5}"/>
                </a:ext>
              </a:extLst>
            </p:cNvPr>
            <p:cNvCxnSpPr>
              <a:cxnSpLocks/>
              <a:stCxn id="111" idx="2"/>
              <a:endCxn id="123" idx="0"/>
            </p:cNvCxnSpPr>
            <p:nvPr/>
          </p:nvCxnSpPr>
          <p:spPr>
            <a:xfrm flipH="1">
              <a:off x="2910432" y="3095294"/>
              <a:ext cx="1" cy="767377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6BCF3013-DCF5-4400-8220-840D1AF59166}"/>
                </a:ext>
              </a:extLst>
            </p:cNvPr>
            <p:cNvCxnSpPr>
              <a:cxnSpLocks/>
              <a:stCxn id="112" idx="2"/>
              <a:endCxn id="124" idx="0"/>
            </p:cNvCxnSpPr>
            <p:nvPr/>
          </p:nvCxnSpPr>
          <p:spPr>
            <a:xfrm flipH="1">
              <a:off x="4797288" y="3095294"/>
              <a:ext cx="1" cy="747471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F3E36B0E-59F3-4CAF-B286-771823EFA2D2}"/>
                </a:ext>
              </a:extLst>
            </p:cNvPr>
            <p:cNvCxnSpPr>
              <a:stCxn id="113" idx="3"/>
              <a:endCxn id="111" idx="1"/>
            </p:cNvCxnSpPr>
            <p:nvPr/>
          </p:nvCxnSpPr>
          <p:spPr>
            <a:xfrm>
              <a:off x="1705748" y="2701594"/>
              <a:ext cx="522513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E2757EAD-F32D-4EE1-A4CE-A940132B5201}"/>
                </a:ext>
              </a:extLst>
            </p:cNvPr>
            <p:cNvCxnSpPr>
              <a:stCxn id="111" idx="3"/>
              <a:endCxn id="112" idx="1"/>
            </p:cNvCxnSpPr>
            <p:nvPr/>
          </p:nvCxnSpPr>
          <p:spPr>
            <a:xfrm>
              <a:off x="3592604" y="2701594"/>
              <a:ext cx="52251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F77E38C3-90B3-4D27-8541-900F3A2F77E9}"/>
                </a:ext>
              </a:extLst>
            </p:cNvPr>
            <p:cNvSpPr/>
            <p:nvPr/>
          </p:nvSpPr>
          <p:spPr>
            <a:xfrm>
              <a:off x="313459" y="3842765"/>
              <a:ext cx="1420233" cy="143717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IoT Devices</a:t>
              </a:r>
              <a:endParaRPr lang="en-IN" sz="1100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87AD2FF3-60D6-4F85-B0E3-3D6A6E3FFEA0}"/>
                </a:ext>
              </a:extLst>
            </p:cNvPr>
            <p:cNvSpPr/>
            <p:nvPr/>
          </p:nvSpPr>
          <p:spPr>
            <a:xfrm>
              <a:off x="2200315" y="3862671"/>
              <a:ext cx="1420233" cy="143717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IoT Devices</a:t>
              </a:r>
              <a:endParaRPr lang="en-IN" sz="1100" dirty="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FAE4A577-F671-49E1-8D93-E9B65377E739}"/>
                </a:ext>
              </a:extLst>
            </p:cNvPr>
            <p:cNvSpPr/>
            <p:nvPr/>
          </p:nvSpPr>
          <p:spPr>
            <a:xfrm>
              <a:off x="4087171" y="3842765"/>
              <a:ext cx="1420233" cy="143717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IoT Devices</a:t>
              </a:r>
              <a:endParaRPr lang="en-IN" sz="1100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5633B65-1529-4651-B8AC-D45C20B89C92}"/>
              </a:ext>
            </a:extLst>
          </p:cNvPr>
          <p:cNvCxnSpPr>
            <a:stCxn id="74" idx="0"/>
            <a:endCxn id="93" idx="2"/>
          </p:cNvCxnSpPr>
          <p:nvPr/>
        </p:nvCxnSpPr>
        <p:spPr>
          <a:xfrm>
            <a:off x="3068137" y="1537367"/>
            <a:ext cx="233646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C634CCC-1620-4C37-AB34-8E75847FDDCA}"/>
              </a:ext>
            </a:extLst>
          </p:cNvPr>
          <p:cNvCxnSpPr>
            <a:stCxn id="93" idx="0"/>
            <a:endCxn id="110" idx="2"/>
          </p:cNvCxnSpPr>
          <p:nvPr/>
        </p:nvCxnSpPr>
        <p:spPr>
          <a:xfrm>
            <a:off x="6763032" y="1537367"/>
            <a:ext cx="23501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72C4CD8-A39A-4AFA-A2F1-3339976EA6EF}"/>
              </a:ext>
            </a:extLst>
          </p:cNvPr>
          <p:cNvCxnSpPr>
            <a:stCxn id="95" idx="3"/>
            <a:endCxn id="113" idx="1"/>
          </p:cNvCxnSpPr>
          <p:nvPr/>
        </p:nvCxnSpPr>
        <p:spPr>
          <a:xfrm>
            <a:off x="7304614" y="2678441"/>
            <a:ext cx="8981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D2738920-57A9-4D97-AFD0-8A6C1B86D3CC}"/>
              </a:ext>
            </a:extLst>
          </p:cNvPr>
          <p:cNvCxnSpPr>
            <a:cxnSpLocks/>
            <a:stCxn id="79" idx="3"/>
            <a:endCxn id="96" idx="1"/>
          </p:cNvCxnSpPr>
          <p:nvPr/>
        </p:nvCxnSpPr>
        <p:spPr>
          <a:xfrm>
            <a:off x="3975479" y="2678441"/>
            <a:ext cx="8844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671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CE11C24F-10CC-4679-8358-41A4149CFABA}"/>
              </a:ext>
            </a:extLst>
          </p:cNvPr>
          <p:cNvGrpSpPr/>
          <p:nvPr/>
        </p:nvGrpSpPr>
        <p:grpSpPr>
          <a:xfrm>
            <a:off x="806135" y="1031165"/>
            <a:ext cx="10579730" cy="3472337"/>
            <a:chOff x="806135" y="1031165"/>
            <a:chExt cx="10579730" cy="3472337"/>
          </a:xfrm>
        </p:grpSpPr>
        <p:sp>
          <p:nvSpPr>
            <p:cNvPr id="78" name="Flowchart: Alternate Process 77">
              <a:extLst>
                <a:ext uri="{FF2B5EF4-FFF2-40B4-BE49-F238E27FC236}">
                  <a16:creationId xmlns:a16="http://schemas.microsoft.com/office/drawing/2014/main" id="{F3C54EA1-D89D-4BF9-AA1D-175CF64043A9}"/>
                </a:ext>
              </a:extLst>
            </p:cNvPr>
            <p:cNvSpPr/>
            <p:nvPr/>
          </p:nvSpPr>
          <p:spPr>
            <a:xfrm>
              <a:off x="1972540" y="1992287"/>
              <a:ext cx="843401" cy="486750"/>
            </a:xfrm>
            <a:prstGeom prst="flowChartAlternateProcess">
              <a:avLst/>
            </a:prstGeom>
            <a:solidFill>
              <a:schemeClr val="tx2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EDGE</a:t>
              </a:r>
              <a:endParaRPr lang="en-IN" sz="1100" dirty="0"/>
            </a:p>
          </p:txBody>
        </p:sp>
        <p:sp>
          <p:nvSpPr>
            <p:cNvPr id="79" name="Flowchart: Alternate Process 78">
              <a:extLst>
                <a:ext uri="{FF2B5EF4-FFF2-40B4-BE49-F238E27FC236}">
                  <a16:creationId xmlns:a16="http://schemas.microsoft.com/office/drawing/2014/main" id="{113823EA-49BD-4861-9C28-B01932916C47}"/>
                </a:ext>
              </a:extLst>
            </p:cNvPr>
            <p:cNvSpPr/>
            <p:nvPr/>
          </p:nvSpPr>
          <p:spPr>
            <a:xfrm>
              <a:off x="3138944" y="1992287"/>
              <a:ext cx="843401" cy="486750"/>
            </a:xfrm>
            <a:prstGeom prst="flowChartAlternateProcess">
              <a:avLst/>
            </a:prstGeom>
            <a:solidFill>
              <a:schemeClr val="tx2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EDGE</a:t>
              </a:r>
              <a:endParaRPr lang="en-IN" sz="1100" dirty="0"/>
            </a:p>
          </p:txBody>
        </p:sp>
        <p:sp>
          <p:nvSpPr>
            <p:cNvPr id="80" name="Flowchart: Alternate Process 79">
              <a:extLst>
                <a:ext uri="{FF2B5EF4-FFF2-40B4-BE49-F238E27FC236}">
                  <a16:creationId xmlns:a16="http://schemas.microsoft.com/office/drawing/2014/main" id="{DFC90EEC-03B6-4046-A503-51732A4098B5}"/>
                </a:ext>
              </a:extLst>
            </p:cNvPr>
            <p:cNvSpPr/>
            <p:nvPr/>
          </p:nvSpPr>
          <p:spPr>
            <a:xfrm>
              <a:off x="806135" y="1992287"/>
              <a:ext cx="843401" cy="486750"/>
            </a:xfrm>
            <a:prstGeom prst="flowChartAlternateProcess">
              <a:avLst/>
            </a:prstGeom>
            <a:solidFill>
              <a:schemeClr val="tx2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EDGE</a:t>
              </a:r>
              <a:endParaRPr lang="en-IN" sz="1100" dirty="0"/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7137B6ED-A065-4FD1-B524-34C910415A94}"/>
                </a:ext>
              </a:extLst>
            </p:cNvPr>
            <p:cNvCxnSpPr>
              <a:cxnSpLocks/>
              <a:stCxn id="55" idx="2"/>
              <a:endCxn id="80" idx="0"/>
            </p:cNvCxnSpPr>
            <p:nvPr/>
          </p:nvCxnSpPr>
          <p:spPr>
            <a:xfrm flipH="1">
              <a:off x="1227836" y="1517915"/>
              <a:ext cx="1166405" cy="474372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B10E5828-72AE-44F6-8EA2-5F1FEAC81464}"/>
                </a:ext>
              </a:extLst>
            </p:cNvPr>
            <p:cNvCxnSpPr>
              <a:cxnSpLocks/>
              <a:stCxn id="55" idx="2"/>
              <a:endCxn id="79" idx="0"/>
            </p:cNvCxnSpPr>
            <p:nvPr/>
          </p:nvCxnSpPr>
          <p:spPr>
            <a:xfrm>
              <a:off x="2394241" y="1517915"/>
              <a:ext cx="1166404" cy="474372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C8D0C018-6F86-436C-9C14-C4D902DA172F}"/>
                </a:ext>
              </a:extLst>
            </p:cNvPr>
            <p:cNvCxnSpPr>
              <a:cxnSpLocks/>
              <a:stCxn id="80" idx="2"/>
              <a:endCxn id="127" idx="0"/>
            </p:cNvCxnSpPr>
            <p:nvPr/>
          </p:nvCxnSpPr>
          <p:spPr>
            <a:xfrm flipH="1">
              <a:off x="1227835" y="2479037"/>
              <a:ext cx="1" cy="48675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9A76B951-E7E8-49C7-8772-0E11EBB7DA0D}"/>
                </a:ext>
              </a:extLst>
            </p:cNvPr>
            <p:cNvCxnSpPr>
              <a:cxnSpLocks/>
              <a:stCxn id="78" idx="2"/>
              <a:endCxn id="130" idx="0"/>
            </p:cNvCxnSpPr>
            <p:nvPr/>
          </p:nvCxnSpPr>
          <p:spPr>
            <a:xfrm flipH="1">
              <a:off x="2394240" y="2479037"/>
              <a:ext cx="1" cy="482541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95AE39B1-46EA-4ADC-9EDA-6A0574054532}"/>
                </a:ext>
              </a:extLst>
            </p:cNvPr>
            <p:cNvCxnSpPr>
              <a:cxnSpLocks/>
              <a:stCxn id="79" idx="2"/>
              <a:endCxn id="133" idx="0"/>
            </p:cNvCxnSpPr>
            <p:nvPr/>
          </p:nvCxnSpPr>
          <p:spPr>
            <a:xfrm flipH="1">
              <a:off x="3560101" y="2479037"/>
              <a:ext cx="544" cy="482541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B6042BAA-78D3-4EC9-890B-52774CD9F488}"/>
                </a:ext>
              </a:extLst>
            </p:cNvPr>
            <p:cNvCxnSpPr>
              <a:stCxn id="80" idx="3"/>
              <a:endCxn id="78" idx="1"/>
            </p:cNvCxnSpPr>
            <p:nvPr/>
          </p:nvCxnSpPr>
          <p:spPr>
            <a:xfrm>
              <a:off x="1649536" y="2235662"/>
              <a:ext cx="323004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FA6165A2-4390-4B5B-BB49-F84B10668184}"/>
                </a:ext>
              </a:extLst>
            </p:cNvPr>
            <p:cNvCxnSpPr>
              <a:stCxn id="78" idx="3"/>
              <a:endCxn id="79" idx="1"/>
            </p:cNvCxnSpPr>
            <p:nvPr/>
          </p:nvCxnSpPr>
          <p:spPr>
            <a:xfrm>
              <a:off x="2815940" y="2235662"/>
              <a:ext cx="32300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Flowchart: Alternate Process 94">
              <a:extLst>
                <a:ext uri="{FF2B5EF4-FFF2-40B4-BE49-F238E27FC236}">
                  <a16:creationId xmlns:a16="http://schemas.microsoft.com/office/drawing/2014/main" id="{B5596DBF-B5D0-465D-8FA7-5637469EB1A0}"/>
                </a:ext>
              </a:extLst>
            </p:cNvPr>
            <p:cNvSpPr/>
            <p:nvPr/>
          </p:nvSpPr>
          <p:spPr>
            <a:xfrm>
              <a:off x="6468079" y="1992287"/>
              <a:ext cx="843401" cy="486750"/>
            </a:xfrm>
            <a:prstGeom prst="flowChartAlternateProcess">
              <a:avLst/>
            </a:prstGeom>
            <a:solidFill>
              <a:schemeClr val="tx2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EDGE</a:t>
              </a:r>
              <a:endParaRPr lang="en-IN" sz="1100" dirty="0"/>
            </a:p>
          </p:txBody>
        </p:sp>
        <p:sp>
          <p:nvSpPr>
            <p:cNvPr id="96" name="Flowchart: Alternate Process 95">
              <a:extLst>
                <a:ext uri="{FF2B5EF4-FFF2-40B4-BE49-F238E27FC236}">
                  <a16:creationId xmlns:a16="http://schemas.microsoft.com/office/drawing/2014/main" id="{F2D32C95-7C86-4A90-95C4-4B23C8D894F1}"/>
                </a:ext>
              </a:extLst>
            </p:cNvPr>
            <p:cNvSpPr/>
            <p:nvPr/>
          </p:nvSpPr>
          <p:spPr>
            <a:xfrm>
              <a:off x="4866790" y="1992287"/>
              <a:ext cx="843401" cy="486750"/>
            </a:xfrm>
            <a:prstGeom prst="flowChartAlternateProcess">
              <a:avLst/>
            </a:prstGeom>
            <a:solidFill>
              <a:schemeClr val="tx2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EDGE</a:t>
              </a:r>
              <a:endParaRPr lang="en-IN" sz="1100" dirty="0"/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04D2EC9A-3BD7-455F-AE6C-D21FE9FE5C94}"/>
                </a:ext>
              </a:extLst>
            </p:cNvPr>
            <p:cNvCxnSpPr>
              <a:cxnSpLocks/>
              <a:stCxn id="56" idx="2"/>
              <a:endCxn id="96" idx="0"/>
            </p:cNvCxnSpPr>
            <p:nvPr/>
          </p:nvCxnSpPr>
          <p:spPr>
            <a:xfrm flipH="1">
              <a:off x="5288491" y="1517916"/>
              <a:ext cx="797628" cy="474371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62FAFAD2-F336-4942-88A9-6295EE9E0702}"/>
                </a:ext>
              </a:extLst>
            </p:cNvPr>
            <p:cNvCxnSpPr>
              <a:cxnSpLocks/>
              <a:stCxn id="56" idx="2"/>
              <a:endCxn id="95" idx="0"/>
            </p:cNvCxnSpPr>
            <p:nvPr/>
          </p:nvCxnSpPr>
          <p:spPr>
            <a:xfrm>
              <a:off x="6086119" y="1517916"/>
              <a:ext cx="803661" cy="474371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9826403F-3563-4BA8-B30E-965B8A02F264}"/>
                </a:ext>
              </a:extLst>
            </p:cNvPr>
            <p:cNvCxnSpPr>
              <a:cxnSpLocks/>
              <a:stCxn id="96" idx="2"/>
              <a:endCxn id="144" idx="0"/>
            </p:cNvCxnSpPr>
            <p:nvPr/>
          </p:nvCxnSpPr>
          <p:spPr>
            <a:xfrm>
              <a:off x="5288491" y="2479037"/>
              <a:ext cx="1" cy="474371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A0712177-09D2-4E30-AD81-E41B457EB423}"/>
                </a:ext>
              </a:extLst>
            </p:cNvPr>
            <p:cNvCxnSpPr>
              <a:cxnSpLocks/>
              <a:stCxn id="95" idx="2"/>
              <a:endCxn id="141" idx="0"/>
            </p:cNvCxnSpPr>
            <p:nvPr/>
          </p:nvCxnSpPr>
          <p:spPr>
            <a:xfrm flipH="1">
              <a:off x="6889778" y="2479037"/>
              <a:ext cx="2" cy="48934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Flowchart: Alternate Process 110">
              <a:extLst>
                <a:ext uri="{FF2B5EF4-FFF2-40B4-BE49-F238E27FC236}">
                  <a16:creationId xmlns:a16="http://schemas.microsoft.com/office/drawing/2014/main" id="{541EE38A-D406-43D0-94E8-A14CCEBB6A77}"/>
                </a:ext>
              </a:extLst>
            </p:cNvPr>
            <p:cNvSpPr/>
            <p:nvPr/>
          </p:nvSpPr>
          <p:spPr>
            <a:xfrm>
              <a:off x="9376060" y="1992287"/>
              <a:ext cx="843401" cy="486750"/>
            </a:xfrm>
            <a:prstGeom prst="flowChartAlternateProcess">
              <a:avLst/>
            </a:prstGeom>
            <a:solidFill>
              <a:schemeClr val="tx2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EDGE</a:t>
              </a:r>
              <a:endParaRPr lang="en-IN" sz="1100" dirty="0"/>
            </a:p>
          </p:txBody>
        </p:sp>
        <p:sp>
          <p:nvSpPr>
            <p:cNvPr id="112" name="Flowchart: Alternate Process 111">
              <a:extLst>
                <a:ext uri="{FF2B5EF4-FFF2-40B4-BE49-F238E27FC236}">
                  <a16:creationId xmlns:a16="http://schemas.microsoft.com/office/drawing/2014/main" id="{3A98FEAC-9430-428D-9556-776C344C47B4}"/>
                </a:ext>
              </a:extLst>
            </p:cNvPr>
            <p:cNvSpPr/>
            <p:nvPr/>
          </p:nvSpPr>
          <p:spPr>
            <a:xfrm>
              <a:off x="10542464" y="1992287"/>
              <a:ext cx="843401" cy="486750"/>
            </a:xfrm>
            <a:prstGeom prst="flowChartAlternateProcess">
              <a:avLst/>
            </a:prstGeom>
            <a:solidFill>
              <a:schemeClr val="tx2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EDGE</a:t>
              </a:r>
              <a:endParaRPr lang="en-IN" sz="1100" dirty="0"/>
            </a:p>
          </p:txBody>
        </p:sp>
        <p:sp>
          <p:nvSpPr>
            <p:cNvPr id="113" name="Flowchart: Alternate Process 112">
              <a:extLst>
                <a:ext uri="{FF2B5EF4-FFF2-40B4-BE49-F238E27FC236}">
                  <a16:creationId xmlns:a16="http://schemas.microsoft.com/office/drawing/2014/main" id="{9FEF77A6-D6D9-44DD-95A1-435DB7AA78E1}"/>
                </a:ext>
              </a:extLst>
            </p:cNvPr>
            <p:cNvSpPr/>
            <p:nvPr/>
          </p:nvSpPr>
          <p:spPr>
            <a:xfrm>
              <a:off x="8209655" y="1992287"/>
              <a:ext cx="843401" cy="486750"/>
            </a:xfrm>
            <a:prstGeom prst="flowChartAlternateProcess">
              <a:avLst/>
            </a:prstGeom>
            <a:solidFill>
              <a:schemeClr val="tx2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EDGE</a:t>
              </a:r>
              <a:endParaRPr lang="en-IN" sz="1100" dirty="0"/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D8F3BB31-F103-4B52-92EC-9AE1661C50AA}"/>
                </a:ext>
              </a:extLst>
            </p:cNvPr>
            <p:cNvCxnSpPr>
              <a:cxnSpLocks/>
              <a:stCxn id="57" idx="2"/>
              <a:endCxn id="113" idx="0"/>
            </p:cNvCxnSpPr>
            <p:nvPr/>
          </p:nvCxnSpPr>
          <p:spPr>
            <a:xfrm flipH="1">
              <a:off x="8631356" y="1517915"/>
              <a:ext cx="1166403" cy="474372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6544A5B1-EB70-4916-A653-FD2280096067}"/>
                </a:ext>
              </a:extLst>
            </p:cNvPr>
            <p:cNvCxnSpPr>
              <a:cxnSpLocks/>
              <a:stCxn id="57" idx="2"/>
              <a:endCxn id="112" idx="0"/>
            </p:cNvCxnSpPr>
            <p:nvPr/>
          </p:nvCxnSpPr>
          <p:spPr>
            <a:xfrm>
              <a:off x="9797759" y="1517915"/>
              <a:ext cx="1166406" cy="474372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E13518B7-91D4-4D2A-A67D-D4E7E1504433}"/>
                </a:ext>
              </a:extLst>
            </p:cNvPr>
            <p:cNvCxnSpPr>
              <a:cxnSpLocks/>
              <a:stCxn id="113" idx="2"/>
            </p:cNvCxnSpPr>
            <p:nvPr/>
          </p:nvCxnSpPr>
          <p:spPr>
            <a:xfrm>
              <a:off x="8631356" y="2479037"/>
              <a:ext cx="0" cy="448544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5BCB41F4-CF53-4B94-BC64-B765C31331F5}"/>
                </a:ext>
              </a:extLst>
            </p:cNvPr>
            <p:cNvCxnSpPr>
              <a:cxnSpLocks/>
              <a:stCxn id="111" idx="2"/>
              <a:endCxn id="151" idx="0"/>
            </p:cNvCxnSpPr>
            <p:nvPr/>
          </p:nvCxnSpPr>
          <p:spPr>
            <a:xfrm flipH="1">
              <a:off x="9797756" y="2479037"/>
              <a:ext cx="5" cy="48900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6BCF3013-DCF5-4400-8220-840D1AF59166}"/>
                </a:ext>
              </a:extLst>
            </p:cNvPr>
            <p:cNvCxnSpPr>
              <a:cxnSpLocks/>
              <a:stCxn id="112" idx="2"/>
              <a:endCxn id="147" idx="0"/>
            </p:cNvCxnSpPr>
            <p:nvPr/>
          </p:nvCxnSpPr>
          <p:spPr>
            <a:xfrm>
              <a:off x="10964165" y="2479037"/>
              <a:ext cx="1" cy="48301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F3E36B0E-59F3-4CAF-B286-771823EFA2D2}"/>
                </a:ext>
              </a:extLst>
            </p:cNvPr>
            <p:cNvCxnSpPr>
              <a:stCxn id="113" idx="3"/>
              <a:endCxn id="111" idx="1"/>
            </p:cNvCxnSpPr>
            <p:nvPr/>
          </p:nvCxnSpPr>
          <p:spPr>
            <a:xfrm>
              <a:off x="9053056" y="2235662"/>
              <a:ext cx="323004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E2757EAD-F32D-4EE1-A4CE-A940132B5201}"/>
                </a:ext>
              </a:extLst>
            </p:cNvPr>
            <p:cNvCxnSpPr>
              <a:stCxn id="111" idx="3"/>
              <a:endCxn id="112" idx="1"/>
            </p:cNvCxnSpPr>
            <p:nvPr/>
          </p:nvCxnSpPr>
          <p:spPr>
            <a:xfrm>
              <a:off x="10219460" y="2235662"/>
              <a:ext cx="32300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5633B65-1529-4651-B8AC-D45C20B89C92}"/>
                </a:ext>
              </a:extLst>
            </p:cNvPr>
            <p:cNvCxnSpPr>
              <a:cxnSpLocks/>
              <a:stCxn id="55" idx="3"/>
              <a:endCxn id="56" idx="1"/>
            </p:cNvCxnSpPr>
            <p:nvPr/>
          </p:nvCxnSpPr>
          <p:spPr>
            <a:xfrm>
              <a:off x="2815941" y="1274540"/>
              <a:ext cx="2848477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C634CCC-1620-4C37-AB34-8E75847FDDCA}"/>
                </a:ext>
              </a:extLst>
            </p:cNvPr>
            <p:cNvCxnSpPr>
              <a:cxnSpLocks/>
              <a:stCxn id="56" idx="3"/>
              <a:endCxn id="57" idx="1"/>
            </p:cNvCxnSpPr>
            <p:nvPr/>
          </p:nvCxnSpPr>
          <p:spPr>
            <a:xfrm flipV="1">
              <a:off x="6507819" y="1274540"/>
              <a:ext cx="2868239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72C4CD8-A39A-4AFA-A2F1-3339976EA6EF}"/>
                </a:ext>
              </a:extLst>
            </p:cNvPr>
            <p:cNvCxnSpPr>
              <a:stCxn id="95" idx="3"/>
              <a:endCxn id="113" idx="1"/>
            </p:cNvCxnSpPr>
            <p:nvPr/>
          </p:nvCxnSpPr>
          <p:spPr>
            <a:xfrm>
              <a:off x="7311480" y="2235662"/>
              <a:ext cx="89817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Flowchart: Alternate Process 54">
              <a:extLst>
                <a:ext uri="{FF2B5EF4-FFF2-40B4-BE49-F238E27FC236}">
                  <a16:creationId xmlns:a16="http://schemas.microsoft.com/office/drawing/2014/main" id="{ACA6BA6C-7D35-4B57-BDAC-793383B8038C}"/>
                </a:ext>
              </a:extLst>
            </p:cNvPr>
            <p:cNvSpPr/>
            <p:nvPr/>
          </p:nvSpPr>
          <p:spPr>
            <a:xfrm>
              <a:off x="1972540" y="1031165"/>
              <a:ext cx="843401" cy="486750"/>
            </a:xfrm>
            <a:prstGeom prst="flowChartAlternateProcess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CLOUD</a:t>
              </a:r>
              <a:endParaRPr lang="en-IN" sz="1100" dirty="0"/>
            </a:p>
          </p:txBody>
        </p:sp>
        <p:sp>
          <p:nvSpPr>
            <p:cNvPr id="56" name="Flowchart: Alternate Process 55">
              <a:extLst>
                <a:ext uri="{FF2B5EF4-FFF2-40B4-BE49-F238E27FC236}">
                  <a16:creationId xmlns:a16="http://schemas.microsoft.com/office/drawing/2014/main" id="{18DED13D-37D3-438D-B8F8-5FD68FF4C020}"/>
                </a:ext>
              </a:extLst>
            </p:cNvPr>
            <p:cNvSpPr/>
            <p:nvPr/>
          </p:nvSpPr>
          <p:spPr>
            <a:xfrm>
              <a:off x="5664418" y="1031166"/>
              <a:ext cx="843401" cy="486750"/>
            </a:xfrm>
            <a:prstGeom prst="flowChartAlternateProcess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CLOUD</a:t>
              </a:r>
              <a:endParaRPr lang="en-IN" sz="1100" dirty="0"/>
            </a:p>
          </p:txBody>
        </p:sp>
        <p:sp>
          <p:nvSpPr>
            <p:cNvPr id="57" name="Flowchart: Alternate Process 56">
              <a:extLst>
                <a:ext uri="{FF2B5EF4-FFF2-40B4-BE49-F238E27FC236}">
                  <a16:creationId xmlns:a16="http://schemas.microsoft.com/office/drawing/2014/main" id="{674C9164-92DA-4006-A7F2-70DD72A3B85A}"/>
                </a:ext>
              </a:extLst>
            </p:cNvPr>
            <p:cNvSpPr/>
            <p:nvPr/>
          </p:nvSpPr>
          <p:spPr>
            <a:xfrm>
              <a:off x="9376058" y="1031165"/>
              <a:ext cx="843401" cy="486750"/>
            </a:xfrm>
            <a:prstGeom prst="flowChartAlternateProcess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CLOUD</a:t>
              </a:r>
              <a:endParaRPr lang="en-IN" sz="1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6CCEA65-0E82-4E9B-B609-5AC434EF8D57}"/>
                </a:ext>
              </a:extLst>
            </p:cNvPr>
            <p:cNvCxnSpPr>
              <a:stCxn id="55" idx="2"/>
              <a:endCxn id="78" idx="0"/>
            </p:cNvCxnSpPr>
            <p:nvPr/>
          </p:nvCxnSpPr>
          <p:spPr>
            <a:xfrm>
              <a:off x="2394241" y="1517915"/>
              <a:ext cx="0" cy="4743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DD33BB7A-264A-4112-BCC7-DAB568643FF3}"/>
                </a:ext>
              </a:extLst>
            </p:cNvPr>
            <p:cNvCxnSpPr>
              <a:cxnSpLocks/>
              <a:stCxn id="57" idx="2"/>
              <a:endCxn id="111" idx="0"/>
            </p:cNvCxnSpPr>
            <p:nvPr/>
          </p:nvCxnSpPr>
          <p:spPr>
            <a:xfrm>
              <a:off x="9797759" y="1517915"/>
              <a:ext cx="2" cy="4743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CA49E4B5-5815-4C07-8B45-EC818833334B}"/>
                </a:ext>
              </a:extLst>
            </p:cNvPr>
            <p:cNvSpPr/>
            <p:nvPr/>
          </p:nvSpPr>
          <p:spPr>
            <a:xfrm>
              <a:off x="806136" y="2965787"/>
              <a:ext cx="843398" cy="280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Workflow</a:t>
              </a:r>
              <a:endParaRPr lang="en-IN" sz="1100" dirty="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BC94A1BD-581A-4411-B36C-59F59F00594D}"/>
                </a:ext>
              </a:extLst>
            </p:cNvPr>
            <p:cNvSpPr/>
            <p:nvPr/>
          </p:nvSpPr>
          <p:spPr>
            <a:xfrm>
              <a:off x="806135" y="3284326"/>
              <a:ext cx="843398" cy="280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Workflow</a:t>
              </a:r>
              <a:endParaRPr lang="en-IN" sz="1100" dirty="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E1D1F35D-05EF-4853-88D0-E244EECB6AB1}"/>
                </a:ext>
              </a:extLst>
            </p:cNvPr>
            <p:cNvSpPr/>
            <p:nvPr/>
          </p:nvSpPr>
          <p:spPr>
            <a:xfrm>
              <a:off x="806135" y="3601846"/>
              <a:ext cx="843398" cy="280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Workflow</a:t>
              </a:r>
              <a:endParaRPr lang="en-IN" sz="1100" dirty="0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0DDC4E1-4BF5-4882-989E-9325BAADE75B}"/>
                </a:ext>
              </a:extLst>
            </p:cNvPr>
            <p:cNvSpPr/>
            <p:nvPr/>
          </p:nvSpPr>
          <p:spPr>
            <a:xfrm>
              <a:off x="1972541" y="2961578"/>
              <a:ext cx="843398" cy="280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Workflow</a:t>
              </a:r>
              <a:endParaRPr lang="en-IN" sz="1100" dirty="0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8C85486-9BC8-48B6-985D-FEE586FA7F61}"/>
                </a:ext>
              </a:extLst>
            </p:cNvPr>
            <p:cNvSpPr/>
            <p:nvPr/>
          </p:nvSpPr>
          <p:spPr>
            <a:xfrm>
              <a:off x="1972540" y="3280117"/>
              <a:ext cx="843398" cy="280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Workflow</a:t>
              </a:r>
              <a:endParaRPr lang="en-IN" sz="1100" dirty="0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20A1230-4C82-4162-874B-5B1AEEACF6ED}"/>
                </a:ext>
              </a:extLst>
            </p:cNvPr>
            <p:cNvSpPr/>
            <p:nvPr/>
          </p:nvSpPr>
          <p:spPr>
            <a:xfrm>
              <a:off x="1972540" y="3598656"/>
              <a:ext cx="843398" cy="280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Workflow</a:t>
              </a:r>
              <a:endParaRPr lang="en-IN" sz="1100" dirty="0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6A4B448F-B9AD-4B8F-85B9-D8D1594E59AF}"/>
                </a:ext>
              </a:extLst>
            </p:cNvPr>
            <p:cNvSpPr/>
            <p:nvPr/>
          </p:nvSpPr>
          <p:spPr>
            <a:xfrm>
              <a:off x="3138402" y="2961578"/>
              <a:ext cx="843398" cy="280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Workflow</a:t>
              </a:r>
              <a:endParaRPr lang="en-IN" sz="1100" dirty="0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561164B9-1C68-471D-A150-EEA7D2265C5C}"/>
                </a:ext>
              </a:extLst>
            </p:cNvPr>
            <p:cNvSpPr/>
            <p:nvPr/>
          </p:nvSpPr>
          <p:spPr>
            <a:xfrm>
              <a:off x="3138401" y="3280117"/>
              <a:ext cx="843398" cy="280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Workflow</a:t>
              </a:r>
              <a:endParaRPr lang="en-IN" sz="1100" dirty="0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1183C015-69BB-4655-83E4-693D414A42BE}"/>
                </a:ext>
              </a:extLst>
            </p:cNvPr>
            <p:cNvSpPr/>
            <p:nvPr/>
          </p:nvSpPr>
          <p:spPr>
            <a:xfrm>
              <a:off x="8209656" y="2968039"/>
              <a:ext cx="843398" cy="280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Workflow</a:t>
              </a:r>
              <a:endParaRPr lang="en-IN" sz="1100" dirty="0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267458C9-8354-4FC0-8DE5-8D3D33E00330}"/>
                </a:ext>
              </a:extLst>
            </p:cNvPr>
            <p:cNvSpPr/>
            <p:nvPr/>
          </p:nvSpPr>
          <p:spPr>
            <a:xfrm>
              <a:off x="8209655" y="3274386"/>
              <a:ext cx="843398" cy="280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Workflow</a:t>
              </a:r>
              <a:endParaRPr lang="en-IN" sz="1100" dirty="0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FFFE932F-B3DC-449E-9EB4-2902A5C9C1AD}"/>
                </a:ext>
              </a:extLst>
            </p:cNvPr>
            <p:cNvSpPr/>
            <p:nvPr/>
          </p:nvSpPr>
          <p:spPr>
            <a:xfrm>
              <a:off x="8209655" y="3592925"/>
              <a:ext cx="843398" cy="280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Workflow</a:t>
              </a:r>
              <a:endParaRPr lang="en-IN" sz="1100" dirty="0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DD9170CF-70C9-4C36-AB87-1DFEBEED3924}"/>
                </a:ext>
              </a:extLst>
            </p:cNvPr>
            <p:cNvSpPr/>
            <p:nvPr/>
          </p:nvSpPr>
          <p:spPr>
            <a:xfrm>
              <a:off x="8209655" y="3914889"/>
              <a:ext cx="843398" cy="280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Workflow</a:t>
              </a:r>
              <a:endParaRPr lang="en-IN" sz="1100" dirty="0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66092687-5EB3-4B20-8DC7-D389714E00AF}"/>
                </a:ext>
              </a:extLst>
            </p:cNvPr>
            <p:cNvSpPr/>
            <p:nvPr/>
          </p:nvSpPr>
          <p:spPr>
            <a:xfrm>
              <a:off x="8209655" y="4223169"/>
              <a:ext cx="843398" cy="280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Workflow</a:t>
              </a:r>
              <a:endParaRPr lang="en-IN" sz="1100" dirty="0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8AFBC5EB-392F-484A-8D2A-59E1CBFE59B9}"/>
                </a:ext>
              </a:extLst>
            </p:cNvPr>
            <p:cNvSpPr/>
            <p:nvPr/>
          </p:nvSpPr>
          <p:spPr>
            <a:xfrm>
              <a:off x="6468079" y="2968377"/>
              <a:ext cx="843398" cy="280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Workflow</a:t>
              </a:r>
              <a:endParaRPr lang="en-IN" sz="1100" dirty="0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F67B0988-35E3-4BB8-AAB8-A5403ECCABA9}"/>
                </a:ext>
              </a:extLst>
            </p:cNvPr>
            <p:cNvSpPr/>
            <p:nvPr/>
          </p:nvSpPr>
          <p:spPr>
            <a:xfrm>
              <a:off x="6468079" y="3280117"/>
              <a:ext cx="843398" cy="280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Workflow</a:t>
              </a:r>
              <a:endParaRPr lang="en-IN" sz="1100" dirty="0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3CB6FBD6-3ACE-49FF-AB4D-FD0E01B2B694}"/>
                </a:ext>
              </a:extLst>
            </p:cNvPr>
            <p:cNvSpPr/>
            <p:nvPr/>
          </p:nvSpPr>
          <p:spPr>
            <a:xfrm>
              <a:off x="4866793" y="2953408"/>
              <a:ext cx="843398" cy="280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Workflow</a:t>
              </a:r>
              <a:endParaRPr lang="en-IN" sz="1100" dirty="0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8DD2A019-79E1-47BE-BC8D-9FBB9006CAB7}"/>
                </a:ext>
              </a:extLst>
            </p:cNvPr>
            <p:cNvSpPr/>
            <p:nvPr/>
          </p:nvSpPr>
          <p:spPr>
            <a:xfrm>
              <a:off x="4866792" y="3271947"/>
              <a:ext cx="843398" cy="280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Workflow</a:t>
              </a:r>
              <a:endParaRPr lang="en-IN" sz="1100" dirty="0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2EDE363E-C666-49B0-A2B0-1EE175B78847}"/>
                </a:ext>
              </a:extLst>
            </p:cNvPr>
            <p:cNvSpPr/>
            <p:nvPr/>
          </p:nvSpPr>
          <p:spPr>
            <a:xfrm>
              <a:off x="4866792" y="3590486"/>
              <a:ext cx="843398" cy="280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Workflow</a:t>
              </a:r>
              <a:endParaRPr lang="en-IN" sz="1100" dirty="0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15C610BD-D328-4EF9-82E4-3587CE0D6DE1}"/>
                </a:ext>
              </a:extLst>
            </p:cNvPr>
            <p:cNvSpPr/>
            <p:nvPr/>
          </p:nvSpPr>
          <p:spPr>
            <a:xfrm>
              <a:off x="10542467" y="2962047"/>
              <a:ext cx="843398" cy="280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Workflow</a:t>
              </a:r>
              <a:endParaRPr lang="en-IN" sz="1100" dirty="0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B7ABCA6C-AE6A-4CED-B0BC-A86DAC32CED6}"/>
                </a:ext>
              </a:extLst>
            </p:cNvPr>
            <p:cNvSpPr/>
            <p:nvPr/>
          </p:nvSpPr>
          <p:spPr>
            <a:xfrm>
              <a:off x="10542466" y="3268394"/>
              <a:ext cx="843398" cy="280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Workflow</a:t>
              </a:r>
              <a:endParaRPr lang="en-IN" sz="1100" dirty="0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8027CB9D-CB67-4CFC-BDA8-066D3C7503CE}"/>
                </a:ext>
              </a:extLst>
            </p:cNvPr>
            <p:cNvSpPr/>
            <p:nvPr/>
          </p:nvSpPr>
          <p:spPr>
            <a:xfrm>
              <a:off x="10542466" y="3586933"/>
              <a:ext cx="843398" cy="280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Workflow</a:t>
              </a:r>
              <a:endParaRPr lang="en-IN" sz="1100" dirty="0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3DA54F2E-6417-43D6-A937-34102E2D3B7E}"/>
                </a:ext>
              </a:extLst>
            </p:cNvPr>
            <p:cNvSpPr/>
            <p:nvPr/>
          </p:nvSpPr>
          <p:spPr>
            <a:xfrm>
              <a:off x="10542466" y="3908897"/>
              <a:ext cx="843398" cy="280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Workflow</a:t>
              </a:r>
              <a:endParaRPr lang="en-IN" sz="1100" dirty="0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8527EF12-4A83-4E43-BD06-7DE6AECF22A4}"/>
                </a:ext>
              </a:extLst>
            </p:cNvPr>
            <p:cNvSpPr/>
            <p:nvPr/>
          </p:nvSpPr>
          <p:spPr>
            <a:xfrm>
              <a:off x="9376057" y="2968039"/>
              <a:ext cx="843398" cy="280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Workflow</a:t>
              </a:r>
              <a:endParaRPr lang="en-IN" sz="1100" dirty="0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2EB91D1C-2BAC-49CA-893B-F401919774C6}"/>
                </a:ext>
              </a:extLst>
            </p:cNvPr>
            <p:cNvSpPr/>
            <p:nvPr/>
          </p:nvSpPr>
          <p:spPr>
            <a:xfrm>
              <a:off x="1972540" y="3908897"/>
              <a:ext cx="843398" cy="280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Workflow</a:t>
              </a:r>
              <a:endParaRPr lang="en-IN" sz="1100" dirty="0"/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6B995CFD-25EB-48C9-AD6C-A90B35642550}"/>
                </a:ext>
              </a:extLst>
            </p:cNvPr>
            <p:cNvCxnSpPr>
              <a:cxnSpLocks/>
              <a:stCxn id="79" idx="3"/>
              <a:endCxn id="96" idx="1"/>
            </p:cNvCxnSpPr>
            <p:nvPr/>
          </p:nvCxnSpPr>
          <p:spPr>
            <a:xfrm>
              <a:off x="3982345" y="2235662"/>
              <a:ext cx="88444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5681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89C20033-E12D-4C25-9C67-D4F184BFE361}"/>
              </a:ext>
            </a:extLst>
          </p:cNvPr>
          <p:cNvSpPr/>
          <p:nvPr/>
        </p:nvSpPr>
        <p:spPr>
          <a:xfrm>
            <a:off x="292006" y="1033398"/>
            <a:ext cx="6074665" cy="436103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FC154591-29A0-43D9-A6F2-4737A08096ED}"/>
              </a:ext>
            </a:extLst>
          </p:cNvPr>
          <p:cNvSpPr/>
          <p:nvPr/>
        </p:nvSpPr>
        <p:spPr>
          <a:xfrm>
            <a:off x="9708237" y="1349867"/>
            <a:ext cx="1281581" cy="40256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1B162BE7-8E1B-4004-B22F-1C75BAD96589}"/>
              </a:ext>
            </a:extLst>
          </p:cNvPr>
          <p:cNvGrpSpPr/>
          <p:nvPr/>
        </p:nvGrpSpPr>
        <p:grpSpPr>
          <a:xfrm>
            <a:off x="9921587" y="1614259"/>
            <a:ext cx="843399" cy="3176211"/>
            <a:chOff x="9891260" y="1482471"/>
            <a:chExt cx="843399" cy="3176211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267458C9-8354-4FC0-8DE5-8D3D33E00330}"/>
                </a:ext>
              </a:extLst>
            </p:cNvPr>
            <p:cNvSpPr/>
            <p:nvPr/>
          </p:nvSpPr>
          <p:spPr>
            <a:xfrm>
              <a:off x="9891260" y="3734282"/>
              <a:ext cx="843398" cy="280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Workflow</a:t>
              </a:r>
              <a:endParaRPr lang="en-IN" sz="1100" dirty="0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FFFE932F-B3DC-449E-9EB4-2902A5C9C1AD}"/>
                </a:ext>
              </a:extLst>
            </p:cNvPr>
            <p:cNvSpPr/>
            <p:nvPr/>
          </p:nvSpPr>
          <p:spPr>
            <a:xfrm>
              <a:off x="9891260" y="4054533"/>
              <a:ext cx="843398" cy="280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Workflow</a:t>
              </a:r>
              <a:endParaRPr lang="en-IN" sz="1100" dirty="0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66092687-5EB3-4B20-8DC7-D389714E00AF}"/>
                </a:ext>
              </a:extLst>
            </p:cNvPr>
            <p:cNvSpPr/>
            <p:nvPr/>
          </p:nvSpPr>
          <p:spPr>
            <a:xfrm>
              <a:off x="9891260" y="4378349"/>
              <a:ext cx="843398" cy="280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Workflow</a:t>
              </a:r>
              <a:endParaRPr lang="en-IN" sz="1100" dirty="0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15C610BD-D328-4EF9-82E4-3587CE0D6DE1}"/>
                </a:ext>
              </a:extLst>
            </p:cNvPr>
            <p:cNvSpPr/>
            <p:nvPr/>
          </p:nvSpPr>
          <p:spPr>
            <a:xfrm>
              <a:off x="9891261" y="1482471"/>
              <a:ext cx="843398" cy="280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Workflow</a:t>
              </a:r>
              <a:endParaRPr lang="en-IN" sz="1100" dirty="0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B7ABCA6C-AE6A-4CED-B0BC-A86DAC32CED6}"/>
                </a:ext>
              </a:extLst>
            </p:cNvPr>
            <p:cNvSpPr/>
            <p:nvPr/>
          </p:nvSpPr>
          <p:spPr>
            <a:xfrm>
              <a:off x="9891260" y="1788818"/>
              <a:ext cx="843398" cy="280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Workflow</a:t>
              </a:r>
              <a:endParaRPr lang="en-IN" sz="1100" dirty="0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8027CB9D-CB67-4CFC-BDA8-066D3C7503CE}"/>
                </a:ext>
              </a:extLst>
            </p:cNvPr>
            <p:cNvSpPr/>
            <p:nvPr/>
          </p:nvSpPr>
          <p:spPr>
            <a:xfrm>
              <a:off x="9891260" y="2107357"/>
              <a:ext cx="843398" cy="280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Workflow</a:t>
              </a:r>
              <a:endParaRPr lang="en-IN" sz="1100" dirty="0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3DA54F2E-6417-43D6-A937-34102E2D3B7E}"/>
                </a:ext>
              </a:extLst>
            </p:cNvPr>
            <p:cNvSpPr/>
            <p:nvPr/>
          </p:nvSpPr>
          <p:spPr>
            <a:xfrm>
              <a:off x="9891260" y="2429321"/>
              <a:ext cx="843398" cy="280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Workflow</a:t>
              </a:r>
              <a:endParaRPr lang="en-IN" sz="1100" dirty="0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8527EF12-4A83-4E43-BD06-7DE6AECF22A4}"/>
                </a:ext>
              </a:extLst>
            </p:cNvPr>
            <p:cNvSpPr/>
            <p:nvPr/>
          </p:nvSpPr>
          <p:spPr>
            <a:xfrm>
              <a:off x="9891260" y="2749572"/>
              <a:ext cx="843398" cy="280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Workflow</a:t>
              </a:r>
              <a:endParaRPr lang="en-IN" sz="1100" dirty="0"/>
            </a:p>
          </p:txBody>
        </p:sp>
        <p:sp>
          <p:nvSpPr>
            <p:cNvPr id="93" name="Flowchart: Connector 92">
              <a:extLst>
                <a:ext uri="{FF2B5EF4-FFF2-40B4-BE49-F238E27FC236}">
                  <a16:creationId xmlns:a16="http://schemas.microsoft.com/office/drawing/2014/main" id="{1DA2552B-AD12-4F0D-8B2F-07BEDA340E96}"/>
                </a:ext>
              </a:extLst>
            </p:cNvPr>
            <p:cNvSpPr/>
            <p:nvPr/>
          </p:nvSpPr>
          <p:spPr>
            <a:xfrm>
              <a:off x="10242700" y="3112732"/>
              <a:ext cx="45719" cy="45719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3" name="Flowchart: Connector 142">
              <a:extLst>
                <a:ext uri="{FF2B5EF4-FFF2-40B4-BE49-F238E27FC236}">
                  <a16:creationId xmlns:a16="http://schemas.microsoft.com/office/drawing/2014/main" id="{D347BB0A-9AF4-447C-9C2B-1A9DE6B2F966}"/>
                </a:ext>
              </a:extLst>
            </p:cNvPr>
            <p:cNvSpPr/>
            <p:nvPr/>
          </p:nvSpPr>
          <p:spPr>
            <a:xfrm>
              <a:off x="10245992" y="3279923"/>
              <a:ext cx="45719" cy="45719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2" name="Flowchart: Connector 151">
              <a:extLst>
                <a:ext uri="{FF2B5EF4-FFF2-40B4-BE49-F238E27FC236}">
                  <a16:creationId xmlns:a16="http://schemas.microsoft.com/office/drawing/2014/main" id="{45FE32DB-010D-4332-9EE3-7523BEB744D3}"/>
                </a:ext>
              </a:extLst>
            </p:cNvPr>
            <p:cNvSpPr/>
            <p:nvPr/>
          </p:nvSpPr>
          <p:spPr>
            <a:xfrm>
              <a:off x="10246148" y="3438545"/>
              <a:ext cx="45719" cy="45719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1" name="Callout: Left-Right Arrow 100">
            <a:extLst>
              <a:ext uri="{FF2B5EF4-FFF2-40B4-BE49-F238E27FC236}">
                <a16:creationId xmlns:a16="http://schemas.microsoft.com/office/drawing/2014/main" id="{D62FBCF5-964C-4BF7-80CF-F11AE01103EB}"/>
              </a:ext>
            </a:extLst>
          </p:cNvPr>
          <p:cNvSpPr/>
          <p:nvPr/>
        </p:nvSpPr>
        <p:spPr>
          <a:xfrm>
            <a:off x="6417415" y="3100543"/>
            <a:ext cx="3341566" cy="939579"/>
          </a:xfrm>
          <a:prstGeom prst="leftRightArrowCallout">
            <a:avLst>
              <a:gd name="adj1" fmla="val 4920"/>
              <a:gd name="adj2" fmla="val 6414"/>
              <a:gd name="adj3" fmla="val 10110"/>
              <a:gd name="adj4" fmla="val 61051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Placement Algorithm</a:t>
            </a:r>
            <a:endParaRPr lang="en-IN" dirty="0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DCFE21A-0932-49AA-A0C2-FD331B75F864}"/>
              </a:ext>
            </a:extLst>
          </p:cNvPr>
          <p:cNvGrpSpPr/>
          <p:nvPr/>
        </p:nvGrpSpPr>
        <p:grpSpPr>
          <a:xfrm>
            <a:off x="641749" y="1461531"/>
            <a:ext cx="5454251" cy="3176210"/>
            <a:chOff x="641749" y="1461531"/>
            <a:chExt cx="5454251" cy="3176210"/>
          </a:xfrm>
        </p:grpSpPr>
        <p:sp>
          <p:nvSpPr>
            <p:cNvPr id="95" name="Flowchart: Alternate Process 94">
              <a:extLst>
                <a:ext uri="{FF2B5EF4-FFF2-40B4-BE49-F238E27FC236}">
                  <a16:creationId xmlns:a16="http://schemas.microsoft.com/office/drawing/2014/main" id="{B5596DBF-B5D0-465D-8FA7-5637469EB1A0}"/>
                </a:ext>
              </a:extLst>
            </p:cNvPr>
            <p:cNvSpPr/>
            <p:nvPr/>
          </p:nvSpPr>
          <p:spPr>
            <a:xfrm>
              <a:off x="2947173" y="1639857"/>
              <a:ext cx="843401" cy="486750"/>
            </a:xfrm>
            <a:prstGeom prst="flowChartAlternateProcess">
              <a:avLst/>
            </a:prstGeom>
            <a:solidFill>
              <a:schemeClr val="tx2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EDGE</a:t>
              </a:r>
              <a:endParaRPr lang="en-IN" sz="1100" dirty="0"/>
            </a:p>
          </p:txBody>
        </p:sp>
        <p:sp>
          <p:nvSpPr>
            <p:cNvPr id="96" name="Flowchart: Alternate Process 95">
              <a:extLst>
                <a:ext uri="{FF2B5EF4-FFF2-40B4-BE49-F238E27FC236}">
                  <a16:creationId xmlns:a16="http://schemas.microsoft.com/office/drawing/2014/main" id="{F2D32C95-7C86-4A90-95C4-4B23C8D894F1}"/>
                </a:ext>
              </a:extLst>
            </p:cNvPr>
            <p:cNvSpPr/>
            <p:nvPr/>
          </p:nvSpPr>
          <p:spPr>
            <a:xfrm>
              <a:off x="2947174" y="3955556"/>
              <a:ext cx="843401" cy="486750"/>
            </a:xfrm>
            <a:prstGeom prst="flowChartAlternateProcess">
              <a:avLst/>
            </a:prstGeom>
            <a:solidFill>
              <a:schemeClr val="tx2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EDGE</a:t>
              </a:r>
              <a:endParaRPr lang="en-IN" sz="1100" dirty="0"/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04D2EC9A-3BD7-455F-AE6C-D21FE9FE5C94}"/>
                </a:ext>
              </a:extLst>
            </p:cNvPr>
            <p:cNvCxnSpPr>
              <a:cxnSpLocks/>
              <a:stCxn id="56" idx="2"/>
              <a:endCxn id="96" idx="0"/>
            </p:cNvCxnSpPr>
            <p:nvPr/>
          </p:nvCxnSpPr>
          <p:spPr>
            <a:xfrm>
              <a:off x="3368873" y="3293011"/>
              <a:ext cx="2" cy="66254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62FAFAD2-F336-4942-88A9-6295EE9E0702}"/>
                </a:ext>
              </a:extLst>
            </p:cNvPr>
            <p:cNvCxnSpPr>
              <a:cxnSpLocks/>
              <a:stCxn id="56" idx="0"/>
              <a:endCxn id="95" idx="2"/>
            </p:cNvCxnSpPr>
            <p:nvPr/>
          </p:nvCxnSpPr>
          <p:spPr>
            <a:xfrm flipV="1">
              <a:off x="3368873" y="2126607"/>
              <a:ext cx="1" cy="679654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5633B65-1529-4651-B8AC-D45C20B89C92}"/>
                </a:ext>
              </a:extLst>
            </p:cNvPr>
            <p:cNvCxnSpPr>
              <a:cxnSpLocks/>
              <a:stCxn id="55" idx="0"/>
              <a:endCxn id="56" idx="1"/>
            </p:cNvCxnSpPr>
            <p:nvPr/>
          </p:nvCxnSpPr>
          <p:spPr>
            <a:xfrm flipV="1">
              <a:off x="2244867" y="3049636"/>
              <a:ext cx="702305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C634CCC-1620-4C37-AB34-8E75847FDDCA}"/>
                </a:ext>
              </a:extLst>
            </p:cNvPr>
            <p:cNvCxnSpPr>
              <a:cxnSpLocks/>
              <a:stCxn id="56" idx="3"/>
              <a:endCxn id="57" idx="0"/>
            </p:cNvCxnSpPr>
            <p:nvPr/>
          </p:nvCxnSpPr>
          <p:spPr>
            <a:xfrm>
              <a:off x="3790573" y="3049636"/>
              <a:ext cx="702309" cy="102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72C4CD8-A39A-4AFA-A2F1-3339976EA6EF}"/>
                </a:ext>
              </a:extLst>
            </p:cNvPr>
            <p:cNvCxnSpPr>
              <a:cxnSpLocks/>
              <a:stCxn id="95" idx="3"/>
              <a:endCxn id="112" idx="0"/>
            </p:cNvCxnSpPr>
            <p:nvPr/>
          </p:nvCxnSpPr>
          <p:spPr>
            <a:xfrm>
              <a:off x="3790574" y="1883232"/>
              <a:ext cx="1818676" cy="203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lowchart: Alternate Process 55">
              <a:extLst>
                <a:ext uri="{FF2B5EF4-FFF2-40B4-BE49-F238E27FC236}">
                  <a16:creationId xmlns:a16="http://schemas.microsoft.com/office/drawing/2014/main" id="{18DED13D-37D3-438D-B8F8-5FD68FF4C020}"/>
                </a:ext>
              </a:extLst>
            </p:cNvPr>
            <p:cNvSpPr/>
            <p:nvPr/>
          </p:nvSpPr>
          <p:spPr>
            <a:xfrm>
              <a:off x="2947172" y="2806261"/>
              <a:ext cx="843401" cy="486750"/>
            </a:xfrm>
            <a:prstGeom prst="flowChartAlternateProcess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EDGE</a:t>
              </a:r>
              <a:endParaRPr lang="en-IN" sz="1100" dirty="0"/>
            </a:p>
          </p:txBody>
        </p:sp>
        <p:sp>
          <p:nvSpPr>
            <p:cNvPr id="78" name="Flowchart: Alternate Process 77">
              <a:extLst>
                <a:ext uri="{FF2B5EF4-FFF2-40B4-BE49-F238E27FC236}">
                  <a16:creationId xmlns:a16="http://schemas.microsoft.com/office/drawing/2014/main" id="{F3C54EA1-D89D-4BF9-AA1D-175CF64043A9}"/>
                </a:ext>
              </a:extLst>
            </p:cNvPr>
            <p:cNvSpPr/>
            <p:nvPr/>
          </p:nvSpPr>
          <p:spPr>
            <a:xfrm rot="5400000">
              <a:off x="463423" y="2806262"/>
              <a:ext cx="843401" cy="486750"/>
            </a:xfrm>
            <a:prstGeom prst="flowChartAlternateProcess">
              <a:avLst/>
            </a:prstGeom>
            <a:solidFill>
              <a:schemeClr val="tx2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EDGE</a:t>
              </a:r>
              <a:endParaRPr lang="en-IN" sz="1100" dirty="0"/>
            </a:p>
          </p:txBody>
        </p:sp>
        <p:sp>
          <p:nvSpPr>
            <p:cNvPr id="79" name="Flowchart: Alternate Process 78">
              <a:extLst>
                <a:ext uri="{FF2B5EF4-FFF2-40B4-BE49-F238E27FC236}">
                  <a16:creationId xmlns:a16="http://schemas.microsoft.com/office/drawing/2014/main" id="{113823EA-49BD-4861-9C28-B01932916C47}"/>
                </a:ext>
              </a:extLst>
            </p:cNvPr>
            <p:cNvSpPr/>
            <p:nvPr/>
          </p:nvSpPr>
          <p:spPr>
            <a:xfrm rot="5400000">
              <a:off x="463423" y="3972666"/>
              <a:ext cx="843401" cy="486750"/>
            </a:xfrm>
            <a:prstGeom prst="flowChartAlternateProcess">
              <a:avLst/>
            </a:prstGeom>
            <a:solidFill>
              <a:schemeClr val="tx2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EDGE</a:t>
              </a:r>
              <a:endParaRPr lang="en-IN" sz="1100" dirty="0"/>
            </a:p>
          </p:txBody>
        </p:sp>
        <p:sp>
          <p:nvSpPr>
            <p:cNvPr id="80" name="Flowchart: Alternate Process 79">
              <a:extLst>
                <a:ext uri="{FF2B5EF4-FFF2-40B4-BE49-F238E27FC236}">
                  <a16:creationId xmlns:a16="http://schemas.microsoft.com/office/drawing/2014/main" id="{DFC90EEC-03B6-4046-A503-51732A4098B5}"/>
                </a:ext>
              </a:extLst>
            </p:cNvPr>
            <p:cNvSpPr/>
            <p:nvPr/>
          </p:nvSpPr>
          <p:spPr>
            <a:xfrm rot="5400000">
              <a:off x="463423" y="1639857"/>
              <a:ext cx="843401" cy="486750"/>
            </a:xfrm>
            <a:prstGeom prst="flowChartAlternateProcess">
              <a:avLst/>
            </a:prstGeom>
            <a:solidFill>
              <a:schemeClr val="tx2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EDGE</a:t>
              </a:r>
              <a:endParaRPr lang="en-IN" sz="1100" dirty="0"/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7137B6ED-A065-4FD1-B524-34C910415A94}"/>
                </a:ext>
              </a:extLst>
            </p:cNvPr>
            <p:cNvCxnSpPr>
              <a:cxnSpLocks/>
              <a:stCxn id="55" idx="2"/>
              <a:endCxn id="80" idx="0"/>
            </p:cNvCxnSpPr>
            <p:nvPr/>
          </p:nvCxnSpPr>
          <p:spPr>
            <a:xfrm rot="5400000" flipH="1">
              <a:off x="860105" y="2151625"/>
              <a:ext cx="1166404" cy="629618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B10E5828-72AE-44F6-8EA2-5F1FEAC81464}"/>
                </a:ext>
              </a:extLst>
            </p:cNvPr>
            <p:cNvCxnSpPr>
              <a:cxnSpLocks/>
              <a:stCxn id="55" idx="2"/>
              <a:endCxn id="79" idx="0"/>
            </p:cNvCxnSpPr>
            <p:nvPr/>
          </p:nvCxnSpPr>
          <p:spPr>
            <a:xfrm rot="5400000">
              <a:off x="860105" y="3318030"/>
              <a:ext cx="1166405" cy="629618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B6042BAA-78D3-4EC9-890B-52774CD9F488}"/>
                </a:ext>
              </a:extLst>
            </p:cNvPr>
            <p:cNvCxnSpPr>
              <a:stCxn id="80" idx="3"/>
              <a:endCxn id="78" idx="1"/>
            </p:cNvCxnSpPr>
            <p:nvPr/>
          </p:nvCxnSpPr>
          <p:spPr>
            <a:xfrm rot="5400000">
              <a:off x="723621" y="2466434"/>
              <a:ext cx="323004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FA6165A2-4390-4B5B-BB49-F84B10668184}"/>
                </a:ext>
              </a:extLst>
            </p:cNvPr>
            <p:cNvCxnSpPr>
              <a:stCxn id="78" idx="3"/>
              <a:endCxn id="79" idx="1"/>
            </p:cNvCxnSpPr>
            <p:nvPr/>
          </p:nvCxnSpPr>
          <p:spPr>
            <a:xfrm rot="5400000">
              <a:off x="723621" y="3632838"/>
              <a:ext cx="32300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Flowchart: Alternate Process 54">
              <a:extLst>
                <a:ext uri="{FF2B5EF4-FFF2-40B4-BE49-F238E27FC236}">
                  <a16:creationId xmlns:a16="http://schemas.microsoft.com/office/drawing/2014/main" id="{ACA6BA6C-7D35-4B57-BDAC-793383B8038C}"/>
                </a:ext>
              </a:extLst>
            </p:cNvPr>
            <p:cNvSpPr/>
            <p:nvPr/>
          </p:nvSpPr>
          <p:spPr>
            <a:xfrm rot="5400000">
              <a:off x="1579791" y="2806261"/>
              <a:ext cx="843401" cy="486750"/>
            </a:xfrm>
            <a:prstGeom prst="flowChartAlternateProcess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EDGE</a:t>
              </a:r>
              <a:endParaRPr lang="en-IN" sz="1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6CCEA65-0E82-4E9B-B609-5AC434EF8D57}"/>
                </a:ext>
              </a:extLst>
            </p:cNvPr>
            <p:cNvCxnSpPr>
              <a:stCxn id="55" idx="2"/>
              <a:endCxn id="78" idx="0"/>
            </p:cNvCxnSpPr>
            <p:nvPr/>
          </p:nvCxnSpPr>
          <p:spPr>
            <a:xfrm rot="5400000">
              <a:off x="1443307" y="2734828"/>
              <a:ext cx="1" cy="62961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Flowchart: Alternate Process 110">
              <a:extLst>
                <a:ext uri="{FF2B5EF4-FFF2-40B4-BE49-F238E27FC236}">
                  <a16:creationId xmlns:a16="http://schemas.microsoft.com/office/drawing/2014/main" id="{541EE38A-D406-43D0-94E8-A14CCEBB6A77}"/>
                </a:ext>
              </a:extLst>
            </p:cNvPr>
            <p:cNvSpPr/>
            <p:nvPr/>
          </p:nvSpPr>
          <p:spPr>
            <a:xfrm rot="16200000">
              <a:off x="5430924" y="2807280"/>
              <a:ext cx="843401" cy="486750"/>
            </a:xfrm>
            <a:prstGeom prst="flowChartAlternateProcess">
              <a:avLst/>
            </a:prstGeom>
            <a:solidFill>
              <a:schemeClr val="tx2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EDGE</a:t>
              </a:r>
              <a:endParaRPr lang="en-IN" sz="1100" dirty="0"/>
            </a:p>
          </p:txBody>
        </p:sp>
        <p:sp>
          <p:nvSpPr>
            <p:cNvPr id="112" name="Flowchart: Alternate Process 111">
              <a:extLst>
                <a:ext uri="{FF2B5EF4-FFF2-40B4-BE49-F238E27FC236}">
                  <a16:creationId xmlns:a16="http://schemas.microsoft.com/office/drawing/2014/main" id="{3A98FEAC-9430-428D-9556-776C344C47B4}"/>
                </a:ext>
              </a:extLst>
            </p:cNvPr>
            <p:cNvSpPr/>
            <p:nvPr/>
          </p:nvSpPr>
          <p:spPr>
            <a:xfrm rot="16200000">
              <a:off x="5430924" y="1641894"/>
              <a:ext cx="843401" cy="486750"/>
            </a:xfrm>
            <a:prstGeom prst="flowChartAlternateProcess">
              <a:avLst/>
            </a:prstGeom>
            <a:solidFill>
              <a:schemeClr val="tx2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EDGE</a:t>
              </a:r>
              <a:endParaRPr lang="en-IN" sz="1100" dirty="0"/>
            </a:p>
          </p:txBody>
        </p:sp>
        <p:sp>
          <p:nvSpPr>
            <p:cNvPr id="113" name="Flowchart: Alternate Process 112">
              <a:extLst>
                <a:ext uri="{FF2B5EF4-FFF2-40B4-BE49-F238E27FC236}">
                  <a16:creationId xmlns:a16="http://schemas.microsoft.com/office/drawing/2014/main" id="{9FEF77A6-D6D9-44DD-95A1-435DB7AA78E1}"/>
                </a:ext>
              </a:extLst>
            </p:cNvPr>
            <p:cNvSpPr/>
            <p:nvPr/>
          </p:nvSpPr>
          <p:spPr>
            <a:xfrm rot="16200000">
              <a:off x="5430924" y="3972666"/>
              <a:ext cx="843401" cy="486750"/>
            </a:xfrm>
            <a:prstGeom prst="flowChartAlternateProcess">
              <a:avLst/>
            </a:prstGeom>
            <a:solidFill>
              <a:schemeClr val="tx2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EDGE</a:t>
              </a:r>
              <a:endParaRPr lang="en-IN" sz="1100" dirty="0"/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D8F3BB31-F103-4B52-92EC-9AE1661C50AA}"/>
                </a:ext>
              </a:extLst>
            </p:cNvPr>
            <p:cNvCxnSpPr>
              <a:cxnSpLocks/>
              <a:stCxn id="57" idx="2"/>
              <a:endCxn id="113" idx="0"/>
            </p:cNvCxnSpPr>
            <p:nvPr/>
          </p:nvCxnSpPr>
          <p:spPr>
            <a:xfrm rot="16200000" flipH="1">
              <a:off x="4711748" y="3318539"/>
              <a:ext cx="1165385" cy="629618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6544A5B1-EB70-4916-A653-FD2280096067}"/>
                </a:ext>
              </a:extLst>
            </p:cNvPr>
            <p:cNvCxnSpPr>
              <a:cxnSpLocks/>
              <a:stCxn id="57" idx="2"/>
              <a:endCxn id="112" idx="0"/>
            </p:cNvCxnSpPr>
            <p:nvPr/>
          </p:nvCxnSpPr>
          <p:spPr>
            <a:xfrm rot="16200000">
              <a:off x="4711747" y="2153153"/>
              <a:ext cx="1165387" cy="629618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F3E36B0E-59F3-4CAF-B286-771823EFA2D2}"/>
                </a:ext>
              </a:extLst>
            </p:cNvPr>
            <p:cNvCxnSpPr>
              <a:stCxn id="113" idx="3"/>
              <a:endCxn id="111" idx="1"/>
            </p:cNvCxnSpPr>
            <p:nvPr/>
          </p:nvCxnSpPr>
          <p:spPr>
            <a:xfrm rot="16200000">
              <a:off x="5691632" y="3633348"/>
              <a:ext cx="321985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E2757EAD-F32D-4EE1-A4CE-A940132B5201}"/>
                </a:ext>
              </a:extLst>
            </p:cNvPr>
            <p:cNvCxnSpPr>
              <a:stCxn id="111" idx="3"/>
              <a:endCxn id="112" idx="1"/>
            </p:cNvCxnSpPr>
            <p:nvPr/>
          </p:nvCxnSpPr>
          <p:spPr>
            <a:xfrm rot="16200000">
              <a:off x="5691632" y="2467962"/>
              <a:ext cx="32198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Flowchart: Alternate Process 56">
              <a:extLst>
                <a:ext uri="{FF2B5EF4-FFF2-40B4-BE49-F238E27FC236}">
                  <a16:creationId xmlns:a16="http://schemas.microsoft.com/office/drawing/2014/main" id="{674C9164-92DA-4006-A7F2-70DD72A3B85A}"/>
                </a:ext>
              </a:extLst>
            </p:cNvPr>
            <p:cNvSpPr/>
            <p:nvPr/>
          </p:nvSpPr>
          <p:spPr>
            <a:xfrm rot="16200000">
              <a:off x="4314556" y="2807281"/>
              <a:ext cx="843401" cy="486750"/>
            </a:xfrm>
            <a:prstGeom prst="flowChartAlternateProcess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EDGE</a:t>
              </a:r>
              <a:endParaRPr lang="en-IN" sz="1100" dirty="0"/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DD33BB7A-264A-4112-BCC7-DAB568643FF3}"/>
                </a:ext>
              </a:extLst>
            </p:cNvPr>
            <p:cNvCxnSpPr>
              <a:cxnSpLocks/>
              <a:stCxn id="57" idx="2"/>
              <a:endCxn id="111" idx="0"/>
            </p:cNvCxnSpPr>
            <p:nvPr/>
          </p:nvCxnSpPr>
          <p:spPr>
            <a:xfrm rot="16200000">
              <a:off x="5294440" y="2735846"/>
              <a:ext cx="1" cy="62961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2033C029-BFC4-4688-9B05-7E5B3C34ADBC}"/>
                </a:ext>
              </a:extLst>
            </p:cNvPr>
            <p:cNvCxnSpPr>
              <a:cxnSpLocks/>
              <a:stCxn id="79" idx="0"/>
              <a:endCxn id="96" idx="1"/>
            </p:cNvCxnSpPr>
            <p:nvPr/>
          </p:nvCxnSpPr>
          <p:spPr>
            <a:xfrm flipV="1">
              <a:off x="1128499" y="4198931"/>
              <a:ext cx="1818675" cy="1711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Rectangle 157">
            <a:extLst>
              <a:ext uri="{FF2B5EF4-FFF2-40B4-BE49-F238E27FC236}">
                <a16:creationId xmlns:a16="http://schemas.microsoft.com/office/drawing/2014/main" id="{B1A17FBC-F014-4AC2-A94F-7526874C0F9A}"/>
              </a:ext>
            </a:extLst>
          </p:cNvPr>
          <p:cNvSpPr/>
          <p:nvPr/>
        </p:nvSpPr>
        <p:spPr>
          <a:xfrm rot="10800000" flipV="1">
            <a:off x="286266" y="5130472"/>
            <a:ext cx="6074665" cy="2833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Edge Network</a:t>
            </a:r>
            <a:endParaRPr lang="en-IN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08C2FAD6-C6B7-4BB7-833E-53917115ABC6}"/>
              </a:ext>
            </a:extLst>
          </p:cNvPr>
          <p:cNvSpPr/>
          <p:nvPr/>
        </p:nvSpPr>
        <p:spPr>
          <a:xfrm>
            <a:off x="9702497" y="5054861"/>
            <a:ext cx="1281581" cy="339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Workflows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9705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F33CEB13-C141-4270-9828-8D46573B1973}"/>
              </a:ext>
            </a:extLst>
          </p:cNvPr>
          <p:cNvGrpSpPr/>
          <p:nvPr/>
        </p:nvGrpSpPr>
        <p:grpSpPr>
          <a:xfrm>
            <a:off x="386068" y="1521859"/>
            <a:ext cx="11419864" cy="1470307"/>
            <a:chOff x="1556214" y="2102615"/>
            <a:chExt cx="8702202" cy="147030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5AFC05B-09BF-4EE9-9004-836121B4D0D4}"/>
                </a:ext>
              </a:extLst>
            </p:cNvPr>
            <p:cNvSpPr/>
            <p:nvPr/>
          </p:nvSpPr>
          <p:spPr>
            <a:xfrm>
              <a:off x="1556214" y="2102615"/>
              <a:ext cx="8702202" cy="147030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A6BF6C2-989B-445D-B198-1CF442E7D9B7}"/>
                </a:ext>
              </a:extLst>
            </p:cNvPr>
            <p:cNvSpPr/>
            <p:nvPr/>
          </p:nvSpPr>
          <p:spPr>
            <a:xfrm>
              <a:off x="1556214" y="2112058"/>
              <a:ext cx="8702202" cy="41378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IoT Workflow</a:t>
              </a:r>
              <a:endParaRPr lang="en-IN" dirty="0"/>
            </a:p>
          </p:txBody>
        </p:sp>
        <p:sp>
          <p:nvSpPr>
            <p:cNvPr id="22" name="Flowchart: Predefined Process 21">
              <a:extLst>
                <a:ext uri="{FF2B5EF4-FFF2-40B4-BE49-F238E27FC236}">
                  <a16:creationId xmlns:a16="http://schemas.microsoft.com/office/drawing/2014/main" id="{F0C64EC4-D114-455C-849B-361E873EAF4B}"/>
                </a:ext>
              </a:extLst>
            </p:cNvPr>
            <p:cNvSpPr/>
            <p:nvPr/>
          </p:nvSpPr>
          <p:spPr>
            <a:xfrm>
              <a:off x="1871433" y="2682066"/>
              <a:ext cx="1182912" cy="290556"/>
            </a:xfrm>
            <a:prstGeom prst="flowChartPredefined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[ V ]</a:t>
              </a:r>
              <a:endParaRPr lang="en-IN" sz="1600" dirty="0"/>
            </a:p>
          </p:txBody>
        </p:sp>
        <p:sp>
          <p:nvSpPr>
            <p:cNvPr id="23" name="Flowchart: Predefined Process 22">
              <a:extLst>
                <a:ext uri="{FF2B5EF4-FFF2-40B4-BE49-F238E27FC236}">
                  <a16:creationId xmlns:a16="http://schemas.microsoft.com/office/drawing/2014/main" id="{458CC8F4-BD8C-4287-9687-28A0E6345AA7}"/>
                </a:ext>
              </a:extLst>
            </p:cNvPr>
            <p:cNvSpPr/>
            <p:nvPr/>
          </p:nvSpPr>
          <p:spPr>
            <a:xfrm>
              <a:off x="1871875" y="3087530"/>
              <a:ext cx="1182912" cy="311808"/>
            </a:xfrm>
            <a:prstGeom prst="flowChartPredefinedProcess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[ D ]</a:t>
              </a:r>
              <a:endParaRPr lang="en-IN" sz="16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AFA74DB-45F1-40D5-9C01-461EC9523A52}"/>
                </a:ext>
              </a:extLst>
            </p:cNvPr>
            <p:cNvSpPr txBox="1"/>
            <p:nvPr/>
          </p:nvSpPr>
          <p:spPr>
            <a:xfrm>
              <a:off x="3026574" y="2668492"/>
              <a:ext cx="1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  <a:sym typeface="Wingdings" panose="05000000000000000000" pitchFamily="2" charset="2"/>
                </a:rPr>
                <a:t></a:t>
              </a:r>
              <a:r>
                <a:rPr lang="en-US" sz="1600" dirty="0">
                  <a:solidFill>
                    <a:schemeClr val="accent1"/>
                  </a:solidFill>
                </a:rPr>
                <a:t> </a:t>
              </a:r>
              <a:r>
                <a:rPr lang="en-US" sz="16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Task Size (MC)</a:t>
              </a:r>
              <a:endParaRPr lang="en-IN" sz="1600" dirty="0">
                <a:solidFill>
                  <a:schemeClr val="accent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A9AB539-2746-413E-92D4-5C76F820B022}"/>
                </a:ext>
              </a:extLst>
            </p:cNvPr>
            <p:cNvSpPr txBox="1"/>
            <p:nvPr/>
          </p:nvSpPr>
          <p:spPr>
            <a:xfrm>
              <a:off x="3032852" y="3076181"/>
              <a:ext cx="16605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n w="0"/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Wingdings" panose="05000000000000000000" pitchFamily="2" charset="2"/>
                </a:rPr>
                <a:t></a:t>
              </a:r>
              <a:r>
                <a:rPr lang="en-US" sz="1600" dirty="0">
                  <a:ln w="0"/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Data Size (MB)</a:t>
              </a:r>
              <a:endParaRPr lang="en-IN" sz="16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FF4988E-C7D4-4C1D-97BD-35A3751E5D11}"/>
                </a:ext>
              </a:extLst>
            </p:cNvPr>
            <p:cNvSpPr/>
            <p:nvPr/>
          </p:nvSpPr>
          <p:spPr>
            <a:xfrm>
              <a:off x="4802051" y="3087530"/>
              <a:ext cx="599289" cy="31180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D(0)</a:t>
              </a:r>
              <a:endParaRPr lang="en-IN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FC03BE4-BFA4-47AD-A7D8-17C34363073A}"/>
                </a:ext>
              </a:extLst>
            </p:cNvPr>
            <p:cNvSpPr/>
            <p:nvPr/>
          </p:nvSpPr>
          <p:spPr>
            <a:xfrm>
              <a:off x="5509995" y="3087530"/>
              <a:ext cx="599289" cy="31180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D(1)</a:t>
              </a:r>
              <a:endParaRPr lang="en-IN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8515991-B478-4FD7-963C-1E0E8E0F592F}"/>
                </a:ext>
              </a:extLst>
            </p:cNvPr>
            <p:cNvSpPr/>
            <p:nvPr/>
          </p:nvSpPr>
          <p:spPr>
            <a:xfrm>
              <a:off x="6217939" y="3084561"/>
              <a:ext cx="599289" cy="31180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D(2)</a:t>
              </a:r>
              <a:endParaRPr lang="en-IN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69842D3-B879-4CF8-A791-FC1C8C7AA096}"/>
                </a:ext>
              </a:extLst>
            </p:cNvPr>
            <p:cNvSpPr/>
            <p:nvPr/>
          </p:nvSpPr>
          <p:spPr>
            <a:xfrm>
              <a:off x="8695082" y="3084561"/>
              <a:ext cx="599289" cy="31180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D(n)</a:t>
              </a:r>
              <a:endParaRPr lang="en-IN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8C6E8C1-1049-44BB-84FA-CF5CB531E176}"/>
                </a:ext>
              </a:extLst>
            </p:cNvPr>
            <p:cNvSpPr/>
            <p:nvPr/>
          </p:nvSpPr>
          <p:spPr>
            <a:xfrm>
              <a:off x="5509995" y="2682066"/>
              <a:ext cx="599289" cy="31180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V(1)</a:t>
              </a:r>
              <a:endParaRPr lang="en-IN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0022A47-B0EE-46A6-860F-516A824A1AC8}"/>
                </a:ext>
              </a:extLst>
            </p:cNvPr>
            <p:cNvSpPr/>
            <p:nvPr/>
          </p:nvSpPr>
          <p:spPr>
            <a:xfrm>
              <a:off x="6217939" y="2682066"/>
              <a:ext cx="599289" cy="31180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V(2)</a:t>
              </a:r>
              <a:endParaRPr lang="en-IN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0C4B749-EBF2-4B6F-AD70-1F001152EA46}"/>
                </a:ext>
              </a:extLst>
            </p:cNvPr>
            <p:cNvSpPr/>
            <p:nvPr/>
          </p:nvSpPr>
          <p:spPr>
            <a:xfrm>
              <a:off x="8695082" y="2681865"/>
              <a:ext cx="599289" cy="31180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V(n)</a:t>
              </a:r>
              <a:endParaRPr lang="en-IN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9D11BC3-A8F7-4B4A-B75B-7D6F7D50061D}"/>
                </a:ext>
              </a:extLst>
            </p:cNvPr>
            <p:cNvSpPr/>
            <p:nvPr/>
          </p:nvSpPr>
          <p:spPr>
            <a:xfrm>
              <a:off x="6919605" y="2681865"/>
              <a:ext cx="1673100" cy="31180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 . . </a:t>
              </a:r>
              <a:endParaRPr lang="en-IN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3660344-B4C6-42BF-B39D-672098758B00}"/>
                </a:ext>
              </a:extLst>
            </p:cNvPr>
            <p:cNvSpPr/>
            <p:nvPr/>
          </p:nvSpPr>
          <p:spPr>
            <a:xfrm>
              <a:off x="6915980" y="3084561"/>
              <a:ext cx="1673100" cy="31180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 . . </a:t>
              </a:r>
              <a:endParaRPr lang="en-IN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E3F109C4-FE25-4766-A4CC-0EE822E91C11}"/>
              </a:ext>
            </a:extLst>
          </p:cNvPr>
          <p:cNvSpPr txBox="1"/>
          <p:nvPr/>
        </p:nvSpPr>
        <p:spPr>
          <a:xfrm>
            <a:off x="258528" y="594685"/>
            <a:ext cx="5316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Components of a Workflow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217795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>
            <a:extLst>
              <a:ext uri="{FF2B5EF4-FFF2-40B4-BE49-F238E27FC236}">
                <a16:creationId xmlns:a16="http://schemas.microsoft.com/office/drawing/2014/main" id="{74B2EEF9-5F6B-465C-B482-C18913E53A77}"/>
              </a:ext>
            </a:extLst>
          </p:cNvPr>
          <p:cNvSpPr txBox="1"/>
          <p:nvPr/>
        </p:nvSpPr>
        <p:spPr>
          <a:xfrm>
            <a:off x="289393" y="432385"/>
            <a:ext cx="4447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Components of a State</a:t>
            </a:r>
            <a:endParaRPr lang="en-IN" sz="360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9A5F890-E5F5-4D18-9B7F-0596FF43B310}"/>
              </a:ext>
            </a:extLst>
          </p:cNvPr>
          <p:cNvGrpSpPr/>
          <p:nvPr/>
        </p:nvGrpSpPr>
        <p:grpSpPr>
          <a:xfrm>
            <a:off x="988995" y="1364783"/>
            <a:ext cx="8702202" cy="4884338"/>
            <a:chOff x="623918" y="986831"/>
            <a:chExt cx="8702202" cy="488433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C155262-7E1D-4086-9A1F-C76FF005487C}"/>
                </a:ext>
              </a:extLst>
            </p:cNvPr>
            <p:cNvSpPr/>
            <p:nvPr/>
          </p:nvSpPr>
          <p:spPr>
            <a:xfrm>
              <a:off x="623918" y="1149236"/>
              <a:ext cx="8702202" cy="47219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3CC7C04-C95F-4839-9D91-9FCDFA12C9B3}"/>
                </a:ext>
              </a:extLst>
            </p:cNvPr>
            <p:cNvSpPr/>
            <p:nvPr/>
          </p:nvSpPr>
          <p:spPr>
            <a:xfrm>
              <a:off x="623918" y="986831"/>
              <a:ext cx="8702202" cy="4137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State</a:t>
              </a:r>
              <a:endParaRPr lang="en-IN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54CBCA4-04E2-45A7-99B2-60B219497C37}"/>
                </a:ext>
              </a:extLst>
            </p:cNvPr>
            <p:cNvGrpSpPr/>
            <p:nvPr/>
          </p:nvGrpSpPr>
          <p:grpSpPr>
            <a:xfrm>
              <a:off x="939136" y="1638222"/>
              <a:ext cx="5058085" cy="1866601"/>
              <a:chOff x="2060117" y="2344774"/>
              <a:chExt cx="5058085" cy="1866601"/>
            </a:xfrm>
          </p:grpSpPr>
          <p:sp>
            <p:nvSpPr>
              <p:cNvPr id="4" name="Flowchart: Predefined Process 3">
                <a:extLst>
                  <a:ext uri="{FF2B5EF4-FFF2-40B4-BE49-F238E27FC236}">
                    <a16:creationId xmlns:a16="http://schemas.microsoft.com/office/drawing/2014/main" id="{30781D37-2348-4048-922D-761A0C3084BF}"/>
                  </a:ext>
                </a:extLst>
              </p:cNvPr>
              <p:cNvSpPr/>
              <p:nvPr/>
            </p:nvSpPr>
            <p:spPr>
              <a:xfrm>
                <a:off x="2060117" y="2344774"/>
                <a:ext cx="1182912" cy="319315"/>
              </a:xfrm>
              <a:prstGeom prst="flowChartPredefined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LP</a:t>
                </a:r>
                <a:endParaRPr lang="en-IN" sz="1600" dirty="0"/>
              </a:p>
            </p:txBody>
          </p:sp>
          <p:sp>
            <p:nvSpPr>
              <p:cNvPr id="28" name="Flowchart: Predefined Process 27">
                <a:extLst>
                  <a:ext uri="{FF2B5EF4-FFF2-40B4-BE49-F238E27FC236}">
                    <a16:creationId xmlns:a16="http://schemas.microsoft.com/office/drawing/2014/main" id="{3A9EB91E-0810-414B-8425-4F45A1C18FD7}"/>
                  </a:ext>
                </a:extLst>
              </p:cNvPr>
              <p:cNvSpPr/>
              <p:nvPr/>
            </p:nvSpPr>
            <p:spPr>
              <a:xfrm>
                <a:off x="2060117" y="3111640"/>
                <a:ext cx="1182912" cy="319315"/>
              </a:xfrm>
              <a:prstGeom prst="flowChartPredefined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DE</a:t>
                </a:r>
                <a:endParaRPr lang="en-IN" sz="1600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B746A2B-2D37-4543-BEBE-A8104BDC224B}"/>
                  </a:ext>
                </a:extLst>
              </p:cNvPr>
              <p:cNvSpPr txBox="1"/>
              <p:nvPr/>
            </p:nvSpPr>
            <p:spPr>
              <a:xfrm>
                <a:off x="3195173" y="3125288"/>
                <a:ext cx="39230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ym typeface="Wingdings" panose="05000000000000000000" pitchFamily="2" charset="2"/>
                  </a:rPr>
                  <a:t> </a:t>
                </a:r>
                <a:r>
                  <a:rPr lang="en-US" sz="1600" dirty="0"/>
                  <a:t>Energy Spent in Data Processing (J/MB)</a:t>
                </a:r>
                <a:endParaRPr lang="en-IN" sz="1600" dirty="0"/>
              </a:p>
            </p:txBody>
          </p:sp>
          <p:sp>
            <p:nvSpPr>
              <p:cNvPr id="31" name="Flowchart: Predefined Process 30">
                <a:extLst>
                  <a:ext uri="{FF2B5EF4-FFF2-40B4-BE49-F238E27FC236}">
                    <a16:creationId xmlns:a16="http://schemas.microsoft.com/office/drawing/2014/main" id="{B0A2ABEC-00E5-4403-ACF1-C7B9B57259B9}"/>
                  </a:ext>
                </a:extLst>
              </p:cNvPr>
              <p:cNvSpPr/>
              <p:nvPr/>
            </p:nvSpPr>
            <p:spPr>
              <a:xfrm>
                <a:off x="2060117" y="2758187"/>
                <a:ext cx="1182912" cy="319315"/>
              </a:xfrm>
              <a:prstGeom prst="flowChartPredefined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DR</a:t>
                </a:r>
                <a:endParaRPr lang="en-IN" sz="1600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2D991B7-F671-4FC2-985A-10017B9A39CD}"/>
                  </a:ext>
                </a:extLst>
              </p:cNvPr>
              <p:cNvSpPr txBox="1"/>
              <p:nvPr/>
            </p:nvSpPr>
            <p:spPr>
              <a:xfrm>
                <a:off x="3195174" y="2355437"/>
                <a:ext cx="33336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ym typeface="Wingdings" panose="05000000000000000000" pitchFamily="2" charset="2"/>
                  </a:rPr>
                  <a:t></a:t>
                </a:r>
                <a:r>
                  <a:rPr lang="en-US" sz="1600" dirty="0"/>
                  <a:t> Parent Edge  </a:t>
                </a:r>
                <a:r>
                  <a:rPr lang="az-Cyrl-AZ" sz="1600" dirty="0"/>
                  <a:t>Є</a:t>
                </a:r>
                <a:r>
                  <a:rPr lang="en-US" sz="1600" dirty="0"/>
                  <a:t> { 1, 2 … e }</a:t>
                </a:r>
                <a:endParaRPr lang="en-IN" sz="16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BB7B685-A8DA-4497-8394-A0FBAE835374}"/>
                  </a:ext>
                </a:extLst>
              </p:cNvPr>
              <p:cNvSpPr txBox="1"/>
              <p:nvPr/>
            </p:nvSpPr>
            <p:spPr>
              <a:xfrm>
                <a:off x="3195173" y="2769996"/>
                <a:ext cx="333364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ym typeface="Wingdings" panose="05000000000000000000" pitchFamily="2" charset="2"/>
                  </a:rPr>
                  <a:t> </a:t>
                </a:r>
                <a:r>
                  <a:rPr lang="en-US" sz="1600" dirty="0"/>
                  <a:t>Bandwidth to Parent Edge (MB/S)</a:t>
                </a:r>
              </a:p>
            </p:txBody>
          </p:sp>
          <p:sp>
            <p:nvSpPr>
              <p:cNvPr id="42" name="Flowchart: Predefined Process 41">
                <a:extLst>
                  <a:ext uri="{FF2B5EF4-FFF2-40B4-BE49-F238E27FC236}">
                    <a16:creationId xmlns:a16="http://schemas.microsoft.com/office/drawing/2014/main" id="{247F117C-5D32-4002-8088-197A653957FE}"/>
                  </a:ext>
                </a:extLst>
              </p:cNvPr>
              <p:cNvSpPr/>
              <p:nvPr/>
            </p:nvSpPr>
            <p:spPr>
              <a:xfrm>
                <a:off x="2060117" y="3504234"/>
                <a:ext cx="1182912" cy="319315"/>
              </a:xfrm>
              <a:prstGeom prst="flowChartPredefined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VR</a:t>
                </a:r>
                <a:endParaRPr lang="en-IN" sz="16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7362B87-B955-4894-95F7-D6A0F5B17076}"/>
                  </a:ext>
                </a:extLst>
              </p:cNvPr>
              <p:cNvSpPr txBox="1"/>
              <p:nvPr/>
            </p:nvSpPr>
            <p:spPr>
              <a:xfrm>
                <a:off x="3195173" y="3517882"/>
                <a:ext cx="37688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ym typeface="Wingdings" panose="05000000000000000000" pitchFamily="2" charset="2"/>
                  </a:rPr>
                  <a:t> </a:t>
                </a:r>
                <a:r>
                  <a:rPr lang="en-US" sz="1600" dirty="0"/>
                  <a:t>Computation Power (MC/S) </a:t>
                </a:r>
                <a:endParaRPr lang="en-IN" sz="1600" dirty="0"/>
              </a:p>
            </p:txBody>
          </p:sp>
          <p:sp>
            <p:nvSpPr>
              <p:cNvPr id="45" name="Flowchart: Predefined Process 44">
                <a:extLst>
                  <a:ext uri="{FF2B5EF4-FFF2-40B4-BE49-F238E27FC236}">
                    <a16:creationId xmlns:a16="http://schemas.microsoft.com/office/drawing/2014/main" id="{B217C091-84A4-467F-B031-E1281A8C0677}"/>
                  </a:ext>
                </a:extLst>
              </p:cNvPr>
              <p:cNvSpPr/>
              <p:nvPr/>
            </p:nvSpPr>
            <p:spPr>
              <a:xfrm>
                <a:off x="2060117" y="3859173"/>
                <a:ext cx="1182912" cy="319315"/>
              </a:xfrm>
              <a:prstGeom prst="flowChartPredefined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VE</a:t>
                </a:r>
                <a:endParaRPr lang="en-IN" sz="1600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C8F6698-466C-48CF-9A36-41254EA2C16C}"/>
                  </a:ext>
                </a:extLst>
              </p:cNvPr>
              <p:cNvSpPr txBox="1"/>
              <p:nvPr/>
            </p:nvSpPr>
            <p:spPr>
              <a:xfrm>
                <a:off x="3195173" y="3872821"/>
                <a:ext cx="37688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ym typeface="Wingdings" panose="05000000000000000000" pitchFamily="2" charset="2"/>
                  </a:rPr>
                  <a:t> </a:t>
                </a:r>
                <a:r>
                  <a:rPr lang="en-US" sz="1600" dirty="0"/>
                  <a:t>Energy Spent in Task Processing (J/MC) </a:t>
                </a:r>
                <a:endParaRPr lang="en-IN" sz="1600" dirty="0"/>
              </a:p>
            </p:txBody>
          </p:sp>
        </p:grpSp>
        <p:sp>
          <p:nvSpPr>
            <p:cNvPr id="47" name="Flowchart: Predefined Process 46">
              <a:extLst>
                <a:ext uri="{FF2B5EF4-FFF2-40B4-BE49-F238E27FC236}">
                  <a16:creationId xmlns:a16="http://schemas.microsoft.com/office/drawing/2014/main" id="{ADDA45EF-1B76-40EF-9F84-F030B7468808}"/>
                </a:ext>
              </a:extLst>
            </p:cNvPr>
            <p:cNvSpPr/>
            <p:nvPr/>
          </p:nvSpPr>
          <p:spPr>
            <a:xfrm>
              <a:off x="939136" y="3582233"/>
              <a:ext cx="1182912" cy="319314"/>
            </a:xfrm>
            <a:prstGeom prst="flowChartPredefinedProcess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</a:t>
              </a:r>
              <a:endParaRPr lang="en-IN" sz="12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3EB322D-F34F-4DD6-9FB5-5C57C836A623}"/>
                </a:ext>
              </a:extLst>
            </p:cNvPr>
            <p:cNvSpPr txBox="1"/>
            <p:nvPr/>
          </p:nvSpPr>
          <p:spPr>
            <a:xfrm>
              <a:off x="2074192" y="3585920"/>
              <a:ext cx="30826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ym typeface="Wingdings" panose="05000000000000000000" pitchFamily="2" charset="2"/>
                </a:rPr>
                <a:t></a:t>
              </a:r>
              <a:r>
                <a:rPr lang="en-US" sz="1600" dirty="0"/>
                <a:t> T = Current Task </a:t>
              </a:r>
              <a:r>
                <a:rPr lang="az-Cyrl-AZ" sz="1600" dirty="0"/>
                <a:t>Є</a:t>
              </a:r>
              <a:r>
                <a:rPr lang="en-US" sz="1600" dirty="0"/>
                <a:t> { 1, 2 … n }</a:t>
              </a:r>
              <a:endParaRPr lang="en-IN" sz="1600" dirty="0"/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B76FC80F-BD9E-4CCB-AF24-DC80DCF33AE3}"/>
                </a:ext>
              </a:extLst>
            </p:cNvPr>
            <p:cNvGrpSpPr/>
            <p:nvPr/>
          </p:nvGrpSpPr>
          <p:grpSpPr>
            <a:xfrm>
              <a:off x="722752" y="4000139"/>
              <a:ext cx="8504533" cy="1260656"/>
              <a:chOff x="1556214" y="2102615"/>
              <a:chExt cx="8702202" cy="1470307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EDF85885-0307-4950-A2C5-675FF42779AF}"/>
                  </a:ext>
                </a:extLst>
              </p:cNvPr>
              <p:cNvSpPr/>
              <p:nvPr/>
            </p:nvSpPr>
            <p:spPr>
              <a:xfrm>
                <a:off x="1556214" y="2102615"/>
                <a:ext cx="8702202" cy="147030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7A79CC2C-9693-454B-A809-F503235A3D83}"/>
                  </a:ext>
                </a:extLst>
              </p:cNvPr>
              <p:cNvSpPr/>
              <p:nvPr/>
            </p:nvSpPr>
            <p:spPr>
              <a:xfrm>
                <a:off x="1556214" y="2112059"/>
                <a:ext cx="8702202" cy="4137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IoT Workflow</a:t>
                </a:r>
                <a:endParaRPr lang="en-IN" sz="1200" dirty="0"/>
              </a:p>
            </p:txBody>
          </p:sp>
          <p:sp>
            <p:nvSpPr>
              <p:cNvPr id="98" name="Flowchart: Predefined Process 97">
                <a:extLst>
                  <a:ext uri="{FF2B5EF4-FFF2-40B4-BE49-F238E27FC236}">
                    <a16:creationId xmlns:a16="http://schemas.microsoft.com/office/drawing/2014/main" id="{F9983494-F806-440D-AD35-D740BF164930}"/>
                  </a:ext>
                </a:extLst>
              </p:cNvPr>
              <p:cNvSpPr/>
              <p:nvPr/>
            </p:nvSpPr>
            <p:spPr>
              <a:xfrm>
                <a:off x="1729396" y="2682176"/>
                <a:ext cx="1221519" cy="325704"/>
              </a:xfrm>
              <a:prstGeom prst="flowChartPredefinedProcess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[ V ]</a:t>
                </a:r>
                <a:endParaRPr lang="en-IN" sz="1200" dirty="0"/>
              </a:p>
            </p:txBody>
          </p:sp>
          <p:sp>
            <p:nvSpPr>
              <p:cNvPr id="99" name="Flowchart: Predefined Process 98">
                <a:extLst>
                  <a:ext uri="{FF2B5EF4-FFF2-40B4-BE49-F238E27FC236}">
                    <a16:creationId xmlns:a16="http://schemas.microsoft.com/office/drawing/2014/main" id="{8C3B1774-FDC6-4C9A-8772-E9FEA4E90DD5}"/>
                  </a:ext>
                </a:extLst>
              </p:cNvPr>
              <p:cNvSpPr/>
              <p:nvPr/>
            </p:nvSpPr>
            <p:spPr>
              <a:xfrm>
                <a:off x="1729838" y="3087640"/>
                <a:ext cx="1221519" cy="349526"/>
              </a:xfrm>
              <a:prstGeom prst="flowChartPredefinedProcess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[ D ]</a:t>
                </a:r>
                <a:endParaRPr lang="en-IN" sz="1200" dirty="0"/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931BCAE-68C8-41EF-BBC0-CEAA1BC7E3E0}"/>
                  </a:ext>
                </a:extLst>
              </p:cNvPr>
              <p:cNvSpPr txBox="1"/>
              <p:nvPr/>
            </p:nvSpPr>
            <p:spPr>
              <a:xfrm>
                <a:off x="2909275" y="2665177"/>
                <a:ext cx="1673100" cy="3948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</a:t>
                </a:r>
                <a:r>
                  <a:rPr lang="en-US" sz="16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16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Task Size (MC)</a:t>
                </a:r>
                <a:endParaRPr lang="en-IN" sz="16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52BA7107-9058-48AB-99C0-0E9DFA93384C}"/>
                  </a:ext>
                </a:extLst>
              </p:cNvPr>
              <p:cNvSpPr txBox="1"/>
              <p:nvPr/>
            </p:nvSpPr>
            <p:spPr>
              <a:xfrm>
                <a:off x="2931003" y="3076877"/>
                <a:ext cx="1768757" cy="3948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sym typeface="Wingdings" panose="05000000000000000000" pitchFamily="2" charset="2"/>
                  </a:rPr>
                  <a:t></a:t>
                </a:r>
                <a:r>
                  <a:rPr lang="en-US" sz="16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 Data Size (MB)</a:t>
                </a:r>
                <a:endParaRPr lang="en-IN" sz="1600" dirty="0">
                  <a:ln w="0"/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0ABC0985-383F-48A7-B2D0-579C04FEAF9C}"/>
                  </a:ext>
                </a:extLst>
              </p:cNvPr>
              <p:cNvSpPr/>
              <p:nvPr/>
            </p:nvSpPr>
            <p:spPr>
              <a:xfrm>
                <a:off x="4802051" y="3087530"/>
                <a:ext cx="599289" cy="31180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D(0)</a:t>
                </a:r>
                <a:endParaRPr lang="en-IN" sz="1200" dirty="0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1784EB17-FFB0-468E-8A16-B4B59B90F937}"/>
                  </a:ext>
                </a:extLst>
              </p:cNvPr>
              <p:cNvSpPr/>
              <p:nvPr/>
            </p:nvSpPr>
            <p:spPr>
              <a:xfrm>
                <a:off x="5509995" y="3087530"/>
                <a:ext cx="599289" cy="31180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D(1)</a:t>
                </a:r>
                <a:endParaRPr lang="en-IN" sz="1200" dirty="0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A3F91E6A-D033-4F3C-A4D0-1A004857550F}"/>
                  </a:ext>
                </a:extLst>
              </p:cNvPr>
              <p:cNvSpPr/>
              <p:nvPr/>
            </p:nvSpPr>
            <p:spPr>
              <a:xfrm>
                <a:off x="6217939" y="3084561"/>
                <a:ext cx="599289" cy="31180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D(2)</a:t>
                </a:r>
                <a:endParaRPr lang="en-IN" sz="1200" dirty="0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26F17856-233B-4344-9990-C5C7C84A8FEA}"/>
                  </a:ext>
                </a:extLst>
              </p:cNvPr>
              <p:cNvSpPr/>
              <p:nvPr/>
            </p:nvSpPr>
            <p:spPr>
              <a:xfrm>
                <a:off x="8695082" y="3084561"/>
                <a:ext cx="599289" cy="31180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D(n)</a:t>
                </a:r>
                <a:endParaRPr lang="en-IN" sz="1200" dirty="0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49332DA1-3F1D-41BC-9B70-CD12415D19F9}"/>
                  </a:ext>
                </a:extLst>
              </p:cNvPr>
              <p:cNvSpPr/>
              <p:nvPr/>
            </p:nvSpPr>
            <p:spPr>
              <a:xfrm>
                <a:off x="5509995" y="2682066"/>
                <a:ext cx="599289" cy="31180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V(1)</a:t>
                </a:r>
                <a:endParaRPr lang="en-IN" sz="1200" dirty="0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1047C0E0-5E0D-4D92-BA11-AE9C3B8716EA}"/>
                  </a:ext>
                </a:extLst>
              </p:cNvPr>
              <p:cNvSpPr/>
              <p:nvPr/>
            </p:nvSpPr>
            <p:spPr>
              <a:xfrm>
                <a:off x="6217939" y="2682066"/>
                <a:ext cx="599289" cy="31180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V(2)</a:t>
                </a:r>
                <a:endParaRPr lang="en-IN" sz="1200" dirty="0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F988DC72-A46D-45BC-9C68-AC0A59F203A9}"/>
                  </a:ext>
                </a:extLst>
              </p:cNvPr>
              <p:cNvSpPr/>
              <p:nvPr/>
            </p:nvSpPr>
            <p:spPr>
              <a:xfrm>
                <a:off x="8695082" y="2681865"/>
                <a:ext cx="599289" cy="31180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V(n)</a:t>
                </a:r>
                <a:endParaRPr lang="en-IN" sz="1200" dirty="0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B1BDFC0C-A0C5-448E-821F-70358109FC3D}"/>
                  </a:ext>
                </a:extLst>
              </p:cNvPr>
              <p:cNvSpPr/>
              <p:nvPr/>
            </p:nvSpPr>
            <p:spPr>
              <a:xfrm>
                <a:off x="6919605" y="2681865"/>
                <a:ext cx="1673100" cy="31180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. . . </a:t>
                </a:r>
                <a:endParaRPr lang="en-IN" sz="1200" dirty="0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B54FE7BB-5EEB-428C-927E-3B69B6E86D65}"/>
                  </a:ext>
                </a:extLst>
              </p:cNvPr>
              <p:cNvSpPr/>
              <p:nvPr/>
            </p:nvSpPr>
            <p:spPr>
              <a:xfrm>
                <a:off x="6915980" y="3084561"/>
                <a:ext cx="1673100" cy="31180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. . . </a:t>
                </a:r>
                <a:endParaRPr lang="en-IN" sz="1200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FC32C8F-CA9D-448A-9E9F-90B3E542EB71}"/>
                </a:ext>
              </a:extLst>
            </p:cNvPr>
            <p:cNvGrpSpPr/>
            <p:nvPr/>
          </p:nvGrpSpPr>
          <p:grpSpPr>
            <a:xfrm>
              <a:off x="892000" y="5364416"/>
              <a:ext cx="7393138" cy="368839"/>
              <a:chOff x="892000" y="5364416"/>
              <a:chExt cx="7393138" cy="368839"/>
            </a:xfrm>
          </p:grpSpPr>
          <p:sp>
            <p:nvSpPr>
              <p:cNvPr id="16" name="Flowchart: Predefined Process 15">
                <a:extLst>
                  <a:ext uri="{FF2B5EF4-FFF2-40B4-BE49-F238E27FC236}">
                    <a16:creationId xmlns:a16="http://schemas.microsoft.com/office/drawing/2014/main" id="{D8AE3364-416B-468F-8DAB-19BB8F23A9CA}"/>
                  </a:ext>
                </a:extLst>
              </p:cNvPr>
              <p:cNvSpPr/>
              <p:nvPr/>
            </p:nvSpPr>
            <p:spPr>
              <a:xfrm>
                <a:off x="3894860" y="5377486"/>
                <a:ext cx="585676" cy="306245"/>
              </a:xfrm>
              <a:prstGeom prst="flowChartPredefinedProcess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L(0)</a:t>
                </a:r>
                <a:endParaRPr lang="en-IN" sz="1200" dirty="0"/>
              </a:p>
            </p:txBody>
          </p:sp>
          <p:sp>
            <p:nvSpPr>
              <p:cNvPr id="17" name="Flowchart: Predefined Process 16">
                <a:extLst>
                  <a:ext uri="{FF2B5EF4-FFF2-40B4-BE49-F238E27FC236}">
                    <a16:creationId xmlns:a16="http://schemas.microsoft.com/office/drawing/2014/main" id="{D110EB3C-220F-4243-9A6C-8A4FD94E1A6C}"/>
                  </a:ext>
                </a:extLst>
              </p:cNvPr>
              <p:cNvSpPr/>
              <p:nvPr/>
            </p:nvSpPr>
            <p:spPr>
              <a:xfrm>
                <a:off x="4586724" y="5364416"/>
                <a:ext cx="585676" cy="319314"/>
              </a:xfrm>
              <a:prstGeom prst="flowChartPredefinedProcess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L(1)</a:t>
                </a:r>
                <a:endParaRPr lang="en-IN" sz="1200" dirty="0"/>
              </a:p>
            </p:txBody>
          </p:sp>
          <p:sp>
            <p:nvSpPr>
              <p:cNvPr id="20" name="Flowchart: Predefined Process 19">
                <a:extLst>
                  <a:ext uri="{FF2B5EF4-FFF2-40B4-BE49-F238E27FC236}">
                    <a16:creationId xmlns:a16="http://schemas.microsoft.com/office/drawing/2014/main" id="{AE4F10F6-D5FF-4512-AEDF-918A4FFEC0FB}"/>
                  </a:ext>
                </a:extLst>
              </p:cNvPr>
              <p:cNvSpPr/>
              <p:nvPr/>
            </p:nvSpPr>
            <p:spPr>
              <a:xfrm>
                <a:off x="7699462" y="5370951"/>
                <a:ext cx="585676" cy="319314"/>
              </a:xfrm>
              <a:prstGeom prst="flowChartPredefinedProcess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L(n)</a:t>
                </a:r>
                <a:endParaRPr lang="en-IN" sz="1200" dirty="0"/>
              </a:p>
            </p:txBody>
          </p:sp>
          <p:sp>
            <p:nvSpPr>
              <p:cNvPr id="21" name="Flowchart: Predefined Process 20">
                <a:extLst>
                  <a:ext uri="{FF2B5EF4-FFF2-40B4-BE49-F238E27FC236}">
                    <a16:creationId xmlns:a16="http://schemas.microsoft.com/office/drawing/2014/main" id="{1819975A-84EB-48D3-8C21-BEDF5F1F7F48}"/>
                  </a:ext>
                </a:extLst>
              </p:cNvPr>
              <p:cNvSpPr/>
              <p:nvPr/>
            </p:nvSpPr>
            <p:spPr>
              <a:xfrm>
                <a:off x="5960772" y="5376004"/>
                <a:ext cx="1635096" cy="319315"/>
              </a:xfrm>
              <a:prstGeom prst="flowChartPredefinedProcess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. . .</a:t>
                </a:r>
                <a:endParaRPr lang="en-IN" sz="1200" dirty="0"/>
              </a:p>
            </p:txBody>
          </p:sp>
          <p:sp>
            <p:nvSpPr>
              <p:cNvPr id="36" name="Flowchart: Predefined Process 35">
                <a:extLst>
                  <a:ext uri="{FF2B5EF4-FFF2-40B4-BE49-F238E27FC236}">
                    <a16:creationId xmlns:a16="http://schemas.microsoft.com/office/drawing/2014/main" id="{30A5CC04-07F2-42A0-ACF9-0AE5301065DA}"/>
                  </a:ext>
                </a:extLst>
              </p:cNvPr>
              <p:cNvSpPr/>
              <p:nvPr/>
            </p:nvSpPr>
            <p:spPr>
              <a:xfrm>
                <a:off x="892000" y="5364416"/>
                <a:ext cx="1182912" cy="319315"/>
              </a:xfrm>
              <a:prstGeom prst="flowChartPredefined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[ L ]</a:t>
                </a:r>
                <a:endParaRPr lang="en-IN" sz="1600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E5A8C0C-EDDA-4BE4-8426-3667D6533183}"/>
                  </a:ext>
                </a:extLst>
              </p:cNvPr>
              <p:cNvSpPr txBox="1"/>
              <p:nvPr/>
            </p:nvSpPr>
            <p:spPr>
              <a:xfrm>
                <a:off x="2045078" y="5394701"/>
                <a:ext cx="1673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ym typeface="Wingdings" panose="05000000000000000000" pitchFamily="2" charset="2"/>
                  </a:rPr>
                  <a:t></a:t>
                </a:r>
                <a:r>
                  <a:rPr lang="en-US" sz="1600" dirty="0"/>
                  <a:t> Data Loc (LOC)</a:t>
                </a:r>
                <a:endParaRPr lang="en-IN" sz="1600" dirty="0"/>
              </a:p>
            </p:txBody>
          </p:sp>
          <p:sp>
            <p:nvSpPr>
              <p:cNvPr id="111" name="Flowchart: Predefined Process 110">
                <a:extLst>
                  <a:ext uri="{FF2B5EF4-FFF2-40B4-BE49-F238E27FC236}">
                    <a16:creationId xmlns:a16="http://schemas.microsoft.com/office/drawing/2014/main" id="{3628A580-7CED-4C35-9A8A-A9FD1F1198EA}"/>
                  </a:ext>
                </a:extLst>
              </p:cNvPr>
              <p:cNvSpPr/>
              <p:nvPr/>
            </p:nvSpPr>
            <p:spPr>
              <a:xfrm>
                <a:off x="5281579" y="5370951"/>
                <a:ext cx="585676" cy="319314"/>
              </a:xfrm>
              <a:prstGeom prst="flowChartPredefinedProcess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L(2)</a:t>
                </a:r>
                <a:endParaRPr lang="en-IN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99618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A5F7E313-AA54-4B57-9A61-C9FDB73292F9}"/>
              </a:ext>
            </a:extLst>
          </p:cNvPr>
          <p:cNvSpPr txBox="1"/>
          <p:nvPr/>
        </p:nvSpPr>
        <p:spPr>
          <a:xfrm>
            <a:off x="3975350" y="149337"/>
            <a:ext cx="33276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 </a:t>
            </a:r>
            <a:r>
              <a:rPr lang="en-US" sz="1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Task [ x ]      </a:t>
            </a:r>
            <a:r>
              <a:rPr lang="en-US" sz="160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 = 1, 2, 3, …. n</a:t>
            </a:r>
          </a:p>
        </p:txBody>
      </p:sp>
      <p:sp>
        <p:nvSpPr>
          <p:cNvPr id="54" name="Flowchart: Predefined Process 53">
            <a:extLst>
              <a:ext uri="{FF2B5EF4-FFF2-40B4-BE49-F238E27FC236}">
                <a16:creationId xmlns:a16="http://schemas.microsoft.com/office/drawing/2014/main" id="{DCE2797E-9200-4E42-85AD-E2EB568EBBD2}"/>
              </a:ext>
            </a:extLst>
          </p:cNvPr>
          <p:cNvSpPr/>
          <p:nvPr/>
        </p:nvSpPr>
        <p:spPr>
          <a:xfrm>
            <a:off x="727305" y="3421473"/>
            <a:ext cx="654967" cy="510066"/>
          </a:xfrm>
          <a:prstGeom prst="flowChartPredefinedProcess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. . .</a:t>
            </a:r>
            <a:endParaRPr lang="en-IN" sz="1200" dirty="0"/>
          </a:p>
        </p:txBody>
      </p:sp>
      <p:sp>
        <p:nvSpPr>
          <p:cNvPr id="55" name="Flowchart: Predefined Process 54">
            <a:extLst>
              <a:ext uri="{FF2B5EF4-FFF2-40B4-BE49-F238E27FC236}">
                <a16:creationId xmlns:a16="http://schemas.microsoft.com/office/drawing/2014/main" id="{DFB1FDA0-AD4D-4F13-814A-FBBA6D324E51}"/>
              </a:ext>
            </a:extLst>
          </p:cNvPr>
          <p:cNvSpPr/>
          <p:nvPr/>
        </p:nvSpPr>
        <p:spPr>
          <a:xfrm>
            <a:off x="727308" y="471597"/>
            <a:ext cx="654967" cy="318102"/>
          </a:xfrm>
          <a:prstGeom prst="flowChartPredefined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D(0)</a:t>
            </a:r>
            <a:endParaRPr lang="en-IN" sz="1200" dirty="0"/>
          </a:p>
        </p:txBody>
      </p:sp>
      <p:sp>
        <p:nvSpPr>
          <p:cNvPr id="62" name="Flowchart: Predefined Process 61">
            <a:extLst>
              <a:ext uri="{FF2B5EF4-FFF2-40B4-BE49-F238E27FC236}">
                <a16:creationId xmlns:a16="http://schemas.microsoft.com/office/drawing/2014/main" id="{3BE25B5B-8C1E-4706-BB3E-A0BC637C82A3}"/>
              </a:ext>
            </a:extLst>
          </p:cNvPr>
          <p:cNvSpPr/>
          <p:nvPr/>
        </p:nvSpPr>
        <p:spPr>
          <a:xfrm>
            <a:off x="727307" y="789699"/>
            <a:ext cx="654967" cy="318102"/>
          </a:xfrm>
          <a:prstGeom prst="flowChartPredefined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L(0)</a:t>
            </a:r>
            <a:endParaRPr lang="en-IN" sz="1200" dirty="0"/>
          </a:p>
        </p:txBody>
      </p:sp>
      <p:sp>
        <p:nvSpPr>
          <p:cNvPr id="74" name="Flowchart: Predefined Process 73">
            <a:extLst>
              <a:ext uri="{FF2B5EF4-FFF2-40B4-BE49-F238E27FC236}">
                <a16:creationId xmlns:a16="http://schemas.microsoft.com/office/drawing/2014/main" id="{3DE8CAF9-9C05-4FF8-A443-5C9893DACE7E}"/>
              </a:ext>
            </a:extLst>
          </p:cNvPr>
          <p:cNvSpPr/>
          <p:nvPr/>
        </p:nvSpPr>
        <p:spPr>
          <a:xfrm>
            <a:off x="727315" y="161488"/>
            <a:ext cx="654967" cy="318102"/>
          </a:xfrm>
          <a:prstGeom prst="flowChartPredefinedProcess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i="1" dirty="0"/>
              <a:t>x</a:t>
            </a:r>
            <a:endParaRPr lang="en-IN" sz="1200" b="1" i="1" dirty="0"/>
          </a:p>
        </p:txBody>
      </p:sp>
      <p:sp>
        <p:nvSpPr>
          <p:cNvPr id="78" name="Flowchart: Predefined Process 77">
            <a:extLst>
              <a:ext uri="{FF2B5EF4-FFF2-40B4-BE49-F238E27FC236}">
                <a16:creationId xmlns:a16="http://schemas.microsoft.com/office/drawing/2014/main" id="{FDE337A2-7FE8-4E78-B499-406ED685FC32}"/>
              </a:ext>
            </a:extLst>
          </p:cNvPr>
          <p:cNvSpPr/>
          <p:nvPr/>
        </p:nvSpPr>
        <p:spPr>
          <a:xfrm>
            <a:off x="727309" y="1557370"/>
            <a:ext cx="654967" cy="318102"/>
          </a:xfrm>
          <a:prstGeom prst="flowChartPredefined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D(1)</a:t>
            </a:r>
            <a:endParaRPr lang="en-IN" sz="1200" dirty="0"/>
          </a:p>
        </p:txBody>
      </p:sp>
      <p:sp>
        <p:nvSpPr>
          <p:cNvPr id="79" name="Flowchart: Predefined Process 78">
            <a:extLst>
              <a:ext uri="{FF2B5EF4-FFF2-40B4-BE49-F238E27FC236}">
                <a16:creationId xmlns:a16="http://schemas.microsoft.com/office/drawing/2014/main" id="{0B703C07-3BFF-445C-ADA3-360C1AE49608}"/>
              </a:ext>
            </a:extLst>
          </p:cNvPr>
          <p:cNvSpPr/>
          <p:nvPr/>
        </p:nvSpPr>
        <p:spPr>
          <a:xfrm>
            <a:off x="727308" y="1875472"/>
            <a:ext cx="654967" cy="318102"/>
          </a:xfrm>
          <a:prstGeom prst="flowChartPredefined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L(1)</a:t>
            </a:r>
            <a:endParaRPr lang="en-IN" sz="1200" dirty="0"/>
          </a:p>
        </p:txBody>
      </p:sp>
      <p:sp>
        <p:nvSpPr>
          <p:cNvPr id="80" name="Flowchart: Predefined Process 79">
            <a:extLst>
              <a:ext uri="{FF2B5EF4-FFF2-40B4-BE49-F238E27FC236}">
                <a16:creationId xmlns:a16="http://schemas.microsoft.com/office/drawing/2014/main" id="{A844F8E8-AC05-4ED6-BA0C-3EF7DB4D2DCE}"/>
              </a:ext>
            </a:extLst>
          </p:cNvPr>
          <p:cNvSpPr/>
          <p:nvPr/>
        </p:nvSpPr>
        <p:spPr>
          <a:xfrm>
            <a:off x="727313" y="1244597"/>
            <a:ext cx="654967" cy="318102"/>
          </a:xfrm>
          <a:prstGeom prst="flowChartPredefined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V(1)</a:t>
            </a:r>
            <a:endParaRPr lang="en-IN" sz="1200" dirty="0"/>
          </a:p>
        </p:txBody>
      </p:sp>
      <p:sp>
        <p:nvSpPr>
          <p:cNvPr id="84" name="Flowchart: Predefined Process 83">
            <a:extLst>
              <a:ext uri="{FF2B5EF4-FFF2-40B4-BE49-F238E27FC236}">
                <a16:creationId xmlns:a16="http://schemas.microsoft.com/office/drawing/2014/main" id="{7E35F64F-3BF0-43E7-AAF2-DCF3D6BF2B32}"/>
              </a:ext>
            </a:extLst>
          </p:cNvPr>
          <p:cNvSpPr/>
          <p:nvPr/>
        </p:nvSpPr>
        <p:spPr>
          <a:xfrm>
            <a:off x="727312" y="2651137"/>
            <a:ext cx="654967" cy="318102"/>
          </a:xfrm>
          <a:prstGeom prst="flowChartPredefined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D(2)</a:t>
            </a:r>
            <a:endParaRPr lang="en-IN" sz="1200" dirty="0"/>
          </a:p>
        </p:txBody>
      </p:sp>
      <p:sp>
        <p:nvSpPr>
          <p:cNvPr id="85" name="Flowchart: Predefined Process 84">
            <a:extLst>
              <a:ext uri="{FF2B5EF4-FFF2-40B4-BE49-F238E27FC236}">
                <a16:creationId xmlns:a16="http://schemas.microsoft.com/office/drawing/2014/main" id="{CF5EB4FB-8E56-44D1-80C7-764AA16E64D4}"/>
              </a:ext>
            </a:extLst>
          </p:cNvPr>
          <p:cNvSpPr/>
          <p:nvPr/>
        </p:nvSpPr>
        <p:spPr>
          <a:xfrm>
            <a:off x="727311" y="2969239"/>
            <a:ext cx="654967" cy="318102"/>
          </a:xfrm>
          <a:prstGeom prst="flowChartPredefined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L(2)</a:t>
            </a:r>
            <a:endParaRPr lang="en-IN" sz="1200" dirty="0"/>
          </a:p>
        </p:txBody>
      </p:sp>
      <p:sp>
        <p:nvSpPr>
          <p:cNvPr id="86" name="Flowchart: Predefined Process 85">
            <a:extLst>
              <a:ext uri="{FF2B5EF4-FFF2-40B4-BE49-F238E27FC236}">
                <a16:creationId xmlns:a16="http://schemas.microsoft.com/office/drawing/2014/main" id="{0C9CF7FF-88A6-4F1C-A9CE-D15CD4EEFBE5}"/>
              </a:ext>
            </a:extLst>
          </p:cNvPr>
          <p:cNvSpPr/>
          <p:nvPr/>
        </p:nvSpPr>
        <p:spPr>
          <a:xfrm>
            <a:off x="727312" y="2327706"/>
            <a:ext cx="654967" cy="318102"/>
          </a:xfrm>
          <a:prstGeom prst="flowChartPredefined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V(2)</a:t>
            </a:r>
            <a:endParaRPr lang="en-IN" sz="1200" dirty="0"/>
          </a:p>
        </p:txBody>
      </p:sp>
      <p:sp>
        <p:nvSpPr>
          <p:cNvPr id="87" name="Flowchart: Predefined Process 86">
            <a:extLst>
              <a:ext uri="{FF2B5EF4-FFF2-40B4-BE49-F238E27FC236}">
                <a16:creationId xmlns:a16="http://schemas.microsoft.com/office/drawing/2014/main" id="{4105D6E6-AD84-4F71-B151-C93F643F0E36}"/>
              </a:ext>
            </a:extLst>
          </p:cNvPr>
          <p:cNvSpPr/>
          <p:nvPr/>
        </p:nvSpPr>
        <p:spPr>
          <a:xfrm>
            <a:off x="727306" y="4381108"/>
            <a:ext cx="654967" cy="318102"/>
          </a:xfrm>
          <a:prstGeom prst="flowChartPredefined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D(n)</a:t>
            </a:r>
            <a:endParaRPr lang="en-IN" sz="1200" dirty="0"/>
          </a:p>
        </p:txBody>
      </p:sp>
      <p:sp>
        <p:nvSpPr>
          <p:cNvPr id="88" name="Flowchart: Predefined Process 87">
            <a:extLst>
              <a:ext uri="{FF2B5EF4-FFF2-40B4-BE49-F238E27FC236}">
                <a16:creationId xmlns:a16="http://schemas.microsoft.com/office/drawing/2014/main" id="{DCC685F0-D91D-4FE1-A008-6AC03327AC0E}"/>
              </a:ext>
            </a:extLst>
          </p:cNvPr>
          <p:cNvSpPr/>
          <p:nvPr/>
        </p:nvSpPr>
        <p:spPr>
          <a:xfrm>
            <a:off x="727305" y="4699210"/>
            <a:ext cx="654967" cy="318102"/>
          </a:xfrm>
          <a:prstGeom prst="flowChartPredefined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L(n)</a:t>
            </a:r>
            <a:endParaRPr lang="en-IN" sz="1200" dirty="0"/>
          </a:p>
        </p:txBody>
      </p:sp>
      <p:sp>
        <p:nvSpPr>
          <p:cNvPr id="89" name="Flowchart: Predefined Process 88">
            <a:extLst>
              <a:ext uri="{FF2B5EF4-FFF2-40B4-BE49-F238E27FC236}">
                <a16:creationId xmlns:a16="http://schemas.microsoft.com/office/drawing/2014/main" id="{0EF26254-E455-4DBB-A680-BEDED5B05ACA}"/>
              </a:ext>
            </a:extLst>
          </p:cNvPr>
          <p:cNvSpPr/>
          <p:nvPr/>
        </p:nvSpPr>
        <p:spPr>
          <a:xfrm>
            <a:off x="727307" y="4063006"/>
            <a:ext cx="654967" cy="318102"/>
          </a:xfrm>
          <a:prstGeom prst="flowChartPredefined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V(n)</a:t>
            </a:r>
            <a:endParaRPr lang="en-IN" sz="1200" dirty="0"/>
          </a:p>
        </p:txBody>
      </p:sp>
      <p:sp>
        <p:nvSpPr>
          <p:cNvPr id="90" name="Flowchart: Predefined Process 89">
            <a:extLst>
              <a:ext uri="{FF2B5EF4-FFF2-40B4-BE49-F238E27FC236}">
                <a16:creationId xmlns:a16="http://schemas.microsoft.com/office/drawing/2014/main" id="{E305876F-A2DA-4880-BF99-EF9A8DEA7F68}"/>
              </a:ext>
            </a:extLst>
          </p:cNvPr>
          <p:cNvSpPr/>
          <p:nvPr/>
        </p:nvSpPr>
        <p:spPr>
          <a:xfrm>
            <a:off x="727302" y="6398326"/>
            <a:ext cx="654967" cy="319315"/>
          </a:xfrm>
          <a:prstGeom prst="flowChartPredefined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LP</a:t>
            </a:r>
            <a:endParaRPr lang="en-IN" sz="1600" dirty="0"/>
          </a:p>
        </p:txBody>
      </p:sp>
      <p:sp>
        <p:nvSpPr>
          <p:cNvPr id="91" name="Flowchart: Predefined Process 90">
            <a:extLst>
              <a:ext uri="{FF2B5EF4-FFF2-40B4-BE49-F238E27FC236}">
                <a16:creationId xmlns:a16="http://schemas.microsoft.com/office/drawing/2014/main" id="{B8ACA7FB-0364-42D4-8C8F-498A33E0BDF8}"/>
              </a:ext>
            </a:extLst>
          </p:cNvPr>
          <p:cNvSpPr/>
          <p:nvPr/>
        </p:nvSpPr>
        <p:spPr>
          <a:xfrm>
            <a:off x="727303" y="6082356"/>
            <a:ext cx="654967" cy="319315"/>
          </a:xfrm>
          <a:prstGeom prst="flowChartPredefined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</a:t>
            </a:r>
            <a:endParaRPr lang="en-IN" sz="1600" dirty="0"/>
          </a:p>
        </p:txBody>
      </p:sp>
      <p:sp>
        <p:nvSpPr>
          <p:cNvPr id="92" name="Flowchart: Predefined Process 91">
            <a:extLst>
              <a:ext uri="{FF2B5EF4-FFF2-40B4-BE49-F238E27FC236}">
                <a16:creationId xmlns:a16="http://schemas.microsoft.com/office/drawing/2014/main" id="{153BC01E-9EF4-4A17-A087-D4D06BA74291}"/>
              </a:ext>
            </a:extLst>
          </p:cNvPr>
          <p:cNvSpPr/>
          <p:nvPr/>
        </p:nvSpPr>
        <p:spPr>
          <a:xfrm>
            <a:off x="727304" y="5773460"/>
            <a:ext cx="654967" cy="319315"/>
          </a:xfrm>
          <a:prstGeom prst="flowChartPredefined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DR</a:t>
            </a:r>
            <a:endParaRPr lang="en-IN" sz="1600" dirty="0"/>
          </a:p>
        </p:txBody>
      </p:sp>
      <p:sp>
        <p:nvSpPr>
          <p:cNvPr id="93" name="Flowchart: Predefined Process 92">
            <a:extLst>
              <a:ext uri="{FF2B5EF4-FFF2-40B4-BE49-F238E27FC236}">
                <a16:creationId xmlns:a16="http://schemas.microsoft.com/office/drawing/2014/main" id="{4BBEDF2C-4A6D-4A24-8D12-5F47C62C39AC}"/>
              </a:ext>
            </a:extLst>
          </p:cNvPr>
          <p:cNvSpPr/>
          <p:nvPr/>
        </p:nvSpPr>
        <p:spPr>
          <a:xfrm>
            <a:off x="727304" y="5146115"/>
            <a:ext cx="654967" cy="319315"/>
          </a:xfrm>
          <a:prstGeom prst="flowChartPredefined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VR</a:t>
            </a:r>
            <a:endParaRPr lang="en-IN" sz="1600" dirty="0"/>
          </a:p>
        </p:txBody>
      </p:sp>
      <p:sp>
        <p:nvSpPr>
          <p:cNvPr id="94" name="Flowchart: Predefined Process 93">
            <a:extLst>
              <a:ext uri="{FF2B5EF4-FFF2-40B4-BE49-F238E27FC236}">
                <a16:creationId xmlns:a16="http://schemas.microsoft.com/office/drawing/2014/main" id="{D78711DD-54BB-4BAE-B5FD-53DB98CD6302}"/>
              </a:ext>
            </a:extLst>
          </p:cNvPr>
          <p:cNvSpPr/>
          <p:nvPr/>
        </p:nvSpPr>
        <p:spPr>
          <a:xfrm>
            <a:off x="727304" y="5455011"/>
            <a:ext cx="654967" cy="319315"/>
          </a:xfrm>
          <a:prstGeom prst="flowChartPredefined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VE</a:t>
            </a:r>
            <a:endParaRPr lang="en-IN" sz="1600" dirty="0"/>
          </a:p>
        </p:txBody>
      </p:sp>
      <p:sp>
        <p:nvSpPr>
          <p:cNvPr id="63" name="Flowchart: Predefined Process 62">
            <a:extLst>
              <a:ext uri="{FF2B5EF4-FFF2-40B4-BE49-F238E27FC236}">
                <a16:creationId xmlns:a16="http://schemas.microsoft.com/office/drawing/2014/main" id="{AC9C0558-C0CC-4958-B979-C03E6A4624DE}"/>
              </a:ext>
            </a:extLst>
          </p:cNvPr>
          <p:cNvSpPr/>
          <p:nvPr/>
        </p:nvSpPr>
        <p:spPr>
          <a:xfrm>
            <a:off x="1647801" y="3421473"/>
            <a:ext cx="912509" cy="510066"/>
          </a:xfrm>
          <a:prstGeom prst="flowChartPredefinedProcess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. . .</a:t>
            </a:r>
            <a:endParaRPr lang="en-IN" sz="1200" dirty="0"/>
          </a:p>
        </p:txBody>
      </p:sp>
      <p:sp>
        <p:nvSpPr>
          <p:cNvPr id="64" name="Flowchart: Predefined Process 63">
            <a:extLst>
              <a:ext uri="{FF2B5EF4-FFF2-40B4-BE49-F238E27FC236}">
                <a16:creationId xmlns:a16="http://schemas.microsoft.com/office/drawing/2014/main" id="{F4613915-4278-449D-B98C-2BDD24844051}"/>
              </a:ext>
            </a:extLst>
          </p:cNvPr>
          <p:cNvSpPr/>
          <p:nvPr/>
        </p:nvSpPr>
        <p:spPr>
          <a:xfrm>
            <a:off x="1647804" y="471597"/>
            <a:ext cx="912509" cy="318102"/>
          </a:xfrm>
          <a:prstGeom prst="flowChartPredefinedProcess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  <a:endParaRPr lang="en-IN" sz="1200" dirty="0"/>
          </a:p>
        </p:txBody>
      </p:sp>
      <p:sp>
        <p:nvSpPr>
          <p:cNvPr id="65" name="Flowchart: Predefined Process 64">
            <a:extLst>
              <a:ext uri="{FF2B5EF4-FFF2-40B4-BE49-F238E27FC236}">
                <a16:creationId xmlns:a16="http://schemas.microsoft.com/office/drawing/2014/main" id="{AEC8A763-2961-43FF-985C-8D66DBDD1D38}"/>
              </a:ext>
            </a:extLst>
          </p:cNvPr>
          <p:cNvSpPr/>
          <p:nvPr/>
        </p:nvSpPr>
        <p:spPr>
          <a:xfrm>
            <a:off x="1647803" y="789699"/>
            <a:ext cx="912509" cy="318102"/>
          </a:xfrm>
          <a:prstGeom prst="flowChartPredefinedProcess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  <a:endParaRPr lang="en-IN" sz="1200" dirty="0"/>
          </a:p>
        </p:txBody>
      </p:sp>
      <p:sp>
        <p:nvSpPr>
          <p:cNvPr id="66" name="Flowchart: Predefined Process 65">
            <a:extLst>
              <a:ext uri="{FF2B5EF4-FFF2-40B4-BE49-F238E27FC236}">
                <a16:creationId xmlns:a16="http://schemas.microsoft.com/office/drawing/2014/main" id="{A0EC10BD-5F30-4263-BC26-44FA708FB5B3}"/>
              </a:ext>
            </a:extLst>
          </p:cNvPr>
          <p:cNvSpPr/>
          <p:nvPr/>
        </p:nvSpPr>
        <p:spPr>
          <a:xfrm>
            <a:off x="1647811" y="161488"/>
            <a:ext cx="912509" cy="318102"/>
          </a:xfrm>
          <a:prstGeom prst="flowChartPredefinedProcess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0</a:t>
            </a:r>
            <a:endParaRPr lang="en-IN" sz="1200" dirty="0"/>
          </a:p>
        </p:txBody>
      </p:sp>
      <p:sp>
        <p:nvSpPr>
          <p:cNvPr id="67" name="Flowchart: Predefined Process 66">
            <a:extLst>
              <a:ext uri="{FF2B5EF4-FFF2-40B4-BE49-F238E27FC236}">
                <a16:creationId xmlns:a16="http://schemas.microsoft.com/office/drawing/2014/main" id="{1EAF8ABE-4EB2-401E-92A2-5736F039A804}"/>
              </a:ext>
            </a:extLst>
          </p:cNvPr>
          <p:cNvSpPr/>
          <p:nvPr/>
        </p:nvSpPr>
        <p:spPr>
          <a:xfrm>
            <a:off x="1647805" y="1557370"/>
            <a:ext cx="912509" cy="318102"/>
          </a:xfrm>
          <a:prstGeom prst="flowChartPredefinedProcess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  <a:endParaRPr lang="en-IN" sz="1200" dirty="0"/>
          </a:p>
        </p:txBody>
      </p:sp>
      <p:sp>
        <p:nvSpPr>
          <p:cNvPr id="68" name="Flowchart: Predefined Process 67">
            <a:extLst>
              <a:ext uri="{FF2B5EF4-FFF2-40B4-BE49-F238E27FC236}">
                <a16:creationId xmlns:a16="http://schemas.microsoft.com/office/drawing/2014/main" id="{55C1846E-5DAF-402F-9D8E-46A81FC819EE}"/>
              </a:ext>
            </a:extLst>
          </p:cNvPr>
          <p:cNvSpPr/>
          <p:nvPr/>
        </p:nvSpPr>
        <p:spPr>
          <a:xfrm>
            <a:off x="1647804" y="1875472"/>
            <a:ext cx="912509" cy="318102"/>
          </a:xfrm>
          <a:prstGeom prst="flowChartPredefinedProcess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  <a:endParaRPr lang="en-IN" sz="1200" dirty="0"/>
          </a:p>
        </p:txBody>
      </p:sp>
      <p:sp>
        <p:nvSpPr>
          <p:cNvPr id="69" name="Flowchart: Predefined Process 68">
            <a:extLst>
              <a:ext uri="{FF2B5EF4-FFF2-40B4-BE49-F238E27FC236}">
                <a16:creationId xmlns:a16="http://schemas.microsoft.com/office/drawing/2014/main" id="{8018CCD5-7622-44EB-B140-293E1C9837D9}"/>
              </a:ext>
            </a:extLst>
          </p:cNvPr>
          <p:cNvSpPr/>
          <p:nvPr/>
        </p:nvSpPr>
        <p:spPr>
          <a:xfrm>
            <a:off x="1647809" y="1244597"/>
            <a:ext cx="912509" cy="318102"/>
          </a:xfrm>
          <a:prstGeom prst="flowChartPredefinedProcess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  <a:endParaRPr lang="en-IN" sz="1200" dirty="0"/>
          </a:p>
        </p:txBody>
      </p:sp>
      <p:sp>
        <p:nvSpPr>
          <p:cNvPr id="70" name="Flowchart: Predefined Process 69">
            <a:extLst>
              <a:ext uri="{FF2B5EF4-FFF2-40B4-BE49-F238E27FC236}">
                <a16:creationId xmlns:a16="http://schemas.microsoft.com/office/drawing/2014/main" id="{FE30416C-1E60-47E4-BEB3-7221F5C80A45}"/>
              </a:ext>
            </a:extLst>
          </p:cNvPr>
          <p:cNvSpPr/>
          <p:nvPr/>
        </p:nvSpPr>
        <p:spPr>
          <a:xfrm>
            <a:off x="1647808" y="2651137"/>
            <a:ext cx="912509" cy="318102"/>
          </a:xfrm>
          <a:prstGeom prst="flowChartPredefinedProcess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  <a:endParaRPr lang="en-IN" sz="1200" dirty="0"/>
          </a:p>
        </p:txBody>
      </p:sp>
      <p:sp>
        <p:nvSpPr>
          <p:cNvPr id="71" name="Flowchart: Predefined Process 70">
            <a:extLst>
              <a:ext uri="{FF2B5EF4-FFF2-40B4-BE49-F238E27FC236}">
                <a16:creationId xmlns:a16="http://schemas.microsoft.com/office/drawing/2014/main" id="{B69024B2-E1B5-4710-AB67-8847DC2AFCD3}"/>
              </a:ext>
            </a:extLst>
          </p:cNvPr>
          <p:cNvSpPr/>
          <p:nvPr/>
        </p:nvSpPr>
        <p:spPr>
          <a:xfrm>
            <a:off x="1647807" y="2969239"/>
            <a:ext cx="912509" cy="318102"/>
          </a:xfrm>
          <a:prstGeom prst="flowChartPredefinedProcess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8</a:t>
            </a:r>
            <a:endParaRPr lang="en-IN" sz="1200" dirty="0"/>
          </a:p>
        </p:txBody>
      </p:sp>
      <p:sp>
        <p:nvSpPr>
          <p:cNvPr id="72" name="Flowchart: Predefined Process 71">
            <a:extLst>
              <a:ext uri="{FF2B5EF4-FFF2-40B4-BE49-F238E27FC236}">
                <a16:creationId xmlns:a16="http://schemas.microsoft.com/office/drawing/2014/main" id="{2ED76703-F148-481B-9ABC-79FC7C97A98C}"/>
              </a:ext>
            </a:extLst>
          </p:cNvPr>
          <p:cNvSpPr/>
          <p:nvPr/>
        </p:nvSpPr>
        <p:spPr>
          <a:xfrm>
            <a:off x="1647808" y="2327706"/>
            <a:ext cx="912509" cy="318102"/>
          </a:xfrm>
          <a:prstGeom prst="flowChartPredefinedProcess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  <a:endParaRPr lang="en-IN" sz="1200" dirty="0"/>
          </a:p>
        </p:txBody>
      </p:sp>
      <p:sp>
        <p:nvSpPr>
          <p:cNvPr id="73" name="Flowchart: Predefined Process 72">
            <a:extLst>
              <a:ext uri="{FF2B5EF4-FFF2-40B4-BE49-F238E27FC236}">
                <a16:creationId xmlns:a16="http://schemas.microsoft.com/office/drawing/2014/main" id="{1B4C23E7-0673-47E6-B5ED-C6BD3C549DD7}"/>
              </a:ext>
            </a:extLst>
          </p:cNvPr>
          <p:cNvSpPr/>
          <p:nvPr/>
        </p:nvSpPr>
        <p:spPr>
          <a:xfrm>
            <a:off x="1647802" y="4381108"/>
            <a:ext cx="912509" cy="318102"/>
          </a:xfrm>
          <a:prstGeom prst="flowChartPredefinedProcess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3n+1</a:t>
            </a:r>
            <a:endParaRPr lang="en-IN" sz="1200" dirty="0"/>
          </a:p>
        </p:txBody>
      </p:sp>
      <p:sp>
        <p:nvSpPr>
          <p:cNvPr id="75" name="Flowchart: Predefined Process 74">
            <a:extLst>
              <a:ext uri="{FF2B5EF4-FFF2-40B4-BE49-F238E27FC236}">
                <a16:creationId xmlns:a16="http://schemas.microsoft.com/office/drawing/2014/main" id="{DBA73754-D3CF-42A5-940A-D7869C4FE508}"/>
              </a:ext>
            </a:extLst>
          </p:cNvPr>
          <p:cNvSpPr/>
          <p:nvPr/>
        </p:nvSpPr>
        <p:spPr>
          <a:xfrm>
            <a:off x="1647801" y="4699210"/>
            <a:ext cx="912509" cy="318102"/>
          </a:xfrm>
          <a:prstGeom prst="flowChartPredefinedProcess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3n+2</a:t>
            </a:r>
            <a:endParaRPr lang="en-IN" sz="1200" dirty="0"/>
          </a:p>
        </p:txBody>
      </p:sp>
      <p:sp>
        <p:nvSpPr>
          <p:cNvPr id="76" name="Flowchart: Predefined Process 75">
            <a:extLst>
              <a:ext uri="{FF2B5EF4-FFF2-40B4-BE49-F238E27FC236}">
                <a16:creationId xmlns:a16="http://schemas.microsoft.com/office/drawing/2014/main" id="{FC4EB596-567A-4EC8-9E31-F311F037A95C}"/>
              </a:ext>
            </a:extLst>
          </p:cNvPr>
          <p:cNvSpPr/>
          <p:nvPr/>
        </p:nvSpPr>
        <p:spPr>
          <a:xfrm>
            <a:off x="1647803" y="4063006"/>
            <a:ext cx="912509" cy="318102"/>
          </a:xfrm>
          <a:prstGeom prst="flowChartPredefinedProcess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3n</a:t>
            </a:r>
            <a:endParaRPr lang="en-IN" sz="1200" dirty="0"/>
          </a:p>
        </p:txBody>
      </p:sp>
      <p:sp>
        <p:nvSpPr>
          <p:cNvPr id="77" name="Flowchart: Predefined Process 76">
            <a:extLst>
              <a:ext uri="{FF2B5EF4-FFF2-40B4-BE49-F238E27FC236}">
                <a16:creationId xmlns:a16="http://schemas.microsoft.com/office/drawing/2014/main" id="{C719B6A6-E88D-4D93-976E-51849BB2F2A2}"/>
              </a:ext>
            </a:extLst>
          </p:cNvPr>
          <p:cNvSpPr/>
          <p:nvPr/>
        </p:nvSpPr>
        <p:spPr>
          <a:xfrm>
            <a:off x="1647798" y="6398326"/>
            <a:ext cx="912509" cy="319315"/>
          </a:xfrm>
          <a:prstGeom prst="flowChartPredefinedProcess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3n+7</a:t>
            </a:r>
            <a:endParaRPr lang="en-IN" sz="1600" dirty="0"/>
          </a:p>
        </p:txBody>
      </p:sp>
      <p:sp>
        <p:nvSpPr>
          <p:cNvPr id="81" name="Flowchart: Predefined Process 80">
            <a:extLst>
              <a:ext uri="{FF2B5EF4-FFF2-40B4-BE49-F238E27FC236}">
                <a16:creationId xmlns:a16="http://schemas.microsoft.com/office/drawing/2014/main" id="{94E82F33-BF1D-42BA-9F7D-2228110AB4C8}"/>
              </a:ext>
            </a:extLst>
          </p:cNvPr>
          <p:cNvSpPr/>
          <p:nvPr/>
        </p:nvSpPr>
        <p:spPr>
          <a:xfrm>
            <a:off x="1647799" y="6082356"/>
            <a:ext cx="912509" cy="319315"/>
          </a:xfrm>
          <a:prstGeom prst="flowChartPredefinedProcess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3n+6</a:t>
            </a:r>
            <a:endParaRPr lang="en-IN" sz="1600" dirty="0"/>
          </a:p>
        </p:txBody>
      </p:sp>
      <p:sp>
        <p:nvSpPr>
          <p:cNvPr id="82" name="Flowchart: Predefined Process 81">
            <a:extLst>
              <a:ext uri="{FF2B5EF4-FFF2-40B4-BE49-F238E27FC236}">
                <a16:creationId xmlns:a16="http://schemas.microsoft.com/office/drawing/2014/main" id="{6262C160-AFF5-4261-8533-20F625CF95CE}"/>
              </a:ext>
            </a:extLst>
          </p:cNvPr>
          <p:cNvSpPr/>
          <p:nvPr/>
        </p:nvSpPr>
        <p:spPr>
          <a:xfrm>
            <a:off x="1647800" y="5773460"/>
            <a:ext cx="912509" cy="319315"/>
          </a:xfrm>
          <a:prstGeom prst="flowChartPredefinedProcess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3n+5</a:t>
            </a:r>
            <a:endParaRPr lang="en-IN" sz="1600" dirty="0"/>
          </a:p>
        </p:txBody>
      </p:sp>
      <p:sp>
        <p:nvSpPr>
          <p:cNvPr id="83" name="Flowchart: Predefined Process 82">
            <a:extLst>
              <a:ext uri="{FF2B5EF4-FFF2-40B4-BE49-F238E27FC236}">
                <a16:creationId xmlns:a16="http://schemas.microsoft.com/office/drawing/2014/main" id="{56072494-CB17-4C28-9038-B6DD9827C4C1}"/>
              </a:ext>
            </a:extLst>
          </p:cNvPr>
          <p:cNvSpPr/>
          <p:nvPr/>
        </p:nvSpPr>
        <p:spPr>
          <a:xfrm>
            <a:off x="1647800" y="5146115"/>
            <a:ext cx="912509" cy="319315"/>
          </a:xfrm>
          <a:prstGeom prst="flowChartPredefinedProcess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3n+3</a:t>
            </a:r>
            <a:endParaRPr lang="en-IN" sz="1600" dirty="0"/>
          </a:p>
        </p:txBody>
      </p:sp>
      <p:sp>
        <p:nvSpPr>
          <p:cNvPr id="95" name="Flowchart: Predefined Process 94">
            <a:extLst>
              <a:ext uri="{FF2B5EF4-FFF2-40B4-BE49-F238E27FC236}">
                <a16:creationId xmlns:a16="http://schemas.microsoft.com/office/drawing/2014/main" id="{30C1AFE7-425C-4A6C-AEB5-1569A51907D6}"/>
              </a:ext>
            </a:extLst>
          </p:cNvPr>
          <p:cNvSpPr/>
          <p:nvPr/>
        </p:nvSpPr>
        <p:spPr>
          <a:xfrm>
            <a:off x="1647800" y="5455011"/>
            <a:ext cx="912509" cy="319315"/>
          </a:xfrm>
          <a:prstGeom prst="flowChartPredefinedProcess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3n+4</a:t>
            </a:r>
            <a:endParaRPr lang="en-IN" sz="1600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262DD41-E048-406E-AD64-83DF30E53BEC}"/>
              </a:ext>
            </a:extLst>
          </p:cNvPr>
          <p:cNvCxnSpPr>
            <a:cxnSpLocks/>
            <a:stCxn id="66" idx="3"/>
            <a:endCxn id="48" idx="1"/>
          </p:cNvCxnSpPr>
          <p:nvPr/>
        </p:nvCxnSpPr>
        <p:spPr>
          <a:xfrm flipV="1">
            <a:off x="2560320" y="318614"/>
            <a:ext cx="1415030" cy="1925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8FDA83B0-E258-4DEF-985E-2ECEC3196955}"/>
              </a:ext>
            </a:extLst>
          </p:cNvPr>
          <p:cNvSpPr txBox="1"/>
          <p:nvPr/>
        </p:nvSpPr>
        <p:spPr>
          <a:xfrm>
            <a:off x="2474824" y="6067821"/>
            <a:ext cx="3923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ym typeface="Wingdings" panose="05000000000000000000" pitchFamily="2" charset="2"/>
              </a:rPr>
              <a:t> </a:t>
            </a:r>
            <a:r>
              <a:rPr lang="en-US" sz="1600" dirty="0"/>
              <a:t>Energy Spent in Data Processing (J/MB)</a:t>
            </a:r>
            <a:endParaRPr lang="en-IN" sz="1600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BA96AAB4-A513-4103-878E-D63783B6DF18}"/>
              </a:ext>
            </a:extLst>
          </p:cNvPr>
          <p:cNvSpPr txBox="1"/>
          <p:nvPr/>
        </p:nvSpPr>
        <p:spPr>
          <a:xfrm>
            <a:off x="2474825" y="6386403"/>
            <a:ext cx="3333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ym typeface="Wingdings" panose="05000000000000000000" pitchFamily="2" charset="2"/>
              </a:rPr>
              <a:t></a:t>
            </a:r>
            <a:r>
              <a:rPr lang="en-US" sz="1600" dirty="0"/>
              <a:t> Parent Edge  </a:t>
            </a:r>
            <a:r>
              <a:rPr lang="az-Cyrl-AZ" sz="1600" dirty="0"/>
              <a:t>Є</a:t>
            </a:r>
            <a:r>
              <a:rPr lang="en-US" sz="1600" dirty="0"/>
              <a:t> { 1, 2 … e }</a:t>
            </a:r>
            <a:endParaRPr lang="en-IN" sz="16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D9FD5A59-3B9F-4254-BA0A-DEEBB9955B9D}"/>
              </a:ext>
            </a:extLst>
          </p:cNvPr>
          <p:cNvSpPr txBox="1"/>
          <p:nvPr/>
        </p:nvSpPr>
        <p:spPr>
          <a:xfrm>
            <a:off x="2474825" y="5778391"/>
            <a:ext cx="3333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ym typeface="Wingdings" panose="05000000000000000000" pitchFamily="2" charset="2"/>
              </a:rPr>
              <a:t> </a:t>
            </a:r>
            <a:r>
              <a:rPr lang="en-US" sz="1600" dirty="0"/>
              <a:t>Bandwidth to Parent Edge (MB/S)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62A44D2-C7F3-47B9-8C28-182FC0C52442}"/>
              </a:ext>
            </a:extLst>
          </p:cNvPr>
          <p:cNvSpPr txBox="1"/>
          <p:nvPr/>
        </p:nvSpPr>
        <p:spPr>
          <a:xfrm>
            <a:off x="2474825" y="5160978"/>
            <a:ext cx="3768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ym typeface="Wingdings" panose="05000000000000000000" pitchFamily="2" charset="2"/>
              </a:rPr>
              <a:t> </a:t>
            </a:r>
            <a:r>
              <a:rPr lang="en-US" sz="1600" dirty="0"/>
              <a:t>Computation Power (MC/S) </a:t>
            </a:r>
            <a:endParaRPr lang="en-IN" sz="16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0B1260C7-440E-4B21-8B6C-98F2833148D1}"/>
              </a:ext>
            </a:extLst>
          </p:cNvPr>
          <p:cNvSpPr txBox="1"/>
          <p:nvPr/>
        </p:nvSpPr>
        <p:spPr>
          <a:xfrm>
            <a:off x="2474824" y="5469559"/>
            <a:ext cx="3768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ym typeface="Wingdings" panose="05000000000000000000" pitchFamily="2" charset="2"/>
              </a:rPr>
              <a:t> </a:t>
            </a:r>
            <a:r>
              <a:rPr lang="en-US" sz="1600" dirty="0"/>
              <a:t>Energy Spent in Task Processing (J/MC) </a:t>
            </a:r>
            <a:endParaRPr lang="en-IN" sz="1600" dirty="0"/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6C04C914-CAA2-434B-9F1B-70B0140E8F0F}"/>
              </a:ext>
            </a:extLst>
          </p:cNvPr>
          <p:cNvGrpSpPr/>
          <p:nvPr/>
        </p:nvGrpSpPr>
        <p:grpSpPr>
          <a:xfrm>
            <a:off x="2452466" y="1602923"/>
            <a:ext cx="5447950" cy="1731925"/>
            <a:chOff x="2452466" y="5034662"/>
            <a:chExt cx="3923029" cy="1731925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D879D57C-6E96-41BE-9797-B0D121D21F5B}"/>
                </a:ext>
              </a:extLst>
            </p:cNvPr>
            <p:cNvSpPr txBox="1"/>
            <p:nvPr/>
          </p:nvSpPr>
          <p:spPr>
            <a:xfrm>
              <a:off x="2452466" y="5779480"/>
              <a:ext cx="39230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Wingdings" panose="05000000000000000000" pitchFamily="2" charset="2"/>
                </a:rPr>
                <a:t> V(x):	Size of Task</a:t>
              </a:r>
              <a:endParaRPr lang="en-IN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A17A6EEE-ADBF-467C-8DEB-36307F220256}"/>
                </a:ext>
              </a:extLst>
            </p:cNvPr>
            <p:cNvSpPr txBox="1"/>
            <p:nvPr/>
          </p:nvSpPr>
          <p:spPr>
            <a:xfrm>
              <a:off x="2452467" y="5034662"/>
              <a:ext cx="33336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n w="0"/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Wingdings" panose="05000000000000000000" pitchFamily="2" charset="2"/>
                </a:rPr>
                <a:t>~~~~</a:t>
              </a:r>
              <a:r>
                <a:rPr lang="en-US" sz="1600" dirty="0">
                  <a:ln w="0"/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D(x-1):	Size of input data</a:t>
              </a:r>
              <a:endParaRPr lang="en-IN" sz="16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33A4D7AB-26EC-440A-AF7F-E435707153E3}"/>
                </a:ext>
              </a:extLst>
            </p:cNvPr>
            <p:cNvSpPr txBox="1"/>
            <p:nvPr/>
          </p:nvSpPr>
          <p:spPr>
            <a:xfrm>
              <a:off x="2452466" y="5350635"/>
              <a:ext cx="33336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Wingdings" panose="05000000000000000000" pitchFamily="2" charset="2"/>
                </a:rPr>
                <a:t>~~~~ </a:t>
              </a:r>
              <a:r>
                <a:rPr lang="en-US" sz="1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L(x-1):	Location of input data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E5845C0B-588D-4CA1-8810-EFE0CA356774}"/>
                </a:ext>
              </a:extLst>
            </p:cNvPr>
            <p:cNvSpPr txBox="1"/>
            <p:nvPr/>
          </p:nvSpPr>
          <p:spPr>
            <a:xfrm>
              <a:off x="2452466" y="6098970"/>
              <a:ext cx="37688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n w="0"/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Wingdings" panose="05000000000000000000" pitchFamily="2" charset="2"/>
                </a:rPr>
                <a:t>~~~~ </a:t>
              </a:r>
              <a:r>
                <a:rPr lang="en-US" sz="1600" dirty="0">
                  <a:ln w="0"/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D(x):	Size of output data </a:t>
              </a:r>
              <a:endParaRPr lang="en-IN" sz="16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CF701D98-9AD9-44AA-BDC1-EC538AC4A69A}"/>
                </a:ext>
              </a:extLst>
            </p:cNvPr>
            <p:cNvSpPr txBox="1"/>
            <p:nvPr/>
          </p:nvSpPr>
          <p:spPr>
            <a:xfrm>
              <a:off x="2455516" y="6428033"/>
              <a:ext cx="37688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Wingdings" panose="05000000000000000000" pitchFamily="2" charset="2"/>
                </a:rPr>
                <a:t>~~~~ L(x):	</a:t>
              </a:r>
              <a:r>
                <a:rPr lang="en-US" sz="1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Location of output data</a:t>
              </a:r>
              <a:endParaRPr lang="en-IN" sz="16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190" name="Flowchart: Predefined Process 189">
            <a:extLst>
              <a:ext uri="{FF2B5EF4-FFF2-40B4-BE49-F238E27FC236}">
                <a16:creationId xmlns:a16="http://schemas.microsoft.com/office/drawing/2014/main" id="{3C4D018E-0CF3-47FA-BBB3-ADDE9D43CA0E}"/>
              </a:ext>
            </a:extLst>
          </p:cNvPr>
          <p:cNvSpPr/>
          <p:nvPr/>
        </p:nvSpPr>
        <p:spPr>
          <a:xfrm>
            <a:off x="6243629" y="6413189"/>
            <a:ext cx="912509" cy="319315"/>
          </a:xfrm>
          <a:prstGeom prst="flowChartPredefinedProcess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-1</a:t>
            </a:r>
            <a:endParaRPr lang="en-IN" sz="1600" dirty="0"/>
          </a:p>
        </p:txBody>
      </p:sp>
      <p:sp>
        <p:nvSpPr>
          <p:cNvPr id="191" name="Flowchart: Predefined Process 190">
            <a:extLst>
              <a:ext uri="{FF2B5EF4-FFF2-40B4-BE49-F238E27FC236}">
                <a16:creationId xmlns:a16="http://schemas.microsoft.com/office/drawing/2014/main" id="{D8009BB7-AA70-43CD-83C6-2A9E5728146A}"/>
              </a:ext>
            </a:extLst>
          </p:cNvPr>
          <p:cNvSpPr/>
          <p:nvPr/>
        </p:nvSpPr>
        <p:spPr>
          <a:xfrm>
            <a:off x="6243630" y="6097219"/>
            <a:ext cx="912509" cy="319315"/>
          </a:xfrm>
          <a:prstGeom prst="flowChartPredefinedProcess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-2</a:t>
            </a:r>
            <a:endParaRPr lang="en-IN" sz="1600" dirty="0"/>
          </a:p>
        </p:txBody>
      </p:sp>
      <p:sp>
        <p:nvSpPr>
          <p:cNvPr id="192" name="Flowchart: Predefined Process 191">
            <a:extLst>
              <a:ext uri="{FF2B5EF4-FFF2-40B4-BE49-F238E27FC236}">
                <a16:creationId xmlns:a16="http://schemas.microsoft.com/office/drawing/2014/main" id="{F7033658-DF17-4DEA-BEF5-178065028464}"/>
              </a:ext>
            </a:extLst>
          </p:cNvPr>
          <p:cNvSpPr/>
          <p:nvPr/>
        </p:nvSpPr>
        <p:spPr>
          <a:xfrm>
            <a:off x="6243631" y="5788323"/>
            <a:ext cx="912509" cy="319315"/>
          </a:xfrm>
          <a:prstGeom prst="flowChartPredefinedProcess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-3</a:t>
            </a:r>
            <a:endParaRPr lang="en-IN" sz="1600" dirty="0"/>
          </a:p>
        </p:txBody>
      </p:sp>
      <p:sp>
        <p:nvSpPr>
          <p:cNvPr id="193" name="Flowchart: Predefined Process 192">
            <a:extLst>
              <a:ext uri="{FF2B5EF4-FFF2-40B4-BE49-F238E27FC236}">
                <a16:creationId xmlns:a16="http://schemas.microsoft.com/office/drawing/2014/main" id="{E4AF9F13-92C8-46D7-883D-DDE3DB2D9876}"/>
              </a:ext>
            </a:extLst>
          </p:cNvPr>
          <p:cNvSpPr/>
          <p:nvPr/>
        </p:nvSpPr>
        <p:spPr>
          <a:xfrm>
            <a:off x="6243631" y="5160978"/>
            <a:ext cx="912509" cy="319315"/>
          </a:xfrm>
          <a:prstGeom prst="flowChartPredefinedProcess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-5</a:t>
            </a:r>
            <a:endParaRPr lang="en-IN" sz="1600" dirty="0"/>
          </a:p>
        </p:txBody>
      </p:sp>
      <p:sp>
        <p:nvSpPr>
          <p:cNvPr id="194" name="Flowchart: Predefined Process 193">
            <a:extLst>
              <a:ext uri="{FF2B5EF4-FFF2-40B4-BE49-F238E27FC236}">
                <a16:creationId xmlns:a16="http://schemas.microsoft.com/office/drawing/2014/main" id="{963EDC44-9B15-446A-BF80-C009D3BDACA2}"/>
              </a:ext>
            </a:extLst>
          </p:cNvPr>
          <p:cNvSpPr/>
          <p:nvPr/>
        </p:nvSpPr>
        <p:spPr>
          <a:xfrm>
            <a:off x="6243631" y="5469874"/>
            <a:ext cx="912509" cy="319315"/>
          </a:xfrm>
          <a:prstGeom prst="flowChartPredefinedProcess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-4</a:t>
            </a:r>
            <a:endParaRPr lang="en-IN" sz="1600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09760FF4-FF08-4FEA-8353-9F20298D9F71}"/>
              </a:ext>
            </a:extLst>
          </p:cNvPr>
          <p:cNvSpPr txBox="1"/>
          <p:nvPr/>
        </p:nvSpPr>
        <p:spPr>
          <a:xfrm>
            <a:off x="7455257" y="5151358"/>
            <a:ext cx="2042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ym typeface="Wingdings" panose="05000000000000000000" pitchFamily="2" charset="2"/>
              </a:rPr>
              <a:t>Nos IoT meta-data = 5</a:t>
            </a:r>
            <a:endParaRPr lang="en-IN" sz="1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8D210D02-2F2D-4DBF-BE81-CB767D070B1D}"/>
              </a:ext>
            </a:extLst>
          </p:cNvPr>
          <p:cNvSpPr txBox="1"/>
          <p:nvPr/>
        </p:nvSpPr>
        <p:spPr>
          <a:xfrm>
            <a:off x="9497568" y="119091"/>
            <a:ext cx="2460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State Vector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128179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1E2ED90-F212-44E9-91BA-E3200A36412F}"/>
              </a:ext>
            </a:extLst>
          </p:cNvPr>
          <p:cNvGrpSpPr/>
          <p:nvPr/>
        </p:nvGrpSpPr>
        <p:grpSpPr>
          <a:xfrm>
            <a:off x="6740482" y="151771"/>
            <a:ext cx="5138059" cy="6277581"/>
            <a:chOff x="341401" y="151771"/>
            <a:chExt cx="5138059" cy="6277581"/>
          </a:xfrm>
        </p:grpSpPr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3223B4BF-C176-4DF4-A4CF-3905D773E3A0}"/>
                </a:ext>
              </a:extLst>
            </p:cNvPr>
            <p:cNvSpPr/>
            <p:nvPr/>
          </p:nvSpPr>
          <p:spPr>
            <a:xfrm>
              <a:off x="1807349" y="151771"/>
              <a:ext cx="2206171" cy="1407885"/>
            </a:xfrm>
            <a:prstGeom prst="cloud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CLOUD</a:t>
              </a:r>
              <a:endParaRPr lang="en-IN" dirty="0"/>
            </a:p>
          </p:txBody>
        </p:sp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75C6952D-54DC-4F48-9CF4-CD9BF6CCDA40}"/>
                </a:ext>
              </a:extLst>
            </p:cNvPr>
            <p:cNvSpPr/>
            <p:nvPr/>
          </p:nvSpPr>
          <p:spPr>
            <a:xfrm>
              <a:off x="2228261" y="2307894"/>
              <a:ext cx="1364343" cy="787400"/>
            </a:xfrm>
            <a:prstGeom prst="flowChartAlternateProcess">
              <a:avLst/>
            </a:prstGeom>
            <a:solidFill>
              <a:schemeClr val="tx2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EDGE</a:t>
              </a:r>
              <a:endParaRPr lang="en-IN" dirty="0"/>
            </a:p>
          </p:txBody>
        </p:sp>
        <p:sp>
          <p:nvSpPr>
            <p:cNvPr id="7" name="Flowchart: Alternate Process 6">
              <a:extLst>
                <a:ext uri="{FF2B5EF4-FFF2-40B4-BE49-F238E27FC236}">
                  <a16:creationId xmlns:a16="http://schemas.microsoft.com/office/drawing/2014/main" id="{CA2515E0-A8F7-4E84-93D6-F05442DA6677}"/>
                </a:ext>
              </a:extLst>
            </p:cNvPr>
            <p:cNvSpPr/>
            <p:nvPr/>
          </p:nvSpPr>
          <p:spPr>
            <a:xfrm>
              <a:off x="4115117" y="2307894"/>
              <a:ext cx="1364343" cy="787400"/>
            </a:xfrm>
            <a:prstGeom prst="flowChartAlternateProcess">
              <a:avLst/>
            </a:prstGeom>
            <a:solidFill>
              <a:schemeClr val="tx2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EDGE</a:t>
              </a:r>
              <a:endParaRPr lang="en-IN" dirty="0"/>
            </a:p>
          </p:txBody>
        </p:sp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2A0302CC-CE17-4747-9FE0-1163B746A716}"/>
                </a:ext>
              </a:extLst>
            </p:cNvPr>
            <p:cNvSpPr/>
            <p:nvPr/>
          </p:nvSpPr>
          <p:spPr>
            <a:xfrm>
              <a:off x="341405" y="2307894"/>
              <a:ext cx="1364343" cy="787400"/>
            </a:xfrm>
            <a:prstGeom prst="flowChartAlternateProcess">
              <a:avLst/>
            </a:prstGeom>
            <a:solidFill>
              <a:schemeClr val="tx2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EDGE</a:t>
              </a:r>
              <a:endParaRPr lang="en-IN" dirty="0"/>
            </a:p>
          </p:txBody>
        </p: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6A91893C-2BC9-437C-BE02-8D9BFAE55712}"/>
                </a:ext>
              </a:extLst>
            </p:cNvPr>
            <p:cNvCxnSpPr>
              <a:cxnSpLocks/>
              <a:stCxn id="5" idx="1"/>
              <a:endCxn id="6" idx="0"/>
            </p:cNvCxnSpPr>
            <p:nvPr/>
          </p:nvCxnSpPr>
          <p:spPr>
            <a:xfrm rot="5400000">
              <a:off x="2535566" y="1933024"/>
              <a:ext cx="749737" cy="2"/>
            </a:xfrm>
            <a:prstGeom prst="bentConnector3">
              <a:avLst>
                <a:gd name="adj1" fmla="val 50000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05F33D2-00DD-49E1-8E67-5A65F69845A5}"/>
                </a:ext>
              </a:extLst>
            </p:cNvPr>
            <p:cNvCxnSpPr>
              <a:cxnSpLocks/>
              <a:stCxn id="5" idx="1"/>
              <a:endCxn id="8" idx="0"/>
            </p:cNvCxnSpPr>
            <p:nvPr/>
          </p:nvCxnSpPr>
          <p:spPr>
            <a:xfrm flipH="1">
              <a:off x="1023577" y="1558157"/>
              <a:ext cx="1886858" cy="749737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2ED862C-77DD-4820-8D21-1A43E263EDEF}"/>
                </a:ext>
              </a:extLst>
            </p:cNvPr>
            <p:cNvCxnSpPr>
              <a:stCxn id="5" idx="1"/>
              <a:endCxn id="7" idx="0"/>
            </p:cNvCxnSpPr>
            <p:nvPr/>
          </p:nvCxnSpPr>
          <p:spPr>
            <a:xfrm>
              <a:off x="2910435" y="1558157"/>
              <a:ext cx="1886854" cy="749737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C21DC09-A87E-48FA-B3A8-A51C0AC4AA1B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1023577" y="3095294"/>
              <a:ext cx="0" cy="725596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lgDashDot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8853613-3BAB-4470-B9D0-CD71F77182FC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2910432" y="3095294"/>
              <a:ext cx="1" cy="725596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lgDashDot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46E3E48-3D16-481E-AB7F-B35D6985619F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flipH="1">
              <a:off x="4797288" y="3095294"/>
              <a:ext cx="1" cy="725596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lgDashDot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D8FC5A4-7E71-4E24-BE85-2AFAC7391497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>
              <a:off x="1705748" y="2701594"/>
              <a:ext cx="52251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BA70C60-8F20-4187-AFEE-CA74862AF8AA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3592604" y="2701594"/>
              <a:ext cx="52251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04356E5-D037-443F-BF2C-25E18D3EBFB0}"/>
                </a:ext>
              </a:extLst>
            </p:cNvPr>
            <p:cNvGrpSpPr/>
            <p:nvPr/>
          </p:nvGrpSpPr>
          <p:grpSpPr>
            <a:xfrm>
              <a:off x="341401" y="3853303"/>
              <a:ext cx="1465949" cy="2576049"/>
              <a:chOff x="341401" y="4017079"/>
              <a:chExt cx="1465949" cy="2576049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05A2E51-07BD-4350-A549-16D11D289E82}"/>
                  </a:ext>
                </a:extLst>
              </p:cNvPr>
              <p:cNvSpPr/>
              <p:nvPr/>
            </p:nvSpPr>
            <p:spPr>
              <a:xfrm>
                <a:off x="341406" y="4017079"/>
                <a:ext cx="1465944" cy="4137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IoT Workflow</a:t>
                </a:r>
                <a:endParaRPr lang="en-IN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2452804-D140-4D0B-8818-913F1A2469A6}"/>
                  </a:ext>
                </a:extLst>
              </p:cNvPr>
              <p:cNvSpPr/>
              <p:nvPr/>
            </p:nvSpPr>
            <p:spPr>
              <a:xfrm>
                <a:off x="341404" y="4529982"/>
                <a:ext cx="1465945" cy="4137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IoT Workflow</a:t>
                </a:r>
                <a:endParaRPr lang="en-IN" dirty="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75B79EB-0F43-4AB7-AF24-858AB07CE74D}"/>
                  </a:ext>
                </a:extLst>
              </p:cNvPr>
              <p:cNvSpPr/>
              <p:nvPr/>
            </p:nvSpPr>
            <p:spPr>
              <a:xfrm>
                <a:off x="341404" y="5056274"/>
                <a:ext cx="1465945" cy="4137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IoT Workflow</a:t>
                </a:r>
                <a:endParaRPr lang="en-IN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BD30B45-2AFC-4B45-9244-F9168E9A5ED6}"/>
                  </a:ext>
                </a:extLst>
              </p:cNvPr>
              <p:cNvSpPr/>
              <p:nvPr/>
            </p:nvSpPr>
            <p:spPr>
              <a:xfrm>
                <a:off x="341401" y="6179341"/>
                <a:ext cx="1465944" cy="4137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IoT Workflow</a:t>
                </a:r>
                <a:endParaRPr lang="en-IN" dirty="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AE3F178A-1957-4C0C-B1F7-F1931F1D13BA}"/>
                  </a:ext>
                </a:extLst>
              </p:cNvPr>
              <p:cNvSpPr/>
              <p:nvPr/>
            </p:nvSpPr>
            <p:spPr>
              <a:xfrm>
                <a:off x="1023577" y="5607497"/>
                <a:ext cx="68680" cy="7539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A05167E-3F1A-453A-8006-90C32B42D617}"/>
                  </a:ext>
                </a:extLst>
              </p:cNvPr>
              <p:cNvSpPr/>
              <p:nvPr/>
            </p:nvSpPr>
            <p:spPr>
              <a:xfrm>
                <a:off x="1023577" y="5774733"/>
                <a:ext cx="68680" cy="7479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30379B9-17DD-4AD3-9865-3026F7F42994}"/>
                  </a:ext>
                </a:extLst>
              </p:cNvPr>
              <p:cNvSpPr/>
              <p:nvPr/>
            </p:nvSpPr>
            <p:spPr>
              <a:xfrm>
                <a:off x="1023577" y="5955615"/>
                <a:ext cx="68680" cy="7539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45815D0-7AE6-44BA-A471-69C083A618DF}"/>
                </a:ext>
              </a:extLst>
            </p:cNvPr>
            <p:cNvGrpSpPr/>
            <p:nvPr/>
          </p:nvGrpSpPr>
          <p:grpSpPr>
            <a:xfrm>
              <a:off x="2177457" y="3848042"/>
              <a:ext cx="1465949" cy="2576049"/>
              <a:chOff x="341401" y="4017079"/>
              <a:chExt cx="1465949" cy="2576049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841740E-290E-4491-A07B-F060D0324736}"/>
                  </a:ext>
                </a:extLst>
              </p:cNvPr>
              <p:cNvSpPr/>
              <p:nvPr/>
            </p:nvSpPr>
            <p:spPr>
              <a:xfrm>
                <a:off x="341406" y="4017079"/>
                <a:ext cx="1465944" cy="4137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IoT Workflow</a:t>
                </a:r>
                <a:endParaRPr lang="en-IN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E0D3271-EC91-4D1B-98A8-0C3085FFA0A2}"/>
                  </a:ext>
                </a:extLst>
              </p:cNvPr>
              <p:cNvSpPr/>
              <p:nvPr/>
            </p:nvSpPr>
            <p:spPr>
              <a:xfrm>
                <a:off x="341404" y="4529982"/>
                <a:ext cx="1465945" cy="4137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IoT Workflow</a:t>
                </a:r>
                <a:endParaRPr lang="en-IN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02928FD-9155-4809-A186-C04D338476A7}"/>
                  </a:ext>
                </a:extLst>
              </p:cNvPr>
              <p:cNvSpPr/>
              <p:nvPr/>
            </p:nvSpPr>
            <p:spPr>
              <a:xfrm>
                <a:off x="341404" y="5056274"/>
                <a:ext cx="1465945" cy="4137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IoT Workflow</a:t>
                </a:r>
                <a:endParaRPr lang="en-IN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CA677BB-D6D3-49A3-8C83-04E126C3F988}"/>
                  </a:ext>
                </a:extLst>
              </p:cNvPr>
              <p:cNvSpPr/>
              <p:nvPr/>
            </p:nvSpPr>
            <p:spPr>
              <a:xfrm>
                <a:off x="341401" y="6179341"/>
                <a:ext cx="1465944" cy="4137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IoT Workflow</a:t>
                </a:r>
                <a:endParaRPr lang="en-IN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BE07517-570A-4EAB-926C-CBE79E6A630A}"/>
                  </a:ext>
                </a:extLst>
              </p:cNvPr>
              <p:cNvSpPr/>
              <p:nvPr/>
            </p:nvSpPr>
            <p:spPr>
              <a:xfrm>
                <a:off x="1023577" y="5607497"/>
                <a:ext cx="68680" cy="7539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923A4DD3-BA55-4499-A270-045D1B7D2513}"/>
                  </a:ext>
                </a:extLst>
              </p:cNvPr>
              <p:cNvSpPr/>
              <p:nvPr/>
            </p:nvSpPr>
            <p:spPr>
              <a:xfrm>
                <a:off x="1023577" y="5774733"/>
                <a:ext cx="68680" cy="7479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156088D1-E066-4848-B68C-3D634C583E2C}"/>
                  </a:ext>
                </a:extLst>
              </p:cNvPr>
              <p:cNvSpPr/>
              <p:nvPr/>
            </p:nvSpPr>
            <p:spPr>
              <a:xfrm>
                <a:off x="1023577" y="5955615"/>
                <a:ext cx="68680" cy="7539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58C97EE-C5D0-4790-BC17-609C44B9F129}"/>
                </a:ext>
              </a:extLst>
            </p:cNvPr>
            <p:cNvGrpSpPr/>
            <p:nvPr/>
          </p:nvGrpSpPr>
          <p:grpSpPr>
            <a:xfrm>
              <a:off x="4013511" y="3848042"/>
              <a:ext cx="1465949" cy="2576049"/>
              <a:chOff x="341401" y="4017079"/>
              <a:chExt cx="1465949" cy="257604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51DD256-F1E1-424B-B198-A0D4A006EA2E}"/>
                  </a:ext>
                </a:extLst>
              </p:cNvPr>
              <p:cNvSpPr/>
              <p:nvPr/>
            </p:nvSpPr>
            <p:spPr>
              <a:xfrm>
                <a:off x="341406" y="4017079"/>
                <a:ext cx="1465944" cy="4137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IoT Workflow</a:t>
                </a:r>
                <a:endParaRPr lang="en-IN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EF78808-AA46-4F1D-966E-75B2BF5B6A4D}"/>
                  </a:ext>
                </a:extLst>
              </p:cNvPr>
              <p:cNvSpPr/>
              <p:nvPr/>
            </p:nvSpPr>
            <p:spPr>
              <a:xfrm>
                <a:off x="341404" y="4529982"/>
                <a:ext cx="1465945" cy="4137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IoT Workflow</a:t>
                </a:r>
                <a:endParaRPr lang="en-IN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2B7D156-370F-44D9-B24F-756F5C430180}"/>
                  </a:ext>
                </a:extLst>
              </p:cNvPr>
              <p:cNvSpPr/>
              <p:nvPr/>
            </p:nvSpPr>
            <p:spPr>
              <a:xfrm>
                <a:off x="341404" y="5056274"/>
                <a:ext cx="1465945" cy="4137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IoT Workflow</a:t>
                </a:r>
                <a:endParaRPr lang="en-IN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22DE763-4092-4C8F-B5ED-5FB52AFF66F8}"/>
                  </a:ext>
                </a:extLst>
              </p:cNvPr>
              <p:cNvSpPr/>
              <p:nvPr/>
            </p:nvSpPr>
            <p:spPr>
              <a:xfrm>
                <a:off x="341401" y="6179341"/>
                <a:ext cx="1465944" cy="4137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IoT Workflow</a:t>
                </a:r>
                <a:endParaRPr lang="en-IN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F2EB63D5-A4EE-44B2-B138-BFE06F813388}"/>
                  </a:ext>
                </a:extLst>
              </p:cNvPr>
              <p:cNvSpPr/>
              <p:nvPr/>
            </p:nvSpPr>
            <p:spPr>
              <a:xfrm>
                <a:off x="1023577" y="5607497"/>
                <a:ext cx="68680" cy="7539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F2819A6-4D57-4C79-8438-3785354DD83E}"/>
                  </a:ext>
                </a:extLst>
              </p:cNvPr>
              <p:cNvSpPr/>
              <p:nvPr/>
            </p:nvSpPr>
            <p:spPr>
              <a:xfrm>
                <a:off x="1023577" y="5774733"/>
                <a:ext cx="68680" cy="7479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B78A8BF5-26D2-460C-AE9B-5244EDF86102}"/>
                  </a:ext>
                </a:extLst>
              </p:cNvPr>
              <p:cNvSpPr/>
              <p:nvPr/>
            </p:nvSpPr>
            <p:spPr>
              <a:xfrm>
                <a:off x="1023577" y="5955615"/>
                <a:ext cx="68680" cy="7539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22E15EB-AFA5-4F8E-B011-F12479F0AF42}"/>
              </a:ext>
            </a:extLst>
          </p:cNvPr>
          <p:cNvGrpSpPr/>
          <p:nvPr/>
        </p:nvGrpSpPr>
        <p:grpSpPr>
          <a:xfrm>
            <a:off x="297169" y="152952"/>
            <a:ext cx="5193945" cy="5148072"/>
            <a:chOff x="313459" y="151771"/>
            <a:chExt cx="5193945" cy="5148072"/>
          </a:xfrm>
        </p:grpSpPr>
        <p:sp>
          <p:nvSpPr>
            <p:cNvPr id="42" name="Cloud 41">
              <a:extLst>
                <a:ext uri="{FF2B5EF4-FFF2-40B4-BE49-F238E27FC236}">
                  <a16:creationId xmlns:a16="http://schemas.microsoft.com/office/drawing/2014/main" id="{88CE29E2-9E1E-420C-A88B-CBD1B0B1C693}"/>
                </a:ext>
              </a:extLst>
            </p:cNvPr>
            <p:cNvSpPr/>
            <p:nvPr/>
          </p:nvSpPr>
          <p:spPr>
            <a:xfrm>
              <a:off x="1807349" y="151771"/>
              <a:ext cx="2206171" cy="1407885"/>
            </a:xfrm>
            <a:prstGeom prst="cloud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CLOUD</a:t>
              </a:r>
              <a:endParaRPr lang="en-IN" dirty="0"/>
            </a:p>
          </p:txBody>
        </p:sp>
        <p:sp>
          <p:nvSpPr>
            <p:cNvPr id="43" name="Flowchart: Alternate Process 42">
              <a:extLst>
                <a:ext uri="{FF2B5EF4-FFF2-40B4-BE49-F238E27FC236}">
                  <a16:creationId xmlns:a16="http://schemas.microsoft.com/office/drawing/2014/main" id="{A93B55CE-3147-4C34-B6B8-AEEE70768762}"/>
                </a:ext>
              </a:extLst>
            </p:cNvPr>
            <p:cNvSpPr/>
            <p:nvPr/>
          </p:nvSpPr>
          <p:spPr>
            <a:xfrm>
              <a:off x="2228261" y="2307894"/>
              <a:ext cx="1364343" cy="787400"/>
            </a:xfrm>
            <a:prstGeom prst="flowChartAlternateProcess">
              <a:avLst/>
            </a:prstGeom>
            <a:solidFill>
              <a:schemeClr val="tx2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EDGE</a:t>
              </a:r>
              <a:endParaRPr lang="en-IN" dirty="0"/>
            </a:p>
          </p:txBody>
        </p:sp>
        <p:sp>
          <p:nvSpPr>
            <p:cNvPr id="44" name="Flowchart: Alternate Process 43">
              <a:extLst>
                <a:ext uri="{FF2B5EF4-FFF2-40B4-BE49-F238E27FC236}">
                  <a16:creationId xmlns:a16="http://schemas.microsoft.com/office/drawing/2014/main" id="{3E83B767-B4FE-4D39-A95B-2DFB9FF799EC}"/>
                </a:ext>
              </a:extLst>
            </p:cNvPr>
            <p:cNvSpPr/>
            <p:nvPr/>
          </p:nvSpPr>
          <p:spPr>
            <a:xfrm>
              <a:off x="4115117" y="2307894"/>
              <a:ext cx="1364343" cy="787400"/>
            </a:xfrm>
            <a:prstGeom prst="flowChartAlternateProcess">
              <a:avLst/>
            </a:prstGeom>
            <a:solidFill>
              <a:schemeClr val="tx2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EDGE</a:t>
              </a:r>
              <a:endParaRPr lang="en-IN" dirty="0"/>
            </a:p>
          </p:txBody>
        </p:sp>
        <p:sp>
          <p:nvSpPr>
            <p:cNvPr id="45" name="Flowchart: Alternate Process 44">
              <a:extLst>
                <a:ext uri="{FF2B5EF4-FFF2-40B4-BE49-F238E27FC236}">
                  <a16:creationId xmlns:a16="http://schemas.microsoft.com/office/drawing/2014/main" id="{8A732442-5E4B-4248-B16B-D9F1F3D86607}"/>
                </a:ext>
              </a:extLst>
            </p:cNvPr>
            <p:cNvSpPr/>
            <p:nvPr/>
          </p:nvSpPr>
          <p:spPr>
            <a:xfrm>
              <a:off x="341405" y="2307894"/>
              <a:ext cx="1364343" cy="787400"/>
            </a:xfrm>
            <a:prstGeom prst="flowChartAlternateProcess">
              <a:avLst/>
            </a:prstGeom>
            <a:solidFill>
              <a:schemeClr val="tx2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EDGE</a:t>
              </a:r>
              <a:endParaRPr lang="en-IN" dirty="0"/>
            </a:p>
          </p:txBody>
        </p: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4F188CEA-815A-4364-829C-6D47442F1353}"/>
                </a:ext>
              </a:extLst>
            </p:cNvPr>
            <p:cNvCxnSpPr>
              <a:cxnSpLocks/>
              <a:stCxn id="42" idx="1"/>
              <a:endCxn id="43" idx="0"/>
            </p:cNvCxnSpPr>
            <p:nvPr/>
          </p:nvCxnSpPr>
          <p:spPr>
            <a:xfrm rot="5400000">
              <a:off x="2535566" y="1933024"/>
              <a:ext cx="749737" cy="2"/>
            </a:xfrm>
            <a:prstGeom prst="bentConnector3">
              <a:avLst>
                <a:gd name="adj1" fmla="val 50000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88A50CD-7B90-4688-B33E-20A5E638F540}"/>
                </a:ext>
              </a:extLst>
            </p:cNvPr>
            <p:cNvCxnSpPr>
              <a:cxnSpLocks/>
              <a:stCxn id="42" idx="1"/>
              <a:endCxn id="45" idx="0"/>
            </p:cNvCxnSpPr>
            <p:nvPr/>
          </p:nvCxnSpPr>
          <p:spPr>
            <a:xfrm flipH="1">
              <a:off x="1023577" y="1558157"/>
              <a:ext cx="1886858" cy="749737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CED1BCA-BB3E-4DDC-8FBB-32B631D951A0}"/>
                </a:ext>
              </a:extLst>
            </p:cNvPr>
            <p:cNvCxnSpPr>
              <a:stCxn id="42" idx="1"/>
              <a:endCxn id="44" idx="0"/>
            </p:cNvCxnSpPr>
            <p:nvPr/>
          </p:nvCxnSpPr>
          <p:spPr>
            <a:xfrm>
              <a:off x="2910435" y="1558157"/>
              <a:ext cx="1886854" cy="749737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CE17150-FE3D-403F-A40A-5E637DC4CE47}"/>
                </a:ext>
              </a:extLst>
            </p:cNvPr>
            <p:cNvCxnSpPr>
              <a:cxnSpLocks/>
              <a:stCxn id="45" idx="2"/>
            </p:cNvCxnSpPr>
            <p:nvPr/>
          </p:nvCxnSpPr>
          <p:spPr>
            <a:xfrm>
              <a:off x="1023577" y="3095294"/>
              <a:ext cx="0" cy="725596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818F6361-5527-410A-AE2F-BBB78E0D1893}"/>
                </a:ext>
              </a:extLst>
            </p:cNvPr>
            <p:cNvCxnSpPr>
              <a:cxnSpLocks/>
              <a:stCxn id="43" idx="2"/>
              <a:endCxn id="55" idx="0"/>
            </p:cNvCxnSpPr>
            <p:nvPr/>
          </p:nvCxnSpPr>
          <p:spPr>
            <a:xfrm flipH="1">
              <a:off x="2910432" y="3095294"/>
              <a:ext cx="1" cy="767377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3160615-46F8-44D2-BCEF-F0118DA907E5}"/>
                </a:ext>
              </a:extLst>
            </p:cNvPr>
            <p:cNvCxnSpPr>
              <a:cxnSpLocks/>
              <a:stCxn id="44" idx="2"/>
              <a:endCxn id="56" idx="0"/>
            </p:cNvCxnSpPr>
            <p:nvPr/>
          </p:nvCxnSpPr>
          <p:spPr>
            <a:xfrm flipH="1">
              <a:off x="4797288" y="3095294"/>
              <a:ext cx="1" cy="747471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32BDE90-CF5D-40F2-AF12-661C73F28B0F}"/>
                </a:ext>
              </a:extLst>
            </p:cNvPr>
            <p:cNvCxnSpPr>
              <a:stCxn id="45" idx="3"/>
              <a:endCxn id="43" idx="1"/>
            </p:cNvCxnSpPr>
            <p:nvPr/>
          </p:nvCxnSpPr>
          <p:spPr>
            <a:xfrm>
              <a:off x="1705748" y="2701594"/>
              <a:ext cx="522513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137583B-D507-4C5A-A824-5381EAC26712}"/>
                </a:ext>
              </a:extLst>
            </p:cNvPr>
            <p:cNvCxnSpPr>
              <a:stCxn id="43" idx="3"/>
              <a:endCxn id="44" idx="1"/>
            </p:cNvCxnSpPr>
            <p:nvPr/>
          </p:nvCxnSpPr>
          <p:spPr>
            <a:xfrm>
              <a:off x="3592604" y="2701594"/>
              <a:ext cx="52251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8F528B8-9FFE-4ADF-9102-1D9B05A45DCB}"/>
                </a:ext>
              </a:extLst>
            </p:cNvPr>
            <p:cNvSpPr/>
            <p:nvPr/>
          </p:nvSpPr>
          <p:spPr>
            <a:xfrm>
              <a:off x="313459" y="3842765"/>
              <a:ext cx="1420233" cy="143717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IoT Devices</a:t>
              </a:r>
              <a:endParaRPr lang="en-IN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40EFCEA-D109-4450-A25C-F2D7AA0A59DE}"/>
                </a:ext>
              </a:extLst>
            </p:cNvPr>
            <p:cNvSpPr/>
            <p:nvPr/>
          </p:nvSpPr>
          <p:spPr>
            <a:xfrm>
              <a:off x="2200315" y="3862671"/>
              <a:ext cx="1420233" cy="143717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IoT Devices</a:t>
              </a:r>
              <a:endParaRPr lang="en-IN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95643DE-33F6-4A09-917C-CA370C21E5EE}"/>
                </a:ext>
              </a:extLst>
            </p:cNvPr>
            <p:cNvSpPr/>
            <p:nvPr/>
          </p:nvSpPr>
          <p:spPr>
            <a:xfrm>
              <a:off x="4087171" y="3842765"/>
              <a:ext cx="1420233" cy="143717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IoT Devices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892163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9A6D016-3CBB-4056-AFA7-CA4FFBA304AA}"/>
              </a:ext>
            </a:extLst>
          </p:cNvPr>
          <p:cNvGrpSpPr/>
          <p:nvPr/>
        </p:nvGrpSpPr>
        <p:grpSpPr>
          <a:xfrm>
            <a:off x="1977129" y="215757"/>
            <a:ext cx="8702202" cy="1470307"/>
            <a:chOff x="1556214" y="2102615"/>
            <a:chExt cx="8702202" cy="147030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C2ED0DD-4B2C-43C1-95EB-8CC191DCF6E8}"/>
                </a:ext>
              </a:extLst>
            </p:cNvPr>
            <p:cNvSpPr/>
            <p:nvPr/>
          </p:nvSpPr>
          <p:spPr>
            <a:xfrm>
              <a:off x="1556214" y="2102615"/>
              <a:ext cx="8702202" cy="147030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0A5B9D4-F527-4661-9C63-06E679F2B1BF}"/>
                </a:ext>
              </a:extLst>
            </p:cNvPr>
            <p:cNvSpPr/>
            <p:nvPr/>
          </p:nvSpPr>
          <p:spPr>
            <a:xfrm>
              <a:off x="1556214" y="2112058"/>
              <a:ext cx="8702202" cy="41378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IoT Workflow</a:t>
              </a:r>
              <a:endParaRPr lang="en-IN" dirty="0"/>
            </a:p>
          </p:txBody>
        </p:sp>
        <p:sp>
          <p:nvSpPr>
            <p:cNvPr id="7" name="Flowchart: Predefined Process 6">
              <a:extLst>
                <a:ext uri="{FF2B5EF4-FFF2-40B4-BE49-F238E27FC236}">
                  <a16:creationId xmlns:a16="http://schemas.microsoft.com/office/drawing/2014/main" id="{9C23AD90-932A-4DFB-BC9F-BF47152B4B04}"/>
                </a:ext>
              </a:extLst>
            </p:cNvPr>
            <p:cNvSpPr/>
            <p:nvPr/>
          </p:nvSpPr>
          <p:spPr>
            <a:xfrm>
              <a:off x="1871433" y="2682066"/>
              <a:ext cx="1182912" cy="290556"/>
            </a:xfrm>
            <a:prstGeom prst="flowChartPredefined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[ V ]</a:t>
              </a:r>
              <a:endParaRPr lang="en-IN" sz="1600" dirty="0"/>
            </a:p>
          </p:txBody>
        </p:sp>
        <p:sp>
          <p:nvSpPr>
            <p:cNvPr id="8" name="Flowchart: Predefined Process 7">
              <a:extLst>
                <a:ext uri="{FF2B5EF4-FFF2-40B4-BE49-F238E27FC236}">
                  <a16:creationId xmlns:a16="http://schemas.microsoft.com/office/drawing/2014/main" id="{601651C1-CEB0-4987-B87A-9DE43F5C3368}"/>
                </a:ext>
              </a:extLst>
            </p:cNvPr>
            <p:cNvSpPr/>
            <p:nvPr/>
          </p:nvSpPr>
          <p:spPr>
            <a:xfrm>
              <a:off x="1871875" y="3087530"/>
              <a:ext cx="1182912" cy="311808"/>
            </a:xfrm>
            <a:prstGeom prst="flowChartPredefinedProcess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[ D ]</a:t>
              </a:r>
              <a:endParaRPr lang="en-IN" sz="16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AB5363-5424-4CF7-A0AC-A5A25C5264BF}"/>
                </a:ext>
              </a:extLst>
            </p:cNvPr>
            <p:cNvSpPr txBox="1"/>
            <p:nvPr/>
          </p:nvSpPr>
          <p:spPr>
            <a:xfrm>
              <a:off x="3026574" y="2668492"/>
              <a:ext cx="1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  <a:sym typeface="Wingdings" panose="05000000000000000000" pitchFamily="2" charset="2"/>
                </a:rPr>
                <a:t></a:t>
              </a:r>
              <a:r>
                <a:rPr lang="en-US" sz="1600" dirty="0">
                  <a:solidFill>
                    <a:schemeClr val="accent1"/>
                  </a:solidFill>
                </a:rPr>
                <a:t> </a:t>
              </a:r>
              <a:r>
                <a:rPr lang="en-US" sz="16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Task Size (MC)</a:t>
              </a:r>
              <a:endParaRPr lang="en-IN" sz="1600" dirty="0">
                <a:solidFill>
                  <a:schemeClr val="accent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4CC6B7-0E5A-4F6A-BB0B-E534F7934542}"/>
                </a:ext>
              </a:extLst>
            </p:cNvPr>
            <p:cNvSpPr txBox="1"/>
            <p:nvPr/>
          </p:nvSpPr>
          <p:spPr>
            <a:xfrm>
              <a:off x="3032852" y="3076181"/>
              <a:ext cx="16605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n w="0"/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Wingdings" panose="05000000000000000000" pitchFamily="2" charset="2"/>
                </a:rPr>
                <a:t></a:t>
              </a:r>
              <a:r>
                <a:rPr lang="en-US" sz="1600" dirty="0">
                  <a:ln w="0"/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Data Size (MB)</a:t>
              </a:r>
              <a:endParaRPr lang="en-IN" sz="16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DE7DFA9-2702-49EA-98F2-9B614F908622}"/>
                </a:ext>
              </a:extLst>
            </p:cNvPr>
            <p:cNvSpPr/>
            <p:nvPr/>
          </p:nvSpPr>
          <p:spPr>
            <a:xfrm>
              <a:off x="4802051" y="3087530"/>
              <a:ext cx="599289" cy="31180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D(0)</a:t>
              </a:r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A1783A5-8189-468A-BA94-BD19A00B5EFE}"/>
                </a:ext>
              </a:extLst>
            </p:cNvPr>
            <p:cNvSpPr/>
            <p:nvPr/>
          </p:nvSpPr>
          <p:spPr>
            <a:xfrm>
              <a:off x="5509995" y="3087530"/>
              <a:ext cx="599289" cy="31180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D(1)</a:t>
              </a:r>
              <a:endParaRPr lang="en-IN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08FC4F-3987-4517-96AA-8D97174E3F1E}"/>
                </a:ext>
              </a:extLst>
            </p:cNvPr>
            <p:cNvSpPr/>
            <p:nvPr/>
          </p:nvSpPr>
          <p:spPr>
            <a:xfrm>
              <a:off x="6217939" y="3084561"/>
              <a:ext cx="599289" cy="31180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D(2)</a:t>
              </a:r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75285EA-A4CD-49F5-A409-04E75A421C52}"/>
                </a:ext>
              </a:extLst>
            </p:cNvPr>
            <p:cNvSpPr/>
            <p:nvPr/>
          </p:nvSpPr>
          <p:spPr>
            <a:xfrm>
              <a:off x="8695082" y="3084561"/>
              <a:ext cx="599289" cy="31180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D(n)</a:t>
              </a:r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9874843-D3FF-4B9C-847B-82343FA3A5BC}"/>
                </a:ext>
              </a:extLst>
            </p:cNvPr>
            <p:cNvSpPr/>
            <p:nvPr/>
          </p:nvSpPr>
          <p:spPr>
            <a:xfrm>
              <a:off x="5509995" y="2682066"/>
              <a:ext cx="599289" cy="31180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V(1)</a:t>
              </a:r>
              <a:endParaRPr lang="en-IN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2848BEA-C000-4053-819E-4DF387212827}"/>
                </a:ext>
              </a:extLst>
            </p:cNvPr>
            <p:cNvSpPr/>
            <p:nvPr/>
          </p:nvSpPr>
          <p:spPr>
            <a:xfrm>
              <a:off x="6217939" y="2682066"/>
              <a:ext cx="599289" cy="31180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V(2)</a:t>
              </a:r>
              <a:endParaRPr lang="en-IN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41A438C-B5B1-4E1A-81F8-DB234DE552FF}"/>
                </a:ext>
              </a:extLst>
            </p:cNvPr>
            <p:cNvSpPr/>
            <p:nvPr/>
          </p:nvSpPr>
          <p:spPr>
            <a:xfrm>
              <a:off x="8695082" y="2681865"/>
              <a:ext cx="599289" cy="31180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V(n)</a:t>
              </a:r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7E99F63-2A4A-42D7-A5C6-7A0F6DDF581C}"/>
                </a:ext>
              </a:extLst>
            </p:cNvPr>
            <p:cNvSpPr/>
            <p:nvPr/>
          </p:nvSpPr>
          <p:spPr>
            <a:xfrm>
              <a:off x="6919605" y="2681865"/>
              <a:ext cx="1673100" cy="31180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 . . </a:t>
              </a:r>
              <a:endParaRPr lang="en-IN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9FBF6DE-A5F9-4840-8B30-E9012AC3A1F2}"/>
                </a:ext>
              </a:extLst>
            </p:cNvPr>
            <p:cNvSpPr/>
            <p:nvPr/>
          </p:nvSpPr>
          <p:spPr>
            <a:xfrm>
              <a:off x="6915980" y="3084561"/>
              <a:ext cx="1673100" cy="31180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 . . </a:t>
              </a:r>
              <a:endParaRPr lang="en-IN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58C02F7-89D6-4900-ABD1-C841FDBBC15C}"/>
              </a:ext>
            </a:extLst>
          </p:cNvPr>
          <p:cNvGrpSpPr/>
          <p:nvPr/>
        </p:nvGrpSpPr>
        <p:grpSpPr>
          <a:xfrm>
            <a:off x="1977129" y="1920311"/>
            <a:ext cx="8702202" cy="4721932"/>
            <a:chOff x="1744899" y="1316012"/>
            <a:chExt cx="8702202" cy="472193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D23B283-C6EA-4ED2-A867-B6D96018CF3F}"/>
                </a:ext>
              </a:extLst>
            </p:cNvPr>
            <p:cNvSpPr/>
            <p:nvPr/>
          </p:nvSpPr>
          <p:spPr>
            <a:xfrm>
              <a:off x="1744899" y="1478418"/>
              <a:ext cx="8702202" cy="45595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FD38528-4DF3-4EC9-8CE1-A932BF5452F6}"/>
                </a:ext>
              </a:extLst>
            </p:cNvPr>
            <p:cNvSpPr/>
            <p:nvPr/>
          </p:nvSpPr>
          <p:spPr>
            <a:xfrm>
              <a:off x="1744899" y="1316012"/>
              <a:ext cx="8702202" cy="4137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State</a:t>
              </a:r>
              <a:endParaRPr lang="en-IN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6C7AA03-6877-4207-AA37-B42283F6EC71}"/>
                </a:ext>
              </a:extLst>
            </p:cNvPr>
            <p:cNvGrpSpPr/>
            <p:nvPr/>
          </p:nvGrpSpPr>
          <p:grpSpPr>
            <a:xfrm>
              <a:off x="2060117" y="1967403"/>
              <a:ext cx="5058085" cy="1866601"/>
              <a:chOff x="2060117" y="2344774"/>
              <a:chExt cx="5058085" cy="1866601"/>
            </a:xfrm>
          </p:grpSpPr>
          <p:sp>
            <p:nvSpPr>
              <p:cNvPr id="50" name="Flowchart: Predefined Process 49">
                <a:extLst>
                  <a:ext uri="{FF2B5EF4-FFF2-40B4-BE49-F238E27FC236}">
                    <a16:creationId xmlns:a16="http://schemas.microsoft.com/office/drawing/2014/main" id="{D3524CDC-02C8-48FA-BDEB-4D616E952254}"/>
                  </a:ext>
                </a:extLst>
              </p:cNvPr>
              <p:cNvSpPr/>
              <p:nvPr/>
            </p:nvSpPr>
            <p:spPr>
              <a:xfrm>
                <a:off x="2060117" y="2344774"/>
                <a:ext cx="1182912" cy="319315"/>
              </a:xfrm>
              <a:prstGeom prst="flowChartPredefined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LP</a:t>
                </a:r>
                <a:endParaRPr lang="en-IN" sz="1600" dirty="0"/>
              </a:p>
            </p:txBody>
          </p:sp>
          <p:sp>
            <p:nvSpPr>
              <p:cNvPr id="51" name="Flowchart: Predefined Process 50">
                <a:extLst>
                  <a:ext uri="{FF2B5EF4-FFF2-40B4-BE49-F238E27FC236}">
                    <a16:creationId xmlns:a16="http://schemas.microsoft.com/office/drawing/2014/main" id="{32E831A9-2C40-4DEA-ABEE-4C88F0B239FB}"/>
                  </a:ext>
                </a:extLst>
              </p:cNvPr>
              <p:cNvSpPr/>
              <p:nvPr/>
            </p:nvSpPr>
            <p:spPr>
              <a:xfrm>
                <a:off x="2060117" y="3111640"/>
                <a:ext cx="1182912" cy="319315"/>
              </a:xfrm>
              <a:prstGeom prst="flowChartPredefined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DE</a:t>
                </a:r>
                <a:endParaRPr lang="en-IN" sz="1600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B89FF6F-5A5B-4C46-AF85-EB7434C5390B}"/>
                  </a:ext>
                </a:extLst>
              </p:cNvPr>
              <p:cNvSpPr txBox="1"/>
              <p:nvPr/>
            </p:nvSpPr>
            <p:spPr>
              <a:xfrm>
                <a:off x="3195173" y="3125288"/>
                <a:ext cx="39230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ym typeface="Wingdings" panose="05000000000000000000" pitchFamily="2" charset="2"/>
                  </a:rPr>
                  <a:t> </a:t>
                </a:r>
                <a:r>
                  <a:rPr lang="en-US" sz="1600" dirty="0"/>
                  <a:t>Energy Spent in Data Processing (J/MB)</a:t>
                </a:r>
                <a:endParaRPr lang="en-IN" sz="1600" dirty="0"/>
              </a:p>
            </p:txBody>
          </p:sp>
          <p:sp>
            <p:nvSpPr>
              <p:cNvPr id="53" name="Flowchart: Predefined Process 52">
                <a:extLst>
                  <a:ext uri="{FF2B5EF4-FFF2-40B4-BE49-F238E27FC236}">
                    <a16:creationId xmlns:a16="http://schemas.microsoft.com/office/drawing/2014/main" id="{3B48DAAF-9FE1-43F1-8BBA-9BD65F60494E}"/>
                  </a:ext>
                </a:extLst>
              </p:cNvPr>
              <p:cNvSpPr/>
              <p:nvPr/>
            </p:nvSpPr>
            <p:spPr>
              <a:xfrm>
                <a:off x="2060117" y="2758187"/>
                <a:ext cx="1182912" cy="319315"/>
              </a:xfrm>
              <a:prstGeom prst="flowChartPredefined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DR</a:t>
                </a:r>
                <a:endParaRPr lang="en-IN" sz="16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D33BE6D-77A9-4534-B523-413DBC682602}"/>
                  </a:ext>
                </a:extLst>
              </p:cNvPr>
              <p:cNvSpPr txBox="1"/>
              <p:nvPr/>
            </p:nvSpPr>
            <p:spPr>
              <a:xfrm>
                <a:off x="3195174" y="2355437"/>
                <a:ext cx="33336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ym typeface="Wingdings" panose="05000000000000000000" pitchFamily="2" charset="2"/>
                  </a:rPr>
                  <a:t></a:t>
                </a:r>
                <a:r>
                  <a:rPr lang="en-US" sz="1600" dirty="0"/>
                  <a:t> Parent Edge  </a:t>
                </a:r>
                <a:r>
                  <a:rPr lang="az-Cyrl-AZ" sz="1600" dirty="0"/>
                  <a:t>Є</a:t>
                </a:r>
                <a:r>
                  <a:rPr lang="en-US" sz="1600" dirty="0"/>
                  <a:t> { 1, 2 … e }</a:t>
                </a:r>
                <a:endParaRPr lang="en-IN" sz="1600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0E3CDE9-7B16-4A13-BDFA-F8DD5A01F011}"/>
                  </a:ext>
                </a:extLst>
              </p:cNvPr>
              <p:cNvSpPr txBox="1"/>
              <p:nvPr/>
            </p:nvSpPr>
            <p:spPr>
              <a:xfrm>
                <a:off x="3195173" y="2769996"/>
                <a:ext cx="333364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ym typeface="Wingdings" panose="05000000000000000000" pitchFamily="2" charset="2"/>
                  </a:rPr>
                  <a:t> </a:t>
                </a:r>
                <a:r>
                  <a:rPr lang="en-US" sz="1600" dirty="0"/>
                  <a:t>Bandwidth to Parent Edge (MB/S)</a:t>
                </a:r>
              </a:p>
            </p:txBody>
          </p:sp>
          <p:sp>
            <p:nvSpPr>
              <p:cNvPr id="56" name="Flowchart: Predefined Process 55">
                <a:extLst>
                  <a:ext uri="{FF2B5EF4-FFF2-40B4-BE49-F238E27FC236}">
                    <a16:creationId xmlns:a16="http://schemas.microsoft.com/office/drawing/2014/main" id="{FCE50C30-8052-45B6-BCD6-0CA551D08A6E}"/>
                  </a:ext>
                </a:extLst>
              </p:cNvPr>
              <p:cNvSpPr/>
              <p:nvPr/>
            </p:nvSpPr>
            <p:spPr>
              <a:xfrm>
                <a:off x="2060117" y="3504234"/>
                <a:ext cx="1182912" cy="319315"/>
              </a:xfrm>
              <a:prstGeom prst="flowChartPredefined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VR</a:t>
                </a:r>
                <a:endParaRPr lang="en-IN" sz="1600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1C2292B-DB9F-411A-955A-FD9477DC29BF}"/>
                  </a:ext>
                </a:extLst>
              </p:cNvPr>
              <p:cNvSpPr txBox="1"/>
              <p:nvPr/>
            </p:nvSpPr>
            <p:spPr>
              <a:xfrm>
                <a:off x="3195173" y="3517882"/>
                <a:ext cx="37688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ym typeface="Wingdings" panose="05000000000000000000" pitchFamily="2" charset="2"/>
                  </a:rPr>
                  <a:t> </a:t>
                </a:r>
                <a:r>
                  <a:rPr lang="en-US" sz="1600" dirty="0"/>
                  <a:t>Computation Power (MC/S) </a:t>
                </a:r>
                <a:endParaRPr lang="en-IN" sz="1600" dirty="0"/>
              </a:p>
            </p:txBody>
          </p:sp>
          <p:sp>
            <p:nvSpPr>
              <p:cNvPr id="58" name="Flowchart: Predefined Process 57">
                <a:extLst>
                  <a:ext uri="{FF2B5EF4-FFF2-40B4-BE49-F238E27FC236}">
                    <a16:creationId xmlns:a16="http://schemas.microsoft.com/office/drawing/2014/main" id="{B59569A3-405B-455B-A7A4-057D133F464E}"/>
                  </a:ext>
                </a:extLst>
              </p:cNvPr>
              <p:cNvSpPr/>
              <p:nvPr/>
            </p:nvSpPr>
            <p:spPr>
              <a:xfrm>
                <a:off x="2060117" y="3859173"/>
                <a:ext cx="1182912" cy="319315"/>
              </a:xfrm>
              <a:prstGeom prst="flowChartPredefined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VE</a:t>
                </a:r>
                <a:endParaRPr lang="en-IN" sz="1600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4B35D67-4250-4274-AF6A-B33E7DCEFD3F}"/>
                  </a:ext>
                </a:extLst>
              </p:cNvPr>
              <p:cNvSpPr txBox="1"/>
              <p:nvPr/>
            </p:nvSpPr>
            <p:spPr>
              <a:xfrm>
                <a:off x="3195173" y="3872821"/>
                <a:ext cx="37688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ym typeface="Wingdings" panose="05000000000000000000" pitchFamily="2" charset="2"/>
                  </a:rPr>
                  <a:t> </a:t>
                </a:r>
                <a:r>
                  <a:rPr lang="en-US" sz="1600" dirty="0"/>
                  <a:t>Energy Spent in Task Processing (J/MC) </a:t>
                </a:r>
                <a:endParaRPr lang="en-IN" sz="1600" dirty="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73ACE52-06E5-4A5A-8494-40EBB273A741}"/>
                </a:ext>
              </a:extLst>
            </p:cNvPr>
            <p:cNvGrpSpPr/>
            <p:nvPr/>
          </p:nvGrpSpPr>
          <p:grpSpPr>
            <a:xfrm>
              <a:off x="2060117" y="4632422"/>
              <a:ext cx="8071764" cy="1033119"/>
              <a:chOff x="2060117" y="4476592"/>
              <a:chExt cx="8071764" cy="1033119"/>
            </a:xfrm>
          </p:grpSpPr>
          <p:sp>
            <p:nvSpPr>
              <p:cNvPr id="26" name="Flowchart: Predefined Process 25">
                <a:extLst>
                  <a:ext uri="{FF2B5EF4-FFF2-40B4-BE49-F238E27FC236}">
                    <a16:creationId xmlns:a16="http://schemas.microsoft.com/office/drawing/2014/main" id="{D4DB4891-8466-4572-A294-11A7CC912224}"/>
                  </a:ext>
                </a:extLst>
              </p:cNvPr>
              <p:cNvSpPr/>
              <p:nvPr/>
            </p:nvSpPr>
            <p:spPr>
              <a:xfrm>
                <a:off x="5741788" y="4485952"/>
                <a:ext cx="825954" cy="329193"/>
              </a:xfrm>
              <a:prstGeom prst="flowChartPredefinedProcess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V(1)</a:t>
                </a:r>
                <a:endParaRPr lang="en-IN" sz="1200" dirty="0"/>
              </a:p>
            </p:txBody>
          </p:sp>
          <p:sp>
            <p:nvSpPr>
              <p:cNvPr id="27" name="Flowchart: Predefined Process 26">
                <a:extLst>
                  <a:ext uri="{FF2B5EF4-FFF2-40B4-BE49-F238E27FC236}">
                    <a16:creationId xmlns:a16="http://schemas.microsoft.com/office/drawing/2014/main" id="{94143B27-35E1-4493-BE8D-E7D0E3AEFC85}"/>
                  </a:ext>
                </a:extLst>
              </p:cNvPr>
              <p:cNvSpPr/>
              <p:nvPr/>
            </p:nvSpPr>
            <p:spPr>
              <a:xfrm>
                <a:off x="6600144" y="4489435"/>
                <a:ext cx="817928" cy="319314"/>
              </a:xfrm>
              <a:prstGeom prst="flowChartPredefinedProcess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V(2)</a:t>
                </a:r>
                <a:endParaRPr lang="en-IN" sz="1200" dirty="0"/>
              </a:p>
            </p:txBody>
          </p:sp>
          <p:sp>
            <p:nvSpPr>
              <p:cNvPr id="28" name="Flowchart: Predefined Process 27">
                <a:extLst>
                  <a:ext uri="{FF2B5EF4-FFF2-40B4-BE49-F238E27FC236}">
                    <a16:creationId xmlns:a16="http://schemas.microsoft.com/office/drawing/2014/main" id="{B1B8A54B-658C-421D-B0A8-A09A88791435}"/>
                  </a:ext>
                </a:extLst>
              </p:cNvPr>
              <p:cNvSpPr/>
              <p:nvPr/>
            </p:nvSpPr>
            <p:spPr>
              <a:xfrm>
                <a:off x="8455597" y="4485953"/>
                <a:ext cx="817928" cy="319314"/>
              </a:xfrm>
              <a:prstGeom prst="flowChartPredefinedProcess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V(n-1)</a:t>
                </a:r>
                <a:endParaRPr lang="en-IN" sz="1200" dirty="0"/>
              </a:p>
            </p:txBody>
          </p:sp>
          <p:sp>
            <p:nvSpPr>
              <p:cNvPr id="29" name="Flowchart: Predefined Process 28">
                <a:extLst>
                  <a:ext uri="{FF2B5EF4-FFF2-40B4-BE49-F238E27FC236}">
                    <a16:creationId xmlns:a16="http://schemas.microsoft.com/office/drawing/2014/main" id="{E78FEC1E-C966-4177-81D0-3EA960068A07}"/>
                  </a:ext>
                </a:extLst>
              </p:cNvPr>
              <p:cNvSpPr/>
              <p:nvPr/>
            </p:nvSpPr>
            <p:spPr>
              <a:xfrm>
                <a:off x="9313953" y="4485952"/>
                <a:ext cx="817928" cy="319314"/>
              </a:xfrm>
              <a:prstGeom prst="flowChartPredefinedProcess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V(n)</a:t>
                </a:r>
                <a:endParaRPr lang="en-IN" sz="1200" dirty="0"/>
              </a:p>
            </p:txBody>
          </p:sp>
          <p:sp>
            <p:nvSpPr>
              <p:cNvPr id="30" name="Flowchart: Predefined Process 29">
                <a:extLst>
                  <a:ext uri="{FF2B5EF4-FFF2-40B4-BE49-F238E27FC236}">
                    <a16:creationId xmlns:a16="http://schemas.microsoft.com/office/drawing/2014/main" id="{AB538C33-0E1D-4F6B-BD22-FB3E1291A281}"/>
                  </a:ext>
                </a:extLst>
              </p:cNvPr>
              <p:cNvSpPr/>
              <p:nvPr/>
            </p:nvSpPr>
            <p:spPr>
              <a:xfrm>
                <a:off x="7458500" y="4570403"/>
                <a:ext cx="956669" cy="155727"/>
              </a:xfrm>
              <a:prstGeom prst="flowChartPredefinedProcess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. . .</a:t>
                </a:r>
                <a:endParaRPr lang="en-IN" sz="1200" dirty="0"/>
              </a:p>
            </p:txBody>
          </p:sp>
          <p:sp>
            <p:nvSpPr>
              <p:cNvPr id="31" name="Flowchart: Predefined Process 30">
                <a:extLst>
                  <a:ext uri="{FF2B5EF4-FFF2-40B4-BE49-F238E27FC236}">
                    <a16:creationId xmlns:a16="http://schemas.microsoft.com/office/drawing/2014/main" id="{E91C5D2D-B58A-4C89-A0DA-04E9B7BC53A2}"/>
                  </a:ext>
                </a:extLst>
              </p:cNvPr>
              <p:cNvSpPr/>
              <p:nvPr/>
            </p:nvSpPr>
            <p:spPr>
              <a:xfrm>
                <a:off x="4882080" y="4838705"/>
                <a:ext cx="817928" cy="319314"/>
              </a:xfrm>
              <a:prstGeom prst="flowChartPredefinedProcess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D(0)</a:t>
                </a:r>
                <a:endParaRPr lang="en-IN" sz="1200" dirty="0"/>
              </a:p>
            </p:txBody>
          </p:sp>
          <p:sp>
            <p:nvSpPr>
              <p:cNvPr id="32" name="Flowchart: Predefined Process 31">
                <a:extLst>
                  <a:ext uri="{FF2B5EF4-FFF2-40B4-BE49-F238E27FC236}">
                    <a16:creationId xmlns:a16="http://schemas.microsoft.com/office/drawing/2014/main" id="{01C47D0A-D182-45A1-B87C-8FFE01AC3A41}"/>
                  </a:ext>
                </a:extLst>
              </p:cNvPr>
              <p:cNvSpPr/>
              <p:nvPr/>
            </p:nvSpPr>
            <p:spPr>
              <a:xfrm>
                <a:off x="5749814" y="4838705"/>
                <a:ext cx="817928" cy="319314"/>
              </a:xfrm>
              <a:prstGeom prst="flowChartPredefinedProcess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D(1)</a:t>
                </a:r>
                <a:endParaRPr lang="en-IN" sz="1200" dirty="0"/>
              </a:p>
            </p:txBody>
          </p:sp>
          <p:sp>
            <p:nvSpPr>
              <p:cNvPr id="33" name="Flowchart: Predefined Process 32">
                <a:extLst>
                  <a:ext uri="{FF2B5EF4-FFF2-40B4-BE49-F238E27FC236}">
                    <a16:creationId xmlns:a16="http://schemas.microsoft.com/office/drawing/2014/main" id="{35C4ECB4-13F6-4A56-9C22-AF8CA9E536E0}"/>
                  </a:ext>
                </a:extLst>
              </p:cNvPr>
              <p:cNvSpPr/>
              <p:nvPr/>
            </p:nvSpPr>
            <p:spPr>
              <a:xfrm>
                <a:off x="6594362" y="4838705"/>
                <a:ext cx="817928" cy="319314"/>
              </a:xfrm>
              <a:prstGeom prst="flowChartPredefinedProcess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D(2)</a:t>
                </a:r>
                <a:endParaRPr lang="en-IN" sz="1200" dirty="0"/>
              </a:p>
            </p:txBody>
          </p:sp>
          <p:sp>
            <p:nvSpPr>
              <p:cNvPr id="34" name="Flowchart: Predefined Process 33">
                <a:extLst>
                  <a:ext uri="{FF2B5EF4-FFF2-40B4-BE49-F238E27FC236}">
                    <a16:creationId xmlns:a16="http://schemas.microsoft.com/office/drawing/2014/main" id="{484639D5-124B-4E63-917B-2FA38EC27655}"/>
                  </a:ext>
                </a:extLst>
              </p:cNvPr>
              <p:cNvSpPr/>
              <p:nvPr/>
            </p:nvSpPr>
            <p:spPr>
              <a:xfrm>
                <a:off x="8455597" y="4838705"/>
                <a:ext cx="817928" cy="319314"/>
              </a:xfrm>
              <a:prstGeom prst="flowChartPredefinedProcess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D(n-1)</a:t>
                </a:r>
                <a:endParaRPr lang="en-IN" sz="1200" dirty="0"/>
              </a:p>
            </p:txBody>
          </p:sp>
          <p:sp>
            <p:nvSpPr>
              <p:cNvPr id="35" name="Flowchart: Predefined Process 34">
                <a:extLst>
                  <a:ext uri="{FF2B5EF4-FFF2-40B4-BE49-F238E27FC236}">
                    <a16:creationId xmlns:a16="http://schemas.microsoft.com/office/drawing/2014/main" id="{0E63F077-61DB-49C5-B895-E354A039D792}"/>
                  </a:ext>
                </a:extLst>
              </p:cNvPr>
              <p:cNvSpPr/>
              <p:nvPr/>
            </p:nvSpPr>
            <p:spPr>
              <a:xfrm>
                <a:off x="9313953" y="4838704"/>
                <a:ext cx="817928" cy="319314"/>
              </a:xfrm>
              <a:prstGeom prst="flowChartPredefinedProcess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D(n)</a:t>
                </a:r>
                <a:endParaRPr lang="en-IN" sz="1200" dirty="0"/>
              </a:p>
            </p:txBody>
          </p:sp>
          <p:sp>
            <p:nvSpPr>
              <p:cNvPr id="36" name="Flowchart: Predefined Process 35">
                <a:extLst>
                  <a:ext uri="{FF2B5EF4-FFF2-40B4-BE49-F238E27FC236}">
                    <a16:creationId xmlns:a16="http://schemas.microsoft.com/office/drawing/2014/main" id="{3468D262-85B7-4EB2-AC1E-F357ACE6C060}"/>
                  </a:ext>
                </a:extLst>
              </p:cNvPr>
              <p:cNvSpPr/>
              <p:nvPr/>
            </p:nvSpPr>
            <p:spPr>
              <a:xfrm>
                <a:off x="7452718" y="4930374"/>
                <a:ext cx="956669" cy="155727"/>
              </a:xfrm>
              <a:prstGeom prst="flowChartPredefinedProcess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. . .</a:t>
                </a:r>
                <a:endParaRPr lang="en-IN" sz="1200" dirty="0"/>
              </a:p>
            </p:txBody>
          </p:sp>
          <p:sp>
            <p:nvSpPr>
              <p:cNvPr id="37" name="Flowchart: Predefined Process 36">
                <a:extLst>
                  <a:ext uri="{FF2B5EF4-FFF2-40B4-BE49-F238E27FC236}">
                    <a16:creationId xmlns:a16="http://schemas.microsoft.com/office/drawing/2014/main" id="{05739D40-50FE-42CD-B141-F3F1B8F7B8E8}"/>
                  </a:ext>
                </a:extLst>
              </p:cNvPr>
              <p:cNvSpPr/>
              <p:nvPr/>
            </p:nvSpPr>
            <p:spPr>
              <a:xfrm>
                <a:off x="4882080" y="5190397"/>
                <a:ext cx="817928" cy="319314"/>
              </a:xfrm>
              <a:prstGeom prst="flowChartPredefined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L(0)</a:t>
                </a:r>
                <a:endParaRPr lang="en-IN" sz="1200" dirty="0"/>
              </a:p>
            </p:txBody>
          </p:sp>
          <p:sp>
            <p:nvSpPr>
              <p:cNvPr id="38" name="Flowchart: Predefined Process 37">
                <a:extLst>
                  <a:ext uri="{FF2B5EF4-FFF2-40B4-BE49-F238E27FC236}">
                    <a16:creationId xmlns:a16="http://schemas.microsoft.com/office/drawing/2014/main" id="{F0377F6A-CAF0-41D6-B7F7-56FD51C451E8}"/>
                  </a:ext>
                </a:extLst>
              </p:cNvPr>
              <p:cNvSpPr/>
              <p:nvPr/>
            </p:nvSpPr>
            <p:spPr>
              <a:xfrm>
                <a:off x="5749814" y="5190397"/>
                <a:ext cx="817928" cy="319314"/>
              </a:xfrm>
              <a:prstGeom prst="flowChartPredefined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L(1)</a:t>
                </a:r>
                <a:endParaRPr lang="en-IN" sz="1200" dirty="0"/>
              </a:p>
            </p:txBody>
          </p:sp>
          <p:sp>
            <p:nvSpPr>
              <p:cNvPr id="39" name="Flowchart: Predefined Process 38">
                <a:extLst>
                  <a:ext uri="{FF2B5EF4-FFF2-40B4-BE49-F238E27FC236}">
                    <a16:creationId xmlns:a16="http://schemas.microsoft.com/office/drawing/2014/main" id="{99B4172B-24AE-4FDC-90E1-C14FCE936498}"/>
                  </a:ext>
                </a:extLst>
              </p:cNvPr>
              <p:cNvSpPr/>
              <p:nvPr/>
            </p:nvSpPr>
            <p:spPr>
              <a:xfrm>
                <a:off x="6594522" y="5190397"/>
                <a:ext cx="817928" cy="319314"/>
              </a:xfrm>
              <a:prstGeom prst="flowChartPredefined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L(2)</a:t>
                </a:r>
                <a:endParaRPr lang="en-IN" sz="1200" dirty="0"/>
              </a:p>
            </p:txBody>
          </p:sp>
          <p:sp>
            <p:nvSpPr>
              <p:cNvPr id="40" name="Flowchart: Predefined Process 39">
                <a:extLst>
                  <a:ext uri="{FF2B5EF4-FFF2-40B4-BE49-F238E27FC236}">
                    <a16:creationId xmlns:a16="http://schemas.microsoft.com/office/drawing/2014/main" id="{BD2D55E7-BAFA-4961-B699-DEFE5276B1D9}"/>
                  </a:ext>
                </a:extLst>
              </p:cNvPr>
              <p:cNvSpPr/>
              <p:nvPr/>
            </p:nvSpPr>
            <p:spPr>
              <a:xfrm>
                <a:off x="8455597" y="5176748"/>
                <a:ext cx="817928" cy="319314"/>
              </a:xfrm>
              <a:prstGeom prst="flowChartPredefined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L(n-1)</a:t>
                </a:r>
                <a:endParaRPr lang="en-IN" sz="1200" dirty="0"/>
              </a:p>
            </p:txBody>
          </p:sp>
          <p:sp>
            <p:nvSpPr>
              <p:cNvPr id="41" name="Flowchart: Predefined Process 40">
                <a:extLst>
                  <a:ext uri="{FF2B5EF4-FFF2-40B4-BE49-F238E27FC236}">
                    <a16:creationId xmlns:a16="http://schemas.microsoft.com/office/drawing/2014/main" id="{C160215D-FEE6-4119-B720-79307B4077F7}"/>
                  </a:ext>
                </a:extLst>
              </p:cNvPr>
              <p:cNvSpPr/>
              <p:nvPr/>
            </p:nvSpPr>
            <p:spPr>
              <a:xfrm>
                <a:off x="9313953" y="5176747"/>
                <a:ext cx="817928" cy="319314"/>
              </a:xfrm>
              <a:prstGeom prst="flowChartPredefined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L(n)</a:t>
                </a:r>
                <a:endParaRPr lang="en-IN" sz="1200" dirty="0"/>
              </a:p>
            </p:txBody>
          </p:sp>
          <p:sp>
            <p:nvSpPr>
              <p:cNvPr id="42" name="Flowchart: Predefined Process 41">
                <a:extLst>
                  <a:ext uri="{FF2B5EF4-FFF2-40B4-BE49-F238E27FC236}">
                    <a16:creationId xmlns:a16="http://schemas.microsoft.com/office/drawing/2014/main" id="{570CE6F6-17E4-4A0F-9153-46688D8483B1}"/>
                  </a:ext>
                </a:extLst>
              </p:cNvPr>
              <p:cNvSpPr/>
              <p:nvPr/>
            </p:nvSpPr>
            <p:spPr>
              <a:xfrm>
                <a:off x="7450067" y="5254036"/>
                <a:ext cx="956669" cy="153671"/>
              </a:xfrm>
              <a:prstGeom prst="flowChartPredefined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. . .</a:t>
                </a:r>
                <a:endParaRPr lang="en-IN" sz="1200" dirty="0"/>
              </a:p>
            </p:txBody>
          </p:sp>
          <p:sp>
            <p:nvSpPr>
              <p:cNvPr id="43" name="Flowchart: Predefined Process 42">
                <a:extLst>
                  <a:ext uri="{FF2B5EF4-FFF2-40B4-BE49-F238E27FC236}">
                    <a16:creationId xmlns:a16="http://schemas.microsoft.com/office/drawing/2014/main" id="{9672FE62-E4C8-4637-9AC2-6F75263073C2}"/>
                  </a:ext>
                </a:extLst>
              </p:cNvPr>
              <p:cNvSpPr/>
              <p:nvPr/>
            </p:nvSpPr>
            <p:spPr>
              <a:xfrm>
                <a:off x="2060117" y="4490166"/>
                <a:ext cx="1182912" cy="290556"/>
              </a:xfrm>
              <a:prstGeom prst="flowChartPredefinedProcess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[ V ]</a:t>
                </a:r>
                <a:endParaRPr lang="en-IN" sz="1600" dirty="0"/>
              </a:p>
            </p:txBody>
          </p:sp>
          <p:sp>
            <p:nvSpPr>
              <p:cNvPr id="44" name="Flowchart: Predefined Process 43">
                <a:extLst>
                  <a:ext uri="{FF2B5EF4-FFF2-40B4-BE49-F238E27FC236}">
                    <a16:creationId xmlns:a16="http://schemas.microsoft.com/office/drawing/2014/main" id="{6D62ED1F-8CDE-4037-9607-BD7236C8A581}"/>
                  </a:ext>
                </a:extLst>
              </p:cNvPr>
              <p:cNvSpPr/>
              <p:nvPr/>
            </p:nvSpPr>
            <p:spPr>
              <a:xfrm>
                <a:off x="2060117" y="5181102"/>
                <a:ext cx="1182912" cy="319315"/>
              </a:xfrm>
              <a:prstGeom prst="flowChartPredefined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[ L ]</a:t>
                </a:r>
                <a:endParaRPr lang="en-IN" sz="1600" dirty="0"/>
              </a:p>
            </p:txBody>
          </p:sp>
          <p:sp>
            <p:nvSpPr>
              <p:cNvPr id="45" name="Flowchart: Predefined Process 44">
                <a:extLst>
                  <a:ext uri="{FF2B5EF4-FFF2-40B4-BE49-F238E27FC236}">
                    <a16:creationId xmlns:a16="http://schemas.microsoft.com/office/drawing/2014/main" id="{7F57868B-8FAB-45D4-B199-A1745BB14A76}"/>
                  </a:ext>
                </a:extLst>
              </p:cNvPr>
              <p:cNvSpPr/>
              <p:nvPr/>
            </p:nvSpPr>
            <p:spPr>
              <a:xfrm>
                <a:off x="2060559" y="4831832"/>
                <a:ext cx="1182912" cy="311808"/>
              </a:xfrm>
              <a:prstGeom prst="flowChartPredefinedProcess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[ D ]</a:t>
                </a:r>
                <a:endParaRPr lang="en-IN" sz="1600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07BD7E9-6A0D-47EF-996F-69E4131AB49C}"/>
                  </a:ext>
                </a:extLst>
              </p:cNvPr>
              <p:cNvSpPr txBox="1"/>
              <p:nvPr/>
            </p:nvSpPr>
            <p:spPr>
              <a:xfrm>
                <a:off x="3215258" y="4476592"/>
                <a:ext cx="1673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ym typeface="Wingdings" panose="05000000000000000000" pitchFamily="2" charset="2"/>
                  </a:rPr>
                  <a:t></a:t>
                </a:r>
                <a:r>
                  <a:rPr lang="en-US" sz="1600" dirty="0"/>
                  <a:t> Task Size (MC)</a:t>
                </a:r>
                <a:endParaRPr lang="en-IN" sz="1600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8F610EB-4C2F-48F3-8922-E292B13EBA5B}"/>
                  </a:ext>
                </a:extLst>
              </p:cNvPr>
              <p:cNvSpPr txBox="1"/>
              <p:nvPr/>
            </p:nvSpPr>
            <p:spPr>
              <a:xfrm>
                <a:off x="3221536" y="4820483"/>
                <a:ext cx="16605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ym typeface="Wingdings" panose="05000000000000000000" pitchFamily="2" charset="2"/>
                  </a:rPr>
                  <a:t></a:t>
                </a:r>
                <a:r>
                  <a:rPr lang="en-US" sz="1600" dirty="0"/>
                  <a:t> Data Size (MB)</a:t>
                </a:r>
                <a:endParaRPr lang="en-IN" sz="1600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9EB993C-27A2-494B-9AF1-4DC88B72AFA2}"/>
                  </a:ext>
                </a:extLst>
              </p:cNvPr>
              <p:cNvSpPr txBox="1"/>
              <p:nvPr/>
            </p:nvSpPr>
            <p:spPr>
              <a:xfrm>
                <a:off x="3215258" y="5161595"/>
                <a:ext cx="1673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ym typeface="Wingdings" panose="05000000000000000000" pitchFamily="2" charset="2"/>
                  </a:rPr>
                  <a:t></a:t>
                </a:r>
                <a:r>
                  <a:rPr lang="en-US" sz="1600" dirty="0"/>
                  <a:t> Data Loc (LOC)</a:t>
                </a:r>
                <a:endParaRPr lang="en-IN" sz="1600" dirty="0"/>
              </a:p>
            </p:txBody>
          </p:sp>
          <p:sp>
            <p:nvSpPr>
              <p:cNvPr id="49" name="Flowchart: Predefined Process 48">
                <a:extLst>
                  <a:ext uri="{FF2B5EF4-FFF2-40B4-BE49-F238E27FC236}">
                    <a16:creationId xmlns:a16="http://schemas.microsoft.com/office/drawing/2014/main" id="{063651AE-9D27-4262-8F92-88447006E00F}"/>
                  </a:ext>
                </a:extLst>
              </p:cNvPr>
              <p:cNvSpPr/>
              <p:nvPr/>
            </p:nvSpPr>
            <p:spPr>
              <a:xfrm>
                <a:off x="4882080" y="4485953"/>
                <a:ext cx="817928" cy="319314"/>
              </a:xfrm>
              <a:prstGeom prst="flowChartPredefinedProcess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T</a:t>
                </a:r>
                <a:endParaRPr lang="en-IN" sz="1200" dirty="0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B9C96D3-2DB4-428A-B199-3B30AD14A717}"/>
                </a:ext>
              </a:extLst>
            </p:cNvPr>
            <p:cNvSpPr txBox="1"/>
            <p:nvPr/>
          </p:nvSpPr>
          <p:spPr>
            <a:xfrm>
              <a:off x="4375828" y="4244992"/>
              <a:ext cx="30826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ym typeface="Wingdings" panose="05000000000000000000" pitchFamily="2" charset="2"/>
                </a:rPr>
                <a:t></a:t>
              </a:r>
              <a:r>
                <a:rPr lang="en-US" sz="1600" dirty="0"/>
                <a:t> T = Current Task </a:t>
              </a:r>
              <a:r>
                <a:rPr lang="az-Cyrl-AZ" sz="1600" dirty="0"/>
                <a:t>Є</a:t>
              </a:r>
              <a:r>
                <a:rPr lang="en-US" sz="1600" dirty="0"/>
                <a:t> { 1, 2 … n }</a:t>
              </a:r>
              <a:endParaRPr lang="en-IN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00713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780</Words>
  <Application>Microsoft Office PowerPoint</Application>
  <PresentationFormat>Widescreen</PresentationFormat>
  <Paragraphs>254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Nelson Sharma</dc:creator>
  <cp:lastModifiedBy>Nelson Sharma</cp:lastModifiedBy>
  <cp:revision>10</cp:revision>
  <dcterms:created xsi:type="dcterms:W3CDTF">2021-07-31T14:44:23Z</dcterms:created>
  <dcterms:modified xsi:type="dcterms:W3CDTF">2021-08-02T22:10:45Z</dcterms:modified>
</cp:coreProperties>
</file>