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EFC"/>
    <a:srgbClr val="FD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E331-5DD8-4F78-945E-F6632C69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8F29-FF0D-4027-AF45-19D34A3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0B4-B27E-4E28-BB73-BA766AC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3A5-9AD4-416B-9019-0862F1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59B2-11D1-4D26-99FF-75A1C9B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931-A28B-440B-8D60-D49CDCC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B67B-8233-4D93-B5D1-71D294FB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7D2-3592-4D20-B851-AF253EC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5020-A03D-49BD-B2AD-CFE4EA5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0C88-7B60-436C-B100-381D769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AA24-2F36-404D-9D0E-085D23DD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73F6-2933-420F-B414-E31CFC65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9814-C8BE-4E94-9196-01BF613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CB65-AA58-47E4-A877-BBA3C54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AFB7-DF8E-49AB-8EE5-1E92C6D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EB5-6DE1-41F5-9604-7B36871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D2CC-C102-4634-8917-8867F0E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4BDB-64FD-4038-B8A7-2141CCC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678-F331-4AF9-BA48-43F73BB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594-4A61-4401-97EE-B4F719E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7DA-38DB-4B94-8CA0-FE834C6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7BF-7759-4B3F-88E7-4A72C912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C48-A386-422B-B37E-B27C698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6C07-55E8-47DE-8C97-B811242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CDA3-2A22-4B85-9505-42DC0732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7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B05-1C98-407E-85BE-79EDF6A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3F7-7D22-48C9-B6AB-3A1035FB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6B17-6B75-4176-B76F-C2CDF11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BA0F-7C9D-472A-B524-4C0669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D7-48CC-4435-BD8E-B88FD5B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9CB8-A4BF-4B58-A7BB-6A08E66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A78-8A4C-4826-8CAE-D1DB4D73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B97D-4EC1-4952-9025-5F987FED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7E6E-15E4-4E78-95C1-E392EA60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667F-3045-4752-8A65-5C533836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A09D-EA91-4E7C-B25D-258D308F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B678-2CC7-4BE2-992F-CC4C0EE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4AA1-82AC-48C5-BF26-95274F4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243F-A3CF-4DE1-A6CB-12CAC224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635-986D-46C6-830C-83E9520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9A16-1182-4191-A4EF-08B9A51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F951-B1D8-4AC1-8FC3-599AF239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963A-409A-474D-87F9-7801DDD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7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20A7-6F5B-4D18-A809-25E35EA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78EF4-5746-439C-9098-E8D69AA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8D5B-D46C-4595-B1AB-AEA79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8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64F-A648-4700-99A6-25E5E82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4A5-F0D0-47F5-837F-CCAE3D5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71CD-ACFB-4415-B3D2-832E7B88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F1E-6971-474D-A045-268E9D7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5A73-7EBF-4C79-8265-541C20FE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9622-3E58-4E30-93B3-82AA9DBD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9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114-CE44-4268-9E33-BA549D0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A616-19F3-4281-BFD7-E296D47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DEB1-06CB-42C8-BAC1-3F3C0AD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887-B1C3-4B26-AB82-3DDF4F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9F7-A7C1-4A9B-9D6E-48D492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B858-DED5-41AC-8EE0-BF63216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4D1B-A38A-47E2-BA61-2BEA4729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015-413C-44E4-910E-EE22821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204-8008-49EC-AFBE-06CCA328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1F12-0558-4A67-B396-BE8FCEBBD7B7}" type="datetimeFigureOut">
              <a:rPr lang="en-IN" smtClean="0"/>
              <a:t>05-08-2021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8E57-E7A5-47A0-979B-D6F75CB4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C1DB-2064-4D35-ABC6-DE5F0229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2DB-D7F0-42AE-9A90-7E2D05DAC9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50EFF04-7087-4187-9A75-FCFD05C07963}"/>
              </a:ext>
            </a:extLst>
          </p:cNvPr>
          <p:cNvGrpSpPr/>
          <p:nvPr/>
        </p:nvGrpSpPr>
        <p:grpSpPr>
          <a:xfrm>
            <a:off x="5462267" y="169741"/>
            <a:ext cx="1255776" cy="1054218"/>
            <a:chOff x="390395" y="362712"/>
            <a:chExt cx="1255776" cy="1054218"/>
          </a:xfrm>
        </p:grpSpPr>
        <p:pic>
          <p:nvPicPr>
            <p:cNvPr id="4" name="Graphic 3" descr="Open folder">
              <a:extLst>
                <a:ext uri="{FF2B5EF4-FFF2-40B4-BE49-F238E27FC236}">
                  <a16:creationId xmlns:a16="http://schemas.microsoft.com/office/drawing/2014/main" id="{3C17D764-412E-4AD1-9628-D5D689AC9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28" y="362712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B3834A-45BB-47A6-A964-BD10DFE64250}"/>
                </a:ext>
              </a:extLst>
            </p:cNvPr>
            <p:cNvSpPr txBox="1"/>
            <p:nvPr/>
          </p:nvSpPr>
          <p:spPr>
            <a:xfrm>
              <a:off x="390395" y="1047598"/>
              <a:ext cx="1255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dmro_code</a:t>
              </a:r>
              <a:endParaRPr lang="en-IN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7FBDD8-06E6-4319-B915-F1512CE2185C}"/>
              </a:ext>
            </a:extLst>
          </p:cNvPr>
          <p:cNvSpPr txBox="1"/>
          <p:nvPr/>
        </p:nvSpPr>
        <p:spPr>
          <a:xfrm>
            <a:off x="765589" y="3417307"/>
            <a:ext cx="236055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–e &lt;name&gt;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753EC4-31CE-4958-B692-3192BC7BCA15}"/>
              </a:ext>
            </a:extLst>
          </p:cNvPr>
          <p:cNvGrpSpPr/>
          <p:nvPr/>
        </p:nvGrpSpPr>
        <p:grpSpPr>
          <a:xfrm>
            <a:off x="3126144" y="4203406"/>
            <a:ext cx="1353312" cy="1098018"/>
            <a:chOff x="3126144" y="4203406"/>
            <a:chExt cx="1353312" cy="10980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30CD9E-2184-4F4C-831B-5B3B6D944711}"/>
                </a:ext>
              </a:extLst>
            </p:cNvPr>
            <p:cNvSpPr txBox="1"/>
            <p:nvPr/>
          </p:nvSpPr>
          <p:spPr>
            <a:xfrm>
              <a:off x="3126144" y="4932092"/>
              <a:ext cx="135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gym_dmro</a:t>
              </a:r>
            </a:p>
          </p:txBody>
        </p:sp>
        <p:pic>
          <p:nvPicPr>
            <p:cNvPr id="48" name="Graphic 47" descr="Folder">
              <a:extLst>
                <a:ext uri="{FF2B5EF4-FFF2-40B4-BE49-F238E27FC236}">
                  <a16:creationId xmlns:a16="http://schemas.microsoft.com/office/drawing/2014/main" id="{9B5C6871-AF3C-43A5-9929-D7ED80F04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5600" y="4203406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F7B6BB-0A19-41E5-B87A-EF7D1A432331}"/>
              </a:ext>
            </a:extLst>
          </p:cNvPr>
          <p:cNvGrpSpPr/>
          <p:nvPr/>
        </p:nvGrpSpPr>
        <p:grpSpPr>
          <a:xfrm>
            <a:off x="5358888" y="1812827"/>
            <a:ext cx="1462536" cy="1561152"/>
            <a:chOff x="396240" y="362712"/>
            <a:chExt cx="1255776" cy="1340451"/>
          </a:xfrm>
        </p:grpSpPr>
        <p:pic>
          <p:nvPicPr>
            <p:cNvPr id="51" name="Graphic 50" descr="Open folder">
              <a:extLst>
                <a:ext uri="{FF2B5EF4-FFF2-40B4-BE49-F238E27FC236}">
                  <a16:creationId xmlns:a16="http://schemas.microsoft.com/office/drawing/2014/main" id="{ABFBE18C-9134-4A5A-90C8-79C4951A5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28" y="362712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0C951E-29EA-46E9-B49E-88D50DF13A72}"/>
                </a:ext>
              </a:extLst>
            </p:cNvPr>
            <p:cNvSpPr txBox="1"/>
            <p:nvPr/>
          </p:nvSpPr>
          <p:spPr>
            <a:xfrm>
              <a:off x="396240" y="1056832"/>
              <a:ext cx="1255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infra-DMRO</a:t>
              </a:r>
              <a:endParaRPr lang="en-IN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B3B691-E694-4039-8CB7-EF063D0D6E68}"/>
              </a:ext>
            </a:extLst>
          </p:cNvPr>
          <p:cNvGrpSpPr/>
          <p:nvPr/>
        </p:nvGrpSpPr>
        <p:grpSpPr>
          <a:xfrm>
            <a:off x="7712546" y="1822805"/>
            <a:ext cx="1462536" cy="1177736"/>
            <a:chOff x="396240" y="362712"/>
            <a:chExt cx="1255776" cy="1011239"/>
          </a:xfrm>
        </p:grpSpPr>
        <p:pic>
          <p:nvPicPr>
            <p:cNvPr id="54" name="Graphic 53" descr="Open folder">
              <a:extLst>
                <a:ext uri="{FF2B5EF4-FFF2-40B4-BE49-F238E27FC236}">
                  <a16:creationId xmlns:a16="http://schemas.microsoft.com/office/drawing/2014/main" id="{95969017-19F1-4798-BEA0-9C437372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28" y="362712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3DD2C4-B0D0-4560-BF7E-195E24398568}"/>
                </a:ext>
              </a:extLst>
            </p:cNvPr>
            <p:cNvSpPr txBox="1"/>
            <p:nvPr/>
          </p:nvSpPr>
          <p:spPr>
            <a:xfrm>
              <a:off x="396240" y="1056832"/>
              <a:ext cx="1255776" cy="31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learn-DMRO</a:t>
              </a:r>
              <a:endParaRPr lang="en-IN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3F6101-1859-4DCB-B898-10D10845784F}"/>
              </a:ext>
            </a:extLst>
          </p:cNvPr>
          <p:cNvGrpSpPr/>
          <p:nvPr/>
        </p:nvGrpSpPr>
        <p:grpSpPr>
          <a:xfrm>
            <a:off x="3071533" y="1822805"/>
            <a:ext cx="1462536" cy="1177736"/>
            <a:chOff x="396240" y="362712"/>
            <a:chExt cx="1255776" cy="1011239"/>
          </a:xfrm>
        </p:grpSpPr>
        <p:pic>
          <p:nvPicPr>
            <p:cNvPr id="57" name="Graphic 56" descr="Open folder">
              <a:extLst>
                <a:ext uri="{FF2B5EF4-FFF2-40B4-BE49-F238E27FC236}">
                  <a16:creationId xmlns:a16="http://schemas.microsoft.com/office/drawing/2014/main" id="{DD532C24-89EC-468E-B20B-3DC73C78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28" y="362712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942A7C-7372-4957-A029-29C86D97A047}"/>
                </a:ext>
              </a:extLst>
            </p:cNvPr>
            <p:cNvSpPr txBox="1"/>
            <p:nvPr/>
          </p:nvSpPr>
          <p:spPr>
            <a:xfrm>
              <a:off x="396240" y="1056832"/>
              <a:ext cx="1255776" cy="31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gym-DMRO</a:t>
              </a:r>
              <a:endParaRPr lang="en-IN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644FD7-E97D-4997-8CB8-09BD18193829}"/>
              </a:ext>
            </a:extLst>
          </p:cNvPr>
          <p:cNvGrpSpPr/>
          <p:nvPr/>
        </p:nvGrpSpPr>
        <p:grpSpPr>
          <a:xfrm>
            <a:off x="7767157" y="4203406"/>
            <a:ext cx="1353312" cy="1098018"/>
            <a:chOff x="3126144" y="4203406"/>
            <a:chExt cx="1353312" cy="109801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6EBB85-DB50-4AE3-801D-DBC0D27FA929}"/>
                </a:ext>
              </a:extLst>
            </p:cNvPr>
            <p:cNvSpPr txBox="1"/>
            <p:nvPr/>
          </p:nvSpPr>
          <p:spPr>
            <a:xfrm>
              <a:off x="3126144" y="4932092"/>
              <a:ext cx="135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learn_dmro</a:t>
              </a:r>
            </a:p>
          </p:txBody>
        </p:sp>
        <p:pic>
          <p:nvPicPr>
            <p:cNvPr id="62" name="Graphic 61" descr="Folder">
              <a:extLst>
                <a:ext uri="{FF2B5EF4-FFF2-40B4-BE49-F238E27FC236}">
                  <a16:creationId xmlns:a16="http://schemas.microsoft.com/office/drawing/2014/main" id="{D8327FD1-FCC4-4E25-B387-D2F3337C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5600" y="4203406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D152A5-4A1A-41F0-BC97-20403DF4B224}"/>
              </a:ext>
            </a:extLst>
          </p:cNvPr>
          <p:cNvGrpSpPr/>
          <p:nvPr/>
        </p:nvGrpSpPr>
        <p:grpSpPr>
          <a:xfrm>
            <a:off x="5413499" y="4203406"/>
            <a:ext cx="1353312" cy="1098018"/>
            <a:chOff x="3126144" y="4203406"/>
            <a:chExt cx="1353312" cy="10980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ABD87A-FC2F-4902-AD39-2917832FF5C8}"/>
                </a:ext>
              </a:extLst>
            </p:cNvPr>
            <p:cNvSpPr txBox="1"/>
            <p:nvPr/>
          </p:nvSpPr>
          <p:spPr>
            <a:xfrm>
              <a:off x="3126144" y="4932092"/>
              <a:ext cx="135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infra_dmro</a:t>
              </a:r>
            </a:p>
          </p:txBody>
        </p:sp>
        <p:pic>
          <p:nvPicPr>
            <p:cNvPr id="65" name="Graphic 64" descr="Folder">
              <a:extLst>
                <a:ext uri="{FF2B5EF4-FFF2-40B4-BE49-F238E27FC236}">
                  <a16:creationId xmlns:a16="http://schemas.microsoft.com/office/drawing/2014/main" id="{75145766-0DFC-4BB6-8124-D2284C5CB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45600" y="4203406"/>
              <a:ext cx="914400" cy="914400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52CC6A-5158-4C79-A3C6-CDB37CAA2CAC}"/>
              </a:ext>
            </a:extLst>
          </p:cNvPr>
          <p:cNvCxnSpPr>
            <a:stCxn id="58" idx="2"/>
            <a:endCxn id="48" idx="0"/>
          </p:cNvCxnSpPr>
          <p:nvPr/>
        </p:nvCxnSpPr>
        <p:spPr>
          <a:xfrm flipH="1">
            <a:off x="3802800" y="3000541"/>
            <a:ext cx="1" cy="120286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C0DC25-2FB8-4CB5-BFB6-63F1C3D7DE7B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 flipH="1">
            <a:off x="6090155" y="3000541"/>
            <a:ext cx="1" cy="120286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F2246D-F3A1-4895-B5B8-490BCCDCA90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8443813" y="3000541"/>
            <a:ext cx="1" cy="120286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BD2FA9-678D-44DE-80CD-FA6A6860B7F5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90155" y="1223959"/>
            <a:ext cx="1" cy="58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FCEB21-EFAC-463C-8F53-453273C31F5B}"/>
              </a:ext>
            </a:extLst>
          </p:cNvPr>
          <p:cNvCxnSpPr>
            <a:cxnSpLocks/>
            <a:stCxn id="5" idx="2"/>
            <a:endCxn id="54" idx="0"/>
          </p:cNvCxnSpPr>
          <p:nvPr/>
        </p:nvCxnSpPr>
        <p:spPr>
          <a:xfrm>
            <a:off x="6090155" y="1223959"/>
            <a:ext cx="2353659" cy="59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15F160-14E2-4344-BDF2-A44AD3A169EE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 flipH="1">
            <a:off x="3802801" y="1223959"/>
            <a:ext cx="2287354" cy="59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1E8B7AB-FCB7-4CBD-89C7-A05FD9B9F3B3}"/>
              </a:ext>
            </a:extLst>
          </p:cNvPr>
          <p:cNvSpPr txBox="1"/>
          <p:nvPr/>
        </p:nvSpPr>
        <p:spPr>
          <a:xfrm>
            <a:off x="1008944" y="493209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86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67F5E0-FA7F-4393-8B9F-83808489DDD0}"/>
              </a:ext>
            </a:extLst>
          </p:cNvPr>
          <p:cNvGrpSpPr/>
          <p:nvPr/>
        </p:nvGrpSpPr>
        <p:grpSpPr>
          <a:xfrm>
            <a:off x="18288" y="605153"/>
            <a:ext cx="1353312" cy="1098018"/>
            <a:chOff x="3126144" y="4203406"/>
            <a:chExt cx="1353312" cy="10980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639869-D32F-459A-A035-E10E6D0557D3}"/>
                </a:ext>
              </a:extLst>
            </p:cNvPr>
            <p:cNvSpPr txBox="1"/>
            <p:nvPr/>
          </p:nvSpPr>
          <p:spPr>
            <a:xfrm>
              <a:off x="3126144" y="4932092"/>
              <a:ext cx="135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gym_dmro</a:t>
              </a:r>
            </a:p>
          </p:txBody>
        </p:sp>
        <p:pic>
          <p:nvPicPr>
            <p:cNvPr id="4" name="Graphic 3" descr="Folder">
              <a:extLst>
                <a:ext uri="{FF2B5EF4-FFF2-40B4-BE49-F238E27FC236}">
                  <a16:creationId xmlns:a16="http://schemas.microsoft.com/office/drawing/2014/main" id="{70D68BA8-B161-414C-8AD5-D782C212E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5600" y="4203406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3ED61D-3A95-42FA-8B64-3B3E58692F01}"/>
              </a:ext>
            </a:extLst>
          </p:cNvPr>
          <p:cNvSpPr txBox="1"/>
          <p:nvPr/>
        </p:nvSpPr>
        <p:spPr>
          <a:xfrm>
            <a:off x="1353312" y="761382"/>
            <a:ext cx="90830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gym_dmro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gym_dmro</a:t>
            </a:r>
            <a:r>
              <a:rPr lang="en-US" dirty="0">
                <a:latin typeface="Consolas" panose="020B0609020204030204" pitchFamily="49" charset="0"/>
              </a:rPr>
              <a:t>.envs.</a:t>
            </a:r>
            <a:r>
              <a:rPr lang="en-US" u="sng" dirty="0">
                <a:latin typeface="Consolas" panose="020B0609020204030204" pitchFamily="49" charset="0"/>
              </a:rPr>
              <a:t>dmro_infra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INFRA, ENV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6D99EF-56FB-4BFF-B856-35825B83C04C}"/>
              </a:ext>
            </a:extLst>
          </p:cNvPr>
          <p:cNvGrpSpPr/>
          <p:nvPr/>
        </p:nvGrpSpPr>
        <p:grpSpPr>
          <a:xfrm>
            <a:off x="0" y="2853392"/>
            <a:ext cx="1353312" cy="1098018"/>
            <a:chOff x="3126144" y="4203406"/>
            <a:chExt cx="1353312" cy="1098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3A42EB-00FA-4D06-A2B6-B448923340A7}"/>
                </a:ext>
              </a:extLst>
            </p:cNvPr>
            <p:cNvSpPr txBox="1"/>
            <p:nvPr/>
          </p:nvSpPr>
          <p:spPr>
            <a:xfrm>
              <a:off x="3126144" y="4932092"/>
              <a:ext cx="135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infra_dmro</a:t>
              </a:r>
            </a:p>
          </p:txBody>
        </p:sp>
        <p:pic>
          <p:nvPicPr>
            <p:cNvPr id="8" name="Graphic 7" descr="Folder">
              <a:extLst>
                <a:ext uri="{FF2B5EF4-FFF2-40B4-BE49-F238E27FC236}">
                  <a16:creationId xmlns:a16="http://schemas.microsoft.com/office/drawing/2014/main" id="{7A615921-C0C5-4D12-83A2-78CAC5810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5600" y="4203406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EFA7A7-5BD2-4DEF-9E24-A7089856B601}"/>
              </a:ext>
            </a:extLst>
          </p:cNvPr>
          <p:cNvSpPr txBox="1"/>
          <p:nvPr/>
        </p:nvSpPr>
        <p:spPr>
          <a:xfrm>
            <a:off x="1353312" y="2389785"/>
            <a:ext cx="908304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infra_dmro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infra_dmro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u="sng" dirty="0">
                <a:latin typeface="Consolas" panose="020B0609020204030204" pitchFamily="49" charset="0"/>
              </a:rPr>
              <a:t>common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effective_bandwidth, </a:t>
            </a:r>
            <a:r>
              <a:rPr lang="en-US" i="1" dirty="0" err="1">
                <a:latin typeface="Consolas" panose="020B0609020204030204" pitchFamily="49" charset="0"/>
              </a:rPr>
              <a:t>plot</a:t>
            </a:r>
            <a:r>
              <a:rPr lang="en-US" i="1" err="1">
                <a:latin typeface="Consolas" panose="020B0609020204030204" pitchFamily="49" charset="0"/>
              </a:rPr>
              <a:t>_</a:t>
            </a:r>
            <a:r>
              <a:rPr lang="en-US" i="1">
                <a:latin typeface="Consolas" panose="020B0609020204030204" pitchFamily="49" charset="0"/>
              </a:rPr>
              <a:t>infra 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infra_dmro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u="sng" dirty="0" err="1">
                <a:latin typeface="Consolas" panose="020B0609020204030204" pitchFamily="49" charset="0"/>
              </a:rPr>
              <a:t>common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import_infra</a:t>
            </a:r>
            <a:endParaRPr lang="en-US" i="1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infra_dmro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u="sng" dirty="0">
                <a:latin typeface="Consolas" panose="020B0609020204030204" pitchFamily="49" charset="0"/>
              </a:rPr>
              <a:t>infra_test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test_infra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infra_dmro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u="sng" dirty="0">
                <a:highlight>
                  <a:srgbClr val="FFFF00"/>
                </a:highlight>
                <a:latin typeface="Consolas" panose="020B0609020204030204" pitchFamily="49" charset="0"/>
              </a:rPr>
              <a:t>&lt;infra_name&gt;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&lt;infra_variable&gt;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78B118-30F1-452F-B2D0-19ED5929C4AB}"/>
              </a:ext>
            </a:extLst>
          </p:cNvPr>
          <p:cNvGrpSpPr/>
          <p:nvPr/>
        </p:nvGrpSpPr>
        <p:grpSpPr>
          <a:xfrm>
            <a:off x="18288" y="4925001"/>
            <a:ext cx="1353312" cy="1098018"/>
            <a:chOff x="3126144" y="4203406"/>
            <a:chExt cx="1353312" cy="10980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6D24F-A872-4DD5-B139-D8A08155E861}"/>
                </a:ext>
              </a:extLst>
            </p:cNvPr>
            <p:cNvSpPr txBox="1"/>
            <p:nvPr/>
          </p:nvSpPr>
          <p:spPr>
            <a:xfrm>
              <a:off x="3126144" y="4932092"/>
              <a:ext cx="135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learn_dmro</a:t>
              </a:r>
            </a:p>
          </p:txBody>
        </p:sp>
        <p:pic>
          <p:nvPicPr>
            <p:cNvPr id="12" name="Graphic 11" descr="Folder">
              <a:extLst>
                <a:ext uri="{FF2B5EF4-FFF2-40B4-BE49-F238E27FC236}">
                  <a16:creationId xmlns:a16="http://schemas.microsoft.com/office/drawing/2014/main" id="{73EC8F71-C9D2-4BA1-BA0D-73B9A3F8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5600" y="4203406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ADBEC5-2390-44B6-9F27-1AE231E5D06C}"/>
              </a:ext>
            </a:extLst>
          </p:cNvPr>
          <p:cNvSpPr txBox="1"/>
          <p:nvPr/>
        </p:nvSpPr>
        <p:spPr>
          <a:xfrm>
            <a:off x="1353312" y="4501527"/>
            <a:ext cx="908304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learn_dmro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learn_dmro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u="sng" dirty="0">
                <a:latin typeface="Consolas" panose="020B0609020204030204" pitchFamily="49" charset="0"/>
              </a:rPr>
              <a:t>dmro_dqn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AGENT_DQN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learn_dmro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u="sng" dirty="0">
                <a:highlight>
                  <a:srgbClr val="FFFF00"/>
                </a:highlight>
                <a:latin typeface="Consolas" panose="020B0609020204030204" pitchFamily="49" charset="0"/>
              </a:rPr>
              <a:t>dmro_dqn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highlight>
                  <a:srgbClr val="FFFF00"/>
                </a:highlight>
                <a:latin typeface="Consolas" panose="020B0609020204030204" pitchFamily="49" charset="0"/>
              </a:rPr>
              <a:t>&lt;learning_agents&gt;, …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learn_dmro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u="sng" dirty="0">
                <a:highlight>
                  <a:srgbClr val="FFFF00"/>
                </a:highlight>
                <a:latin typeface="Consolas" panose="020B0609020204030204" pitchFamily="49" charset="0"/>
              </a:rPr>
              <a:t>&lt;learning_method&gt;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highlight>
                  <a:srgbClr val="FFFF00"/>
                </a:highlight>
                <a:latin typeface="Consolas" panose="020B0609020204030204" pitchFamily="49" charset="0"/>
              </a:rPr>
              <a:t>&lt;learning_agents&gt;, …</a:t>
            </a:r>
          </a:p>
        </p:txBody>
      </p:sp>
    </p:spTree>
    <p:extLst>
      <p:ext uri="{BB962C8B-B14F-4D97-AF65-F5344CB8AC3E}">
        <p14:creationId xmlns:p14="http://schemas.microsoft.com/office/powerpoint/2010/main" val="8071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32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153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40</cp:revision>
  <dcterms:created xsi:type="dcterms:W3CDTF">2021-07-31T14:44:23Z</dcterms:created>
  <dcterms:modified xsi:type="dcterms:W3CDTF">2021-08-05T19:00:04Z</dcterms:modified>
</cp:coreProperties>
</file>