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9" r:id="rId4"/>
    <p:sldId id="27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193708" y="-31092"/>
            <a:ext cx="423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 Environment : 01</a:t>
            </a:r>
            <a:endParaRPr lang="en-IN" sz="3600" dirty="0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C48FAF2-4A73-487D-8B5F-D18CE0F28E10}"/>
              </a:ext>
            </a:extLst>
          </p:cNvPr>
          <p:cNvSpPr/>
          <p:nvPr/>
        </p:nvSpPr>
        <p:spPr>
          <a:xfrm>
            <a:off x="1753391" y="3078548"/>
            <a:ext cx="1463942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EDGE 1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DE: 0.002</a:t>
            </a:r>
          </a:p>
          <a:p>
            <a:pPr algn="ctr"/>
            <a:r>
              <a:rPr lang="en-US" sz="1200" dirty="0"/>
              <a:t>VE: 0.02</a:t>
            </a:r>
          </a:p>
          <a:p>
            <a:pPr algn="ctr"/>
            <a:r>
              <a:rPr lang="en-US" sz="1200" dirty="0"/>
              <a:t>VR: 2.5</a:t>
            </a:r>
            <a:endParaRPr lang="en-IN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CFBD4-4C17-471E-9F9D-DF130F89EE2E}"/>
              </a:ext>
            </a:extLst>
          </p:cNvPr>
          <p:cNvCxnSpPr>
            <a:cxnSpLocks/>
            <a:stCxn id="101" idx="2"/>
            <a:endCxn id="52" idx="0"/>
          </p:cNvCxnSpPr>
          <p:nvPr/>
        </p:nvCxnSpPr>
        <p:spPr>
          <a:xfrm>
            <a:off x="2485362" y="2364879"/>
            <a:ext cx="0" cy="7136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B154B289-4A51-46DE-B913-802CD57552AF}"/>
              </a:ext>
            </a:extLst>
          </p:cNvPr>
          <p:cNvSpPr/>
          <p:nvPr/>
        </p:nvSpPr>
        <p:spPr>
          <a:xfrm>
            <a:off x="1753391" y="1071172"/>
            <a:ext cx="1463942" cy="12937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2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DE: 0.001</a:t>
            </a:r>
          </a:p>
          <a:p>
            <a:pPr algn="ctr"/>
            <a:r>
              <a:rPr lang="en-US" sz="1200" dirty="0"/>
              <a:t>VE: 0.01</a:t>
            </a:r>
          </a:p>
          <a:p>
            <a:pPr algn="ctr"/>
            <a:r>
              <a:rPr lang="en-US" sz="1200" dirty="0"/>
              <a:t>VR: 3</a:t>
            </a:r>
            <a:endParaRPr lang="en-IN" sz="12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5D4661E-7B49-4AF8-BFFC-AB4F2D3629F7}"/>
              </a:ext>
            </a:extLst>
          </p:cNvPr>
          <p:cNvSpPr txBox="1"/>
          <p:nvPr/>
        </p:nvSpPr>
        <p:spPr>
          <a:xfrm>
            <a:off x="2539565" y="2580260"/>
            <a:ext cx="67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DR: 150</a:t>
            </a:r>
            <a:endParaRPr lang="en-IN" sz="12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77969D6-28FB-445D-AF2E-8ED2E67942E1}"/>
              </a:ext>
            </a:extLst>
          </p:cNvPr>
          <p:cNvSpPr/>
          <p:nvPr/>
        </p:nvSpPr>
        <p:spPr>
          <a:xfrm>
            <a:off x="3295162" y="4996175"/>
            <a:ext cx="3083540" cy="1384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Workflow Constants</a:t>
            </a:r>
          </a:p>
          <a:p>
            <a:endParaRPr lang="en-US" sz="1200" dirty="0"/>
          </a:p>
          <a:p>
            <a:r>
              <a:rPr lang="en-US" sz="1200" dirty="0"/>
              <a:t>WF_D0_RANGE: (50</a:t>
            </a:r>
            <a:r>
              <a:rPr lang="en-IN" sz="1200" dirty="0"/>
              <a:t>, 100)</a:t>
            </a:r>
          </a:p>
          <a:p>
            <a:r>
              <a:rPr lang="en-IN" sz="1200" dirty="0"/>
              <a:t>WF_DT_RANGE: (10, 50)</a:t>
            </a:r>
          </a:p>
          <a:p>
            <a:r>
              <a:rPr lang="en-IN" sz="1200" dirty="0"/>
              <a:t>WF_VT_RANGE: (10**3, 10**5)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EF30D3-48EF-440D-AC67-3DDF06301BAC}"/>
              </a:ext>
            </a:extLst>
          </p:cNvPr>
          <p:cNvSpPr/>
          <p:nvPr/>
        </p:nvSpPr>
        <p:spPr>
          <a:xfrm>
            <a:off x="6456531" y="4996175"/>
            <a:ext cx="3083540" cy="13843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Utility Weights</a:t>
            </a:r>
          </a:p>
          <a:p>
            <a:endParaRPr lang="en-US" sz="1200" dirty="0"/>
          </a:p>
          <a:p>
            <a:r>
              <a:rPr lang="en-US" sz="1200" dirty="0"/>
              <a:t>Delay weightage : [1, 1, 1]</a:t>
            </a:r>
          </a:p>
          <a:p>
            <a:r>
              <a:rPr lang="en-US" sz="1200" dirty="0"/>
              <a:t>Energy weightage : [1, 1, 1]</a:t>
            </a:r>
            <a:endParaRPr lang="en-IN" sz="1200" dirty="0"/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D83683B8-230F-4AA4-ABCD-BEC963093343}"/>
              </a:ext>
            </a:extLst>
          </p:cNvPr>
          <p:cNvSpPr/>
          <p:nvPr/>
        </p:nvSpPr>
        <p:spPr>
          <a:xfrm>
            <a:off x="1753391" y="4996175"/>
            <a:ext cx="1463942" cy="138439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0</a:t>
            </a:r>
          </a:p>
          <a:p>
            <a:pPr algn="ctr"/>
            <a:endParaRPr lang="en-US" sz="1200" dirty="0"/>
          </a:p>
          <a:p>
            <a:r>
              <a:rPr lang="en-IN" sz="1200" dirty="0"/>
              <a:t>DE: (0.005, 0.010)</a:t>
            </a:r>
          </a:p>
          <a:p>
            <a:r>
              <a:rPr lang="en-IN" sz="1200" dirty="0"/>
              <a:t>VE: (0.06, 0.10)</a:t>
            </a:r>
          </a:p>
          <a:p>
            <a:r>
              <a:rPr lang="en-IN" sz="1200" dirty="0"/>
              <a:t>VR: (1.0, 1.5)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2380B3-6844-48CA-98C9-2414230D5781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485362" y="4282505"/>
            <a:ext cx="0" cy="71367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AA9D3EF-E3E4-44C4-8E1A-6775742D403D}"/>
              </a:ext>
            </a:extLst>
          </p:cNvPr>
          <p:cNvSpPr txBox="1"/>
          <p:nvPr/>
        </p:nvSpPr>
        <p:spPr>
          <a:xfrm>
            <a:off x="2539565" y="4552857"/>
            <a:ext cx="1313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DR: (30</a:t>
            </a:r>
            <a:r>
              <a:rPr lang="en-IN" sz="1200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157250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1487895" y="29176"/>
            <a:ext cx="411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 Environment  02</a:t>
            </a:r>
            <a:endParaRPr lang="en-IN" sz="3600" dirty="0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9CDC0369-B9BF-49AA-B1EC-38F7E61952A7}"/>
              </a:ext>
            </a:extLst>
          </p:cNvPr>
          <p:cNvSpPr/>
          <p:nvPr/>
        </p:nvSpPr>
        <p:spPr>
          <a:xfrm>
            <a:off x="3287026" y="3206450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2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2.0</a:t>
            </a:r>
            <a:endParaRPr lang="en-IN" sz="1100" dirty="0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C48FAF2-4A73-487D-8B5F-D18CE0F28E10}"/>
              </a:ext>
            </a:extLst>
          </p:cNvPr>
          <p:cNvSpPr/>
          <p:nvPr/>
        </p:nvSpPr>
        <p:spPr>
          <a:xfrm>
            <a:off x="107844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EDGE 1</a:t>
            </a:r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2.5</a:t>
            </a:r>
            <a:endParaRPr lang="en-IN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CFBD4-4C17-471E-9F9D-DF130F89EE2E}"/>
              </a:ext>
            </a:extLst>
          </p:cNvPr>
          <p:cNvCxnSpPr>
            <a:cxnSpLocks/>
            <a:stCxn id="101" idx="2"/>
            <a:endCxn id="52" idx="0"/>
          </p:cNvCxnSpPr>
          <p:nvPr/>
        </p:nvCxnSpPr>
        <p:spPr>
          <a:xfrm flipH="1">
            <a:off x="665120" y="2364879"/>
            <a:ext cx="1645548" cy="8312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3F56C-9D44-4879-A82B-42929A660BD8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2310668" y="2364879"/>
            <a:ext cx="1533634" cy="8415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7D077-3938-49D8-9EA4-CA036D004BA8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1222395" y="3798128"/>
            <a:ext cx="2064631" cy="1030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91004D4-2445-4995-828B-03E91D8EB229}"/>
              </a:ext>
            </a:extLst>
          </p:cNvPr>
          <p:cNvSpPr/>
          <p:nvPr/>
        </p:nvSpPr>
        <p:spPr>
          <a:xfrm>
            <a:off x="6976780" y="3196145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3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2.1</a:t>
            </a:r>
            <a:endParaRPr lang="en-IN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61711-6DD5-4BAF-98A4-9C7B06903A77}"/>
              </a:ext>
            </a:extLst>
          </p:cNvPr>
          <p:cNvCxnSpPr>
            <a:cxnSpLocks/>
            <a:stCxn id="105" idx="2"/>
            <a:endCxn id="68" idx="0"/>
          </p:cNvCxnSpPr>
          <p:nvPr/>
        </p:nvCxnSpPr>
        <p:spPr>
          <a:xfrm flipH="1">
            <a:off x="7534056" y="2377597"/>
            <a:ext cx="1" cy="8185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8C7F43-2D4F-4812-81B1-13B814CDCDAD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>
            <a:off x="2815938" y="1718026"/>
            <a:ext cx="4212848" cy="12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B154B289-4A51-46DE-B913-802CD57552AF}"/>
              </a:ext>
            </a:extLst>
          </p:cNvPr>
          <p:cNvSpPr/>
          <p:nvPr/>
        </p:nvSpPr>
        <p:spPr>
          <a:xfrm>
            <a:off x="1805397" y="1071172"/>
            <a:ext cx="1010541" cy="12937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4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0.001</a:t>
            </a:r>
          </a:p>
          <a:p>
            <a:pPr algn="ctr"/>
            <a:r>
              <a:rPr lang="en-US" sz="1100" dirty="0"/>
              <a:t>VE 0.01</a:t>
            </a:r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CA195B8B-B985-4469-9902-BDC8ECA3E65B}"/>
              </a:ext>
            </a:extLst>
          </p:cNvPr>
          <p:cNvSpPr/>
          <p:nvPr/>
        </p:nvSpPr>
        <p:spPr>
          <a:xfrm>
            <a:off x="7028786" y="1083889"/>
            <a:ext cx="1010541" cy="129370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5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0.001</a:t>
            </a:r>
          </a:p>
          <a:p>
            <a:pPr algn="ctr"/>
            <a:r>
              <a:rPr lang="en-US" sz="1100" dirty="0"/>
              <a:t>VE 0.01</a:t>
            </a:r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117177D-E510-4E60-894D-4743BAF5E414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 flipV="1">
            <a:off x="4401577" y="3798124"/>
            <a:ext cx="2575203" cy="10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2E6765F-C7D0-4BDE-AFAD-9A851FE60C50}"/>
              </a:ext>
            </a:extLst>
          </p:cNvPr>
          <p:cNvSpPr txBox="1"/>
          <p:nvPr/>
        </p:nvSpPr>
        <p:spPr>
          <a:xfrm>
            <a:off x="2017461" y="3832656"/>
            <a:ext cx="6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80 - 120</a:t>
            </a:r>
            <a:endParaRPr lang="en-IN" sz="10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5D4661E-7B49-4AF8-BFFC-AB4F2D3629F7}"/>
              </a:ext>
            </a:extLst>
          </p:cNvPr>
          <p:cNvSpPr txBox="1"/>
          <p:nvPr/>
        </p:nvSpPr>
        <p:spPr>
          <a:xfrm>
            <a:off x="4560459" y="2549293"/>
            <a:ext cx="86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100 - 150</a:t>
            </a:r>
            <a:endParaRPr lang="en-IN" sz="10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C9791FA-FDF0-4727-B6DE-B2E0BB69F9A6}"/>
              </a:ext>
            </a:extLst>
          </p:cNvPr>
          <p:cNvSpPr txBox="1"/>
          <p:nvPr/>
        </p:nvSpPr>
        <p:spPr>
          <a:xfrm>
            <a:off x="5673303" y="3485025"/>
            <a:ext cx="670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80 - 100</a:t>
            </a:r>
            <a:endParaRPr lang="en-IN" sz="10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AF5FFB6-A168-4EEF-B025-EE31D5524053}"/>
              </a:ext>
            </a:extLst>
          </p:cNvPr>
          <p:cNvSpPr txBox="1"/>
          <p:nvPr/>
        </p:nvSpPr>
        <p:spPr>
          <a:xfrm>
            <a:off x="4708545" y="1484570"/>
            <a:ext cx="71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200 - 250</a:t>
            </a:r>
            <a:endParaRPr lang="en-IN" sz="1000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8DD2399B-764E-4815-B100-880831521D38}"/>
              </a:ext>
            </a:extLst>
          </p:cNvPr>
          <p:cNvSpPr/>
          <p:nvPr/>
        </p:nvSpPr>
        <p:spPr>
          <a:xfrm>
            <a:off x="203486" y="4667218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IoT Constants</a:t>
            </a:r>
          </a:p>
          <a:p>
            <a:endParaRPr lang="en-US" sz="1400" dirty="0"/>
          </a:p>
          <a:p>
            <a:r>
              <a:rPr lang="en-US" sz="1400" dirty="0"/>
              <a:t>DR_RANGE: (30</a:t>
            </a:r>
            <a:r>
              <a:rPr lang="en-IN" sz="1400" dirty="0"/>
              <a:t>, 60)</a:t>
            </a:r>
          </a:p>
          <a:p>
            <a:r>
              <a:rPr lang="en-IN" sz="1400" dirty="0"/>
              <a:t>DE_RANGE: (0.005, 0.010)</a:t>
            </a:r>
          </a:p>
          <a:p>
            <a:r>
              <a:rPr lang="en-IN" sz="1400" dirty="0"/>
              <a:t>VR_RANGE: (1.0, 1.5)</a:t>
            </a:r>
          </a:p>
          <a:p>
            <a:r>
              <a:rPr lang="en-IN" sz="1400" dirty="0"/>
              <a:t>VE_RANGE: (0.06, 0.10)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77969D6-28FB-445D-AF2E-8ED2E67942E1}"/>
              </a:ext>
            </a:extLst>
          </p:cNvPr>
          <p:cNvSpPr/>
          <p:nvPr/>
        </p:nvSpPr>
        <p:spPr>
          <a:xfrm>
            <a:off x="3392401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Workflow Constants</a:t>
            </a:r>
          </a:p>
          <a:p>
            <a:endParaRPr lang="en-US" sz="1400" dirty="0"/>
          </a:p>
          <a:p>
            <a:r>
              <a:rPr lang="en-US" sz="1400" dirty="0"/>
              <a:t>WF_D0_RANGE: (50</a:t>
            </a:r>
            <a:r>
              <a:rPr lang="en-IN" sz="1400" dirty="0"/>
              <a:t>, 100)</a:t>
            </a:r>
          </a:p>
          <a:p>
            <a:r>
              <a:rPr lang="en-IN" sz="1400" dirty="0"/>
              <a:t>WF_DT_RANGE: (10, 50)</a:t>
            </a:r>
          </a:p>
          <a:p>
            <a:r>
              <a:rPr lang="en-IN" sz="1400" dirty="0"/>
              <a:t>WF_VT_RANGE: (10**3, 10**5)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EF30D3-48EF-440D-AC67-3DDF06301BAC}"/>
              </a:ext>
            </a:extLst>
          </p:cNvPr>
          <p:cNvSpPr/>
          <p:nvPr/>
        </p:nvSpPr>
        <p:spPr>
          <a:xfrm>
            <a:off x="6601270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Utility Weights</a:t>
            </a:r>
          </a:p>
          <a:p>
            <a:endParaRPr lang="en-US" sz="1400" dirty="0"/>
          </a:p>
          <a:p>
            <a:r>
              <a:rPr lang="en-US" sz="1400" dirty="0"/>
              <a:t>Delay weightage : [1, 1, 1]</a:t>
            </a:r>
          </a:p>
          <a:p>
            <a:r>
              <a:rPr lang="en-US" sz="1400" dirty="0"/>
              <a:t>Energy weightage : [1, 1, 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232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1487895" y="29176"/>
            <a:ext cx="411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 Environment  03</a:t>
            </a:r>
            <a:endParaRPr lang="en-IN" sz="3600" dirty="0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7C5E917-CE53-40AB-A403-CCB0680ED532}"/>
              </a:ext>
            </a:extLst>
          </p:cNvPr>
          <p:cNvSpPr/>
          <p:nvPr/>
        </p:nvSpPr>
        <p:spPr>
          <a:xfrm>
            <a:off x="1753393" y="3196146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2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2.5</a:t>
            </a:r>
            <a:endParaRPr lang="en-IN" sz="1100" dirty="0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9CDC0369-B9BF-49AA-B1EC-38F7E61952A7}"/>
              </a:ext>
            </a:extLst>
          </p:cNvPr>
          <p:cNvSpPr/>
          <p:nvPr/>
        </p:nvSpPr>
        <p:spPr>
          <a:xfrm>
            <a:off x="3309971" y="3196146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3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2.0</a:t>
            </a:r>
            <a:endParaRPr lang="en-IN" sz="1100" dirty="0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C48FAF2-4A73-487D-8B5F-D18CE0F28E10}"/>
              </a:ext>
            </a:extLst>
          </p:cNvPr>
          <p:cNvSpPr/>
          <p:nvPr/>
        </p:nvSpPr>
        <p:spPr>
          <a:xfrm>
            <a:off x="107844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EDGE 1</a:t>
            </a:r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2.5</a:t>
            </a:r>
            <a:endParaRPr lang="en-IN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CFBD4-4C17-471E-9F9D-DF130F89EE2E}"/>
              </a:ext>
            </a:extLst>
          </p:cNvPr>
          <p:cNvCxnSpPr>
            <a:cxnSpLocks/>
            <a:stCxn id="101" idx="2"/>
            <a:endCxn id="52" idx="0"/>
          </p:cNvCxnSpPr>
          <p:nvPr/>
        </p:nvCxnSpPr>
        <p:spPr>
          <a:xfrm flipH="1">
            <a:off x="665120" y="2364879"/>
            <a:ext cx="1645548" cy="8312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3F56C-9D44-4879-A82B-42929A660BD8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2310668" y="2364879"/>
            <a:ext cx="1556579" cy="8312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7D077-3938-49D8-9EA4-CA036D004BA8}"/>
              </a:ext>
            </a:extLst>
          </p:cNvPr>
          <p:cNvCxnSpPr>
            <a:stCxn id="52" idx="3"/>
            <a:endCxn id="50" idx="1"/>
          </p:cNvCxnSpPr>
          <p:nvPr/>
        </p:nvCxnSpPr>
        <p:spPr>
          <a:xfrm flipV="1">
            <a:off x="1222395" y="3798125"/>
            <a:ext cx="530998" cy="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9D27D5-4B12-490B-889B-C8ACD7AB1F62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67944" y="3798125"/>
            <a:ext cx="442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1AE95B99-7521-4FA8-B177-18B5658C35D9}"/>
              </a:ext>
            </a:extLst>
          </p:cNvPr>
          <p:cNvSpPr/>
          <p:nvPr/>
        </p:nvSpPr>
        <p:spPr>
          <a:xfrm>
            <a:off x="8507081" y="3196141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5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2.2</a:t>
            </a:r>
            <a:endParaRPr lang="en-IN" sz="1100" dirty="0"/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91004D4-2445-4995-828B-03E91D8EB229}"/>
              </a:ext>
            </a:extLst>
          </p:cNvPr>
          <p:cNvSpPr/>
          <p:nvPr/>
        </p:nvSpPr>
        <p:spPr>
          <a:xfrm>
            <a:off x="5304954" y="3196147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4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2.1</a:t>
            </a:r>
            <a:endParaRPr lang="en-IN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61711-6DD5-4BAF-98A4-9C7B06903A77}"/>
              </a:ext>
            </a:extLst>
          </p:cNvPr>
          <p:cNvCxnSpPr>
            <a:cxnSpLocks/>
            <a:stCxn id="105" idx="2"/>
            <a:endCxn id="68" idx="0"/>
          </p:cNvCxnSpPr>
          <p:nvPr/>
        </p:nvCxnSpPr>
        <p:spPr>
          <a:xfrm flipH="1">
            <a:off x="5862230" y="2377597"/>
            <a:ext cx="1671827" cy="8185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BB9E5B-2117-4477-AB7C-DEC7265CB947}"/>
              </a:ext>
            </a:extLst>
          </p:cNvPr>
          <p:cNvCxnSpPr>
            <a:stCxn id="68" idx="3"/>
            <a:endCxn id="66" idx="1"/>
          </p:cNvCxnSpPr>
          <p:nvPr/>
        </p:nvCxnSpPr>
        <p:spPr>
          <a:xfrm flipV="1">
            <a:off x="6419505" y="3798120"/>
            <a:ext cx="2087576" cy="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8C7F43-2D4F-4812-81B1-13B814CDCDAD}"/>
              </a:ext>
            </a:extLst>
          </p:cNvPr>
          <p:cNvCxnSpPr>
            <a:cxnSpLocks/>
            <a:stCxn id="101" idx="3"/>
            <a:endCxn id="105" idx="1"/>
          </p:cNvCxnSpPr>
          <p:nvPr/>
        </p:nvCxnSpPr>
        <p:spPr>
          <a:xfrm>
            <a:off x="2815938" y="1718026"/>
            <a:ext cx="4212848" cy="12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B154B289-4A51-46DE-B913-802CD57552AF}"/>
              </a:ext>
            </a:extLst>
          </p:cNvPr>
          <p:cNvSpPr/>
          <p:nvPr/>
        </p:nvSpPr>
        <p:spPr>
          <a:xfrm>
            <a:off x="1805397" y="1071172"/>
            <a:ext cx="1010541" cy="12937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6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0.001</a:t>
            </a:r>
          </a:p>
          <a:p>
            <a:pPr algn="ctr"/>
            <a:r>
              <a:rPr lang="en-US" sz="1100" dirty="0"/>
              <a:t>VE 0.01</a:t>
            </a:r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CA195B8B-B985-4469-9902-BDC8ECA3E65B}"/>
              </a:ext>
            </a:extLst>
          </p:cNvPr>
          <p:cNvSpPr/>
          <p:nvPr/>
        </p:nvSpPr>
        <p:spPr>
          <a:xfrm>
            <a:off x="7028786" y="1083889"/>
            <a:ext cx="1010541" cy="129370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7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0.001</a:t>
            </a:r>
          </a:p>
          <a:p>
            <a:pPr algn="ctr"/>
            <a:r>
              <a:rPr lang="en-US" sz="1100" dirty="0"/>
              <a:t>VE 0.01</a:t>
            </a:r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BD03355-32A2-43E0-B2CF-2FDD7BB196CB}"/>
              </a:ext>
            </a:extLst>
          </p:cNvPr>
          <p:cNvCxnSpPr>
            <a:cxnSpLocks/>
            <a:stCxn id="101" idx="2"/>
            <a:endCxn id="50" idx="0"/>
          </p:cNvCxnSpPr>
          <p:nvPr/>
        </p:nvCxnSpPr>
        <p:spPr>
          <a:xfrm>
            <a:off x="2310668" y="2364879"/>
            <a:ext cx="1" cy="83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69D77F-AC1D-4194-B3F5-3CABE8A27A02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7534057" y="2377597"/>
            <a:ext cx="1530300" cy="818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117177D-E510-4E60-894D-4743BAF5E414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>
            <a:off x="4424522" y="3798125"/>
            <a:ext cx="8804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2E6765F-C7D0-4BDE-AFAD-9A851FE60C50}"/>
              </a:ext>
            </a:extLst>
          </p:cNvPr>
          <p:cNvSpPr txBox="1"/>
          <p:nvPr/>
        </p:nvSpPr>
        <p:spPr>
          <a:xfrm>
            <a:off x="1207649" y="3881868"/>
            <a:ext cx="6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80 - 120</a:t>
            </a:r>
            <a:endParaRPr lang="en-IN" sz="10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5D4661E-7B49-4AF8-BFFC-AB4F2D3629F7}"/>
              </a:ext>
            </a:extLst>
          </p:cNvPr>
          <p:cNvSpPr txBox="1"/>
          <p:nvPr/>
        </p:nvSpPr>
        <p:spPr>
          <a:xfrm>
            <a:off x="4560459" y="2549293"/>
            <a:ext cx="86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100 - 150</a:t>
            </a:r>
            <a:endParaRPr lang="en-IN" sz="10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C9791FA-FDF0-4727-B6DE-B2E0BB69F9A6}"/>
              </a:ext>
            </a:extLst>
          </p:cNvPr>
          <p:cNvSpPr txBox="1"/>
          <p:nvPr/>
        </p:nvSpPr>
        <p:spPr>
          <a:xfrm>
            <a:off x="4579402" y="3499417"/>
            <a:ext cx="670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80 - 100</a:t>
            </a:r>
            <a:endParaRPr lang="en-IN" sz="10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AF5FFB6-A168-4EEF-B025-EE31D5524053}"/>
              </a:ext>
            </a:extLst>
          </p:cNvPr>
          <p:cNvSpPr txBox="1"/>
          <p:nvPr/>
        </p:nvSpPr>
        <p:spPr>
          <a:xfrm>
            <a:off x="4708545" y="1484570"/>
            <a:ext cx="71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200 - 250</a:t>
            </a:r>
            <a:endParaRPr lang="en-IN" sz="1000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8DD2399B-764E-4815-B100-880831521D38}"/>
              </a:ext>
            </a:extLst>
          </p:cNvPr>
          <p:cNvSpPr/>
          <p:nvPr/>
        </p:nvSpPr>
        <p:spPr>
          <a:xfrm>
            <a:off x="203486" y="4667218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IoT Constants</a:t>
            </a:r>
          </a:p>
          <a:p>
            <a:endParaRPr lang="en-US" sz="1400" dirty="0"/>
          </a:p>
          <a:p>
            <a:r>
              <a:rPr lang="en-US" sz="1400" dirty="0"/>
              <a:t>DR_RANGE: (30</a:t>
            </a:r>
            <a:r>
              <a:rPr lang="en-IN" sz="1400" dirty="0"/>
              <a:t>, 60)</a:t>
            </a:r>
          </a:p>
          <a:p>
            <a:r>
              <a:rPr lang="en-IN" sz="1400" dirty="0"/>
              <a:t>DE_RANGE: (0.005, 0.010)</a:t>
            </a:r>
          </a:p>
          <a:p>
            <a:r>
              <a:rPr lang="en-IN" sz="1400" dirty="0"/>
              <a:t>VR_RANGE: (1.0, 1.5)</a:t>
            </a:r>
          </a:p>
          <a:p>
            <a:r>
              <a:rPr lang="en-IN" sz="1400" dirty="0"/>
              <a:t>VE_RANGE: (0.06, 0.10)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77969D6-28FB-445D-AF2E-8ED2E67942E1}"/>
              </a:ext>
            </a:extLst>
          </p:cNvPr>
          <p:cNvSpPr/>
          <p:nvPr/>
        </p:nvSpPr>
        <p:spPr>
          <a:xfrm>
            <a:off x="3392401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Workflow Constants</a:t>
            </a:r>
          </a:p>
          <a:p>
            <a:endParaRPr lang="en-US" sz="1400" dirty="0"/>
          </a:p>
          <a:p>
            <a:r>
              <a:rPr lang="en-US" sz="1400" dirty="0"/>
              <a:t>WF_D0_RANGE: (50</a:t>
            </a:r>
            <a:r>
              <a:rPr lang="en-IN" sz="1400" dirty="0"/>
              <a:t>, 100)</a:t>
            </a:r>
          </a:p>
          <a:p>
            <a:r>
              <a:rPr lang="en-IN" sz="1400" dirty="0"/>
              <a:t>WF_DT_RANGE: (10, 50)</a:t>
            </a:r>
          </a:p>
          <a:p>
            <a:r>
              <a:rPr lang="en-IN" sz="1400" dirty="0"/>
              <a:t>WF_VT_RANGE: (10**3, 10**5)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EF30D3-48EF-440D-AC67-3DDF06301BAC}"/>
              </a:ext>
            </a:extLst>
          </p:cNvPr>
          <p:cNvSpPr/>
          <p:nvPr/>
        </p:nvSpPr>
        <p:spPr>
          <a:xfrm>
            <a:off x="6601270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Utility Weights</a:t>
            </a:r>
          </a:p>
          <a:p>
            <a:endParaRPr lang="en-US" sz="1400" dirty="0"/>
          </a:p>
          <a:p>
            <a:r>
              <a:rPr lang="en-US" sz="1400" dirty="0"/>
              <a:t>Delay weightage : [1, 1, 1]</a:t>
            </a:r>
          </a:p>
          <a:p>
            <a:r>
              <a:rPr lang="en-US" sz="1400" dirty="0"/>
              <a:t>Energy weightage : [1, 1, 1]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17F2A2-3389-42F4-BE48-65CC1F8DA430}"/>
              </a:ext>
            </a:extLst>
          </p:cNvPr>
          <p:cNvSpPr txBox="1"/>
          <p:nvPr/>
        </p:nvSpPr>
        <p:spPr>
          <a:xfrm>
            <a:off x="7299937" y="3832656"/>
            <a:ext cx="6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80 - 120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7057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1487895" y="29176"/>
            <a:ext cx="400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 Environment 04</a:t>
            </a:r>
            <a:endParaRPr lang="en-IN" sz="3600" dirty="0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7C5E917-CE53-40AB-A403-CCB0680ED532}"/>
              </a:ext>
            </a:extLst>
          </p:cNvPr>
          <p:cNvSpPr/>
          <p:nvPr/>
        </p:nvSpPr>
        <p:spPr>
          <a:xfrm>
            <a:off x="1745256" y="3196145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2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2.5</a:t>
            </a:r>
            <a:endParaRPr lang="en-IN" sz="1100" dirty="0"/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9CDC0369-B9BF-49AA-B1EC-38F7E61952A7}"/>
              </a:ext>
            </a:extLst>
          </p:cNvPr>
          <p:cNvSpPr/>
          <p:nvPr/>
        </p:nvSpPr>
        <p:spPr>
          <a:xfrm>
            <a:off x="3309971" y="3196146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3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2.0</a:t>
            </a:r>
            <a:endParaRPr lang="en-IN" sz="1100" dirty="0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5C48FAF2-4A73-487D-8B5F-D18CE0F28E10}"/>
              </a:ext>
            </a:extLst>
          </p:cNvPr>
          <p:cNvSpPr/>
          <p:nvPr/>
        </p:nvSpPr>
        <p:spPr>
          <a:xfrm>
            <a:off x="107844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EDGE 1</a:t>
            </a:r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2.5</a:t>
            </a:r>
            <a:endParaRPr lang="en-IN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FCFBD4-4C17-471E-9F9D-DF130F89EE2E}"/>
              </a:ext>
            </a:extLst>
          </p:cNvPr>
          <p:cNvCxnSpPr>
            <a:cxnSpLocks/>
            <a:stCxn id="101" idx="2"/>
            <a:endCxn id="52" idx="0"/>
          </p:cNvCxnSpPr>
          <p:nvPr/>
        </p:nvCxnSpPr>
        <p:spPr>
          <a:xfrm flipH="1">
            <a:off x="665120" y="2364879"/>
            <a:ext cx="1645548" cy="8312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3F56C-9D44-4879-A82B-42929A660BD8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2310668" y="2364879"/>
            <a:ext cx="1556579" cy="8312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7D077-3938-49D8-9EA4-CA036D004BA8}"/>
              </a:ext>
            </a:extLst>
          </p:cNvPr>
          <p:cNvCxnSpPr>
            <a:stCxn id="52" idx="3"/>
            <a:endCxn id="50" idx="1"/>
          </p:cNvCxnSpPr>
          <p:nvPr/>
        </p:nvCxnSpPr>
        <p:spPr>
          <a:xfrm flipV="1">
            <a:off x="1222395" y="3798124"/>
            <a:ext cx="522861" cy="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9D27D5-4B12-490B-889B-C8ACD7AB1F62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859807" y="3798124"/>
            <a:ext cx="45016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3DAF2012-0B61-4C7B-9C47-92F8418E733F}"/>
              </a:ext>
            </a:extLst>
          </p:cNvPr>
          <p:cNvSpPr/>
          <p:nvPr/>
        </p:nvSpPr>
        <p:spPr>
          <a:xfrm>
            <a:off x="6178016" y="3196148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5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2.3</a:t>
            </a:r>
            <a:endParaRPr lang="en-IN" sz="1100" dirty="0"/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19E8E017-D990-44EC-8B08-C24B51D1532F}"/>
              </a:ext>
            </a:extLst>
          </p:cNvPr>
          <p:cNvSpPr/>
          <p:nvPr/>
        </p:nvSpPr>
        <p:spPr>
          <a:xfrm>
            <a:off x="4866550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4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2.3</a:t>
            </a:r>
            <a:endParaRPr lang="en-IN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EFC46-941B-4C6C-9EF1-4D3EFB8A3D33}"/>
              </a:ext>
            </a:extLst>
          </p:cNvPr>
          <p:cNvCxnSpPr>
            <a:cxnSpLocks/>
            <a:stCxn id="103" idx="2"/>
            <a:endCxn id="61" idx="0"/>
          </p:cNvCxnSpPr>
          <p:nvPr/>
        </p:nvCxnSpPr>
        <p:spPr>
          <a:xfrm flipH="1">
            <a:off x="5423826" y="2377595"/>
            <a:ext cx="672174" cy="8185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5A5E5C-7A77-402D-8B59-4837D1B0E71E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>
            <a:off x="6096000" y="2377595"/>
            <a:ext cx="639292" cy="81855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1AE95B99-7521-4FA8-B177-18B5658C35D9}"/>
              </a:ext>
            </a:extLst>
          </p:cNvPr>
          <p:cNvSpPr/>
          <p:nvPr/>
        </p:nvSpPr>
        <p:spPr>
          <a:xfrm>
            <a:off x="9360613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7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2.2</a:t>
            </a:r>
            <a:endParaRPr lang="en-IN" sz="1100" dirty="0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0BEBC97F-F3BF-4E46-B838-2C2F15788BB4}"/>
              </a:ext>
            </a:extLst>
          </p:cNvPr>
          <p:cNvSpPr/>
          <p:nvPr/>
        </p:nvSpPr>
        <p:spPr>
          <a:xfrm>
            <a:off x="11016168" y="3196149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8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 dirty="0"/>
              <a:t>VR 2.3</a:t>
            </a:r>
            <a:endParaRPr lang="en-IN" sz="1100" dirty="0"/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B91004D4-2445-4995-828B-03E91D8EB229}"/>
              </a:ext>
            </a:extLst>
          </p:cNvPr>
          <p:cNvSpPr/>
          <p:nvPr/>
        </p:nvSpPr>
        <p:spPr>
          <a:xfrm>
            <a:off x="7688786" y="3196147"/>
            <a:ext cx="1114551" cy="12039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 6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0.002</a:t>
            </a:r>
          </a:p>
          <a:p>
            <a:pPr algn="ctr"/>
            <a:r>
              <a:rPr lang="en-US" sz="1100" dirty="0"/>
              <a:t>VE 0.02</a:t>
            </a:r>
          </a:p>
          <a:p>
            <a:pPr algn="ctr"/>
            <a:r>
              <a:rPr lang="en-US" sz="1100"/>
              <a:t>VR 2.1</a:t>
            </a:r>
            <a:endParaRPr lang="en-IN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61711-6DD5-4BAF-98A4-9C7B06903A77}"/>
              </a:ext>
            </a:extLst>
          </p:cNvPr>
          <p:cNvCxnSpPr>
            <a:cxnSpLocks/>
            <a:stCxn id="105" idx="2"/>
            <a:endCxn id="68" idx="0"/>
          </p:cNvCxnSpPr>
          <p:nvPr/>
        </p:nvCxnSpPr>
        <p:spPr>
          <a:xfrm flipH="1">
            <a:off x="8246062" y="2377597"/>
            <a:ext cx="1671827" cy="8185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A6B9A8-E949-4757-984C-41A8AACC873A}"/>
              </a:ext>
            </a:extLst>
          </p:cNvPr>
          <p:cNvCxnSpPr>
            <a:cxnSpLocks/>
            <a:stCxn id="105" idx="2"/>
            <a:endCxn id="67" idx="0"/>
          </p:cNvCxnSpPr>
          <p:nvPr/>
        </p:nvCxnSpPr>
        <p:spPr>
          <a:xfrm>
            <a:off x="9917889" y="2377597"/>
            <a:ext cx="1655555" cy="8185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BB9E5B-2117-4477-AB7C-DEC7265CB947}"/>
              </a:ext>
            </a:extLst>
          </p:cNvPr>
          <p:cNvCxnSpPr>
            <a:stCxn id="68" idx="3"/>
            <a:endCxn id="66" idx="1"/>
          </p:cNvCxnSpPr>
          <p:nvPr/>
        </p:nvCxnSpPr>
        <p:spPr>
          <a:xfrm>
            <a:off x="8803337" y="3798126"/>
            <a:ext cx="557276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72EC72-C25D-4C08-B0E2-99C6B057A3FE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10475164" y="3798128"/>
            <a:ext cx="541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86146B-BF5B-47C8-8018-0014BA7D5B51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2815938" y="1718026"/>
            <a:ext cx="2774791" cy="12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8C7F43-2D4F-4812-81B1-13B814CDCDAD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6601270" y="1730741"/>
            <a:ext cx="281134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C551FD-EB26-4338-B4AA-4127F7B77EC3}"/>
              </a:ext>
            </a:extLst>
          </p:cNvPr>
          <p:cNvCxnSpPr>
            <a:stCxn id="60" idx="3"/>
            <a:endCxn id="68" idx="1"/>
          </p:cNvCxnSpPr>
          <p:nvPr/>
        </p:nvCxnSpPr>
        <p:spPr>
          <a:xfrm flipV="1">
            <a:off x="7292567" y="3798126"/>
            <a:ext cx="3962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B154B289-4A51-46DE-B913-802CD57552AF}"/>
              </a:ext>
            </a:extLst>
          </p:cNvPr>
          <p:cNvSpPr/>
          <p:nvPr/>
        </p:nvSpPr>
        <p:spPr>
          <a:xfrm>
            <a:off x="1805397" y="1071172"/>
            <a:ext cx="1010541" cy="1293707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9</a:t>
            </a:r>
          </a:p>
          <a:p>
            <a:pPr algn="ctr"/>
            <a:endParaRPr lang="en-US" sz="1100" dirty="0"/>
          </a:p>
          <a:p>
            <a:pPr algn="ctr"/>
            <a:r>
              <a:rPr lang="en-US" sz="1100"/>
              <a:t>DE 0.001</a:t>
            </a:r>
            <a:endParaRPr lang="en-US" sz="1100" dirty="0"/>
          </a:p>
          <a:p>
            <a:pPr algn="ctr"/>
            <a:r>
              <a:rPr lang="en-US" sz="1100"/>
              <a:t>VE 0.01</a:t>
            </a:r>
            <a:endParaRPr lang="en-US" sz="1100" dirty="0"/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F8411C8A-A624-4033-B4D5-B04C15C115D3}"/>
              </a:ext>
            </a:extLst>
          </p:cNvPr>
          <p:cNvSpPr/>
          <p:nvPr/>
        </p:nvSpPr>
        <p:spPr>
          <a:xfrm>
            <a:off x="5590729" y="1083887"/>
            <a:ext cx="1010541" cy="129370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CLOUD 10</a:t>
            </a:r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/>
              <a:t>DE 0.001</a:t>
            </a:r>
            <a:endParaRPr lang="en-US" sz="1100" dirty="0"/>
          </a:p>
          <a:p>
            <a:pPr algn="ctr"/>
            <a:r>
              <a:rPr lang="en-US" sz="1100"/>
              <a:t>VE 0.01</a:t>
            </a:r>
            <a:endParaRPr lang="en-US" sz="1100" dirty="0"/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CA195B8B-B985-4469-9902-BDC8ECA3E65B}"/>
              </a:ext>
            </a:extLst>
          </p:cNvPr>
          <p:cNvSpPr/>
          <p:nvPr/>
        </p:nvSpPr>
        <p:spPr>
          <a:xfrm>
            <a:off x="9412618" y="1083889"/>
            <a:ext cx="1010541" cy="129370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 11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DE 0.001</a:t>
            </a:r>
          </a:p>
          <a:p>
            <a:pPr algn="ctr"/>
            <a:r>
              <a:rPr lang="en-US" sz="1100" dirty="0"/>
              <a:t>VE 0.01</a:t>
            </a:r>
          </a:p>
          <a:p>
            <a:pPr algn="ctr"/>
            <a:r>
              <a:rPr lang="en-US" sz="1100" dirty="0"/>
              <a:t>VR 3</a:t>
            </a:r>
            <a:endParaRPr lang="en-IN" sz="11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BD03355-32A2-43E0-B2CF-2FDD7BB196CB}"/>
              </a:ext>
            </a:extLst>
          </p:cNvPr>
          <p:cNvCxnSpPr>
            <a:cxnSpLocks/>
            <a:stCxn id="101" idx="2"/>
            <a:endCxn id="50" idx="0"/>
          </p:cNvCxnSpPr>
          <p:nvPr/>
        </p:nvCxnSpPr>
        <p:spPr>
          <a:xfrm flipH="1">
            <a:off x="2302532" y="2364879"/>
            <a:ext cx="8136" cy="83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69D77F-AC1D-4194-B3F5-3CABE8A27A02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9917889" y="2377597"/>
            <a:ext cx="0" cy="818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117177D-E510-4E60-894D-4743BAF5E414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>
            <a:off x="4424522" y="3798125"/>
            <a:ext cx="442028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2E6765F-C7D0-4BDE-AFAD-9A851FE60C50}"/>
              </a:ext>
            </a:extLst>
          </p:cNvPr>
          <p:cNvSpPr txBox="1"/>
          <p:nvPr/>
        </p:nvSpPr>
        <p:spPr>
          <a:xfrm>
            <a:off x="1270009" y="3551950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</a:t>
            </a:r>
            <a:endParaRPr lang="en-IN" sz="10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5D4661E-7B49-4AF8-BFFC-AB4F2D3629F7}"/>
              </a:ext>
            </a:extLst>
          </p:cNvPr>
          <p:cNvSpPr txBox="1"/>
          <p:nvPr/>
        </p:nvSpPr>
        <p:spPr>
          <a:xfrm>
            <a:off x="1161431" y="2594175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0BA61A3-B6F4-4894-834F-0798121A0AD2}"/>
              </a:ext>
            </a:extLst>
          </p:cNvPr>
          <p:cNvSpPr txBox="1"/>
          <p:nvPr/>
        </p:nvSpPr>
        <p:spPr>
          <a:xfrm>
            <a:off x="2907421" y="3551949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</a:t>
            </a:r>
            <a:endParaRPr lang="en-IN" sz="10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28B4A8F-304D-4F6C-B78B-9E33BAD282E8}"/>
              </a:ext>
            </a:extLst>
          </p:cNvPr>
          <p:cNvSpPr txBox="1"/>
          <p:nvPr/>
        </p:nvSpPr>
        <p:spPr>
          <a:xfrm>
            <a:off x="1980337" y="2743913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C9791FA-FDF0-4727-B6DE-B2E0BB69F9A6}"/>
              </a:ext>
            </a:extLst>
          </p:cNvPr>
          <p:cNvSpPr txBox="1"/>
          <p:nvPr/>
        </p:nvSpPr>
        <p:spPr>
          <a:xfrm>
            <a:off x="4506538" y="3551949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</a:t>
            </a:r>
            <a:endParaRPr lang="en-IN" sz="10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883B971-9B89-4B01-857A-7BD6E3DB53D1}"/>
              </a:ext>
            </a:extLst>
          </p:cNvPr>
          <p:cNvSpPr txBox="1"/>
          <p:nvPr/>
        </p:nvSpPr>
        <p:spPr>
          <a:xfrm>
            <a:off x="3043184" y="2594165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250F73F-1E9F-448A-A206-F2A181623777}"/>
              </a:ext>
            </a:extLst>
          </p:cNvPr>
          <p:cNvSpPr txBox="1"/>
          <p:nvPr/>
        </p:nvSpPr>
        <p:spPr>
          <a:xfrm>
            <a:off x="5324908" y="2657425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180</a:t>
            </a:r>
            <a:endParaRPr lang="en-IN" sz="10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70A729F-D87B-4E6D-B014-8EA754E7B2CE}"/>
              </a:ext>
            </a:extLst>
          </p:cNvPr>
          <p:cNvSpPr txBox="1"/>
          <p:nvPr/>
        </p:nvSpPr>
        <p:spPr>
          <a:xfrm>
            <a:off x="7329925" y="3551948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70</a:t>
            </a:r>
            <a:endParaRPr lang="en-IN" sz="10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B284579-F612-412E-9F6D-D02D208106CC}"/>
              </a:ext>
            </a:extLst>
          </p:cNvPr>
          <p:cNvSpPr txBox="1"/>
          <p:nvPr/>
        </p:nvSpPr>
        <p:spPr>
          <a:xfrm>
            <a:off x="6554357" y="2657424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180</a:t>
            </a:r>
            <a:endParaRPr lang="en-IN" sz="10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62A126A-0E99-4D88-8CD4-C61120815514}"/>
              </a:ext>
            </a:extLst>
          </p:cNvPr>
          <p:cNvSpPr txBox="1"/>
          <p:nvPr/>
        </p:nvSpPr>
        <p:spPr>
          <a:xfrm>
            <a:off x="8856946" y="3551947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</a:t>
            </a:r>
            <a:endParaRPr lang="en-IN" sz="10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ADD8A8C-D462-4D64-AF6E-15B870B5A780}"/>
              </a:ext>
            </a:extLst>
          </p:cNvPr>
          <p:cNvSpPr txBox="1"/>
          <p:nvPr/>
        </p:nvSpPr>
        <p:spPr>
          <a:xfrm>
            <a:off x="8643129" y="2596918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9881B60-0955-401E-872D-A547ED15C598}"/>
              </a:ext>
            </a:extLst>
          </p:cNvPr>
          <p:cNvSpPr txBox="1"/>
          <p:nvPr/>
        </p:nvSpPr>
        <p:spPr>
          <a:xfrm>
            <a:off x="10531849" y="3538765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</a:t>
            </a:r>
            <a:endParaRPr lang="en-IN" sz="10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8AD1692-9F5B-40B4-8C58-6BCABAA24347}"/>
              </a:ext>
            </a:extLst>
          </p:cNvPr>
          <p:cNvSpPr txBox="1"/>
          <p:nvPr/>
        </p:nvSpPr>
        <p:spPr>
          <a:xfrm>
            <a:off x="9552484" y="2780510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5E804DE-A284-4D0D-9A05-C61223F00176}"/>
              </a:ext>
            </a:extLst>
          </p:cNvPr>
          <p:cNvSpPr txBox="1"/>
          <p:nvPr/>
        </p:nvSpPr>
        <p:spPr>
          <a:xfrm>
            <a:off x="10796678" y="2599927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</a:t>
            </a:r>
            <a:endParaRPr lang="en-IN" sz="10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155A452-0AD1-4A5D-A130-23C3D3CBE836}"/>
              </a:ext>
            </a:extLst>
          </p:cNvPr>
          <p:cNvSpPr txBox="1"/>
          <p:nvPr/>
        </p:nvSpPr>
        <p:spPr>
          <a:xfrm>
            <a:off x="3965468" y="1506774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250</a:t>
            </a:r>
            <a:endParaRPr lang="en-IN" sz="10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AF5FFB6-A168-4EEF-B025-EE31D5524053}"/>
              </a:ext>
            </a:extLst>
          </p:cNvPr>
          <p:cNvSpPr txBox="1"/>
          <p:nvPr/>
        </p:nvSpPr>
        <p:spPr>
          <a:xfrm>
            <a:off x="7861813" y="1471852"/>
            <a:ext cx="427633" cy="24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250</a:t>
            </a:r>
            <a:endParaRPr lang="en-IN" sz="1000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8DD2399B-764E-4815-B100-880831521D38}"/>
              </a:ext>
            </a:extLst>
          </p:cNvPr>
          <p:cNvSpPr/>
          <p:nvPr/>
        </p:nvSpPr>
        <p:spPr>
          <a:xfrm>
            <a:off x="203486" y="4667218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IoT Constants</a:t>
            </a:r>
          </a:p>
          <a:p>
            <a:endParaRPr lang="en-US" sz="1400" dirty="0"/>
          </a:p>
          <a:p>
            <a:r>
              <a:rPr lang="en-US" sz="1400" dirty="0"/>
              <a:t>DR_RANGE: (30</a:t>
            </a:r>
            <a:r>
              <a:rPr lang="en-IN" sz="1400" dirty="0"/>
              <a:t>, 50)</a:t>
            </a:r>
          </a:p>
          <a:p>
            <a:r>
              <a:rPr lang="en-IN" sz="1400" dirty="0"/>
              <a:t>DE_RANGE: (0.005, 0.010)</a:t>
            </a:r>
          </a:p>
          <a:p>
            <a:r>
              <a:rPr lang="en-IN" sz="1400" dirty="0"/>
              <a:t>VR_RANGE: (1.0, 1.5)</a:t>
            </a:r>
          </a:p>
          <a:p>
            <a:r>
              <a:rPr lang="en-IN" sz="1400" dirty="0"/>
              <a:t>VE_RANGE: (0.06, 0.10)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C77969D6-28FB-445D-AF2E-8ED2E67942E1}"/>
              </a:ext>
            </a:extLst>
          </p:cNvPr>
          <p:cNvSpPr/>
          <p:nvPr/>
        </p:nvSpPr>
        <p:spPr>
          <a:xfrm>
            <a:off x="3392401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Workflow Constants</a:t>
            </a:r>
          </a:p>
          <a:p>
            <a:endParaRPr lang="en-US" sz="1400" dirty="0"/>
          </a:p>
          <a:p>
            <a:r>
              <a:rPr lang="en-US" sz="1400" dirty="0"/>
              <a:t>WF_D0_RANGE: (50</a:t>
            </a:r>
            <a:r>
              <a:rPr lang="en-IN" sz="1400" dirty="0"/>
              <a:t>, 100)</a:t>
            </a:r>
          </a:p>
          <a:p>
            <a:r>
              <a:rPr lang="en-IN" sz="1400" dirty="0"/>
              <a:t>WF_DT_RANGE: (10, 50)</a:t>
            </a:r>
          </a:p>
          <a:p>
            <a:r>
              <a:rPr lang="en-IN" sz="1400" dirty="0"/>
              <a:t>WF_VT_RANGE: (10**3, 10**5)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9EF30D3-48EF-440D-AC67-3DDF06301BAC}"/>
              </a:ext>
            </a:extLst>
          </p:cNvPr>
          <p:cNvSpPr/>
          <p:nvPr/>
        </p:nvSpPr>
        <p:spPr>
          <a:xfrm>
            <a:off x="6601270" y="4661546"/>
            <a:ext cx="3083540" cy="19706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Utility Weights</a:t>
            </a:r>
          </a:p>
          <a:p>
            <a:endParaRPr lang="en-US" sz="1400" dirty="0"/>
          </a:p>
          <a:p>
            <a:r>
              <a:rPr lang="en-US" sz="1400" dirty="0"/>
              <a:t>Delay weightage : [1, 1, 1]</a:t>
            </a:r>
          </a:p>
          <a:p>
            <a:r>
              <a:rPr lang="en-US" sz="1400" dirty="0"/>
              <a:t>Energy weightage : [1, 1, 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4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6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653</Words>
  <Application>Microsoft Office PowerPoint</Application>
  <PresentationFormat>Widescreen</PresentationFormat>
  <Paragraphs>215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40</cp:revision>
  <dcterms:created xsi:type="dcterms:W3CDTF">2021-07-31T14:44:23Z</dcterms:created>
  <dcterms:modified xsi:type="dcterms:W3CDTF">2021-11-05T10:15:36Z</dcterms:modified>
</cp:coreProperties>
</file>