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9" r:id="rId3"/>
    <p:sldId id="285" r:id="rId4"/>
    <p:sldId id="284" r:id="rId5"/>
    <p:sldId id="281" r:id="rId6"/>
    <p:sldId id="286" r:id="rId7"/>
    <p:sldId id="287" r:id="rId8"/>
    <p:sldId id="288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>
        <p:scale>
          <a:sx n="100" d="100"/>
          <a:sy n="100" d="100"/>
        </p:scale>
        <p:origin x="-9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CFBD4-4C17-471E-9F9D-DF130F89EE2E}"/>
              </a:ext>
            </a:extLst>
          </p:cNvPr>
          <p:cNvCxnSpPr>
            <a:cxnSpLocks/>
            <a:stCxn id="147" idx="2"/>
            <a:endCxn id="4" idx="0"/>
          </p:cNvCxnSpPr>
          <p:nvPr/>
        </p:nvCxnSpPr>
        <p:spPr>
          <a:xfrm>
            <a:off x="895328" y="466755"/>
            <a:ext cx="707" cy="4294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2380B3-6844-48CA-98C9-2414230D57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95328" y="1390216"/>
            <a:ext cx="707" cy="429434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54AE57-2C96-4170-A994-2C3AC4F0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8" y="896189"/>
            <a:ext cx="500434" cy="49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8C39E-65DF-49EC-B1A5-6F238944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5" y="1819650"/>
            <a:ext cx="362906" cy="35100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9F0947E-6911-4662-89B0-72D0BAD0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06" y="896188"/>
            <a:ext cx="500434" cy="494027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5DEC197-03B2-4CFD-A310-34AA0F6A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726" y="896188"/>
            <a:ext cx="500434" cy="49402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D7778DA-FD16-4215-95E1-386D7EA0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66" y="896188"/>
            <a:ext cx="500434" cy="49402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00F171E-EFD5-4DCB-9E87-16059178CDF6}"/>
              </a:ext>
            </a:extLst>
          </p:cNvPr>
          <p:cNvCxnSpPr>
            <a:cxnSpLocks/>
            <a:stCxn id="146" idx="2"/>
            <a:endCxn id="139" idx="0"/>
          </p:cNvCxnSpPr>
          <p:nvPr/>
        </p:nvCxnSpPr>
        <p:spPr>
          <a:xfrm flipH="1">
            <a:off x="3540023" y="470770"/>
            <a:ext cx="365049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58CC8B8-4C48-43B4-8C53-7BACAD94B2C4}"/>
              </a:ext>
            </a:extLst>
          </p:cNvPr>
          <p:cNvCxnSpPr>
            <a:cxnSpLocks/>
            <a:stCxn id="146" idx="2"/>
            <a:endCxn id="140" idx="0"/>
          </p:cNvCxnSpPr>
          <p:nvPr/>
        </p:nvCxnSpPr>
        <p:spPr>
          <a:xfrm>
            <a:off x="3905072" y="470770"/>
            <a:ext cx="387871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E96C2C5-0CA9-48A1-B572-4B1968904F7A}"/>
              </a:ext>
            </a:extLst>
          </p:cNvPr>
          <p:cNvCxnSpPr>
            <a:cxnSpLocks/>
            <a:stCxn id="21" idx="2"/>
            <a:endCxn id="141" idx="0"/>
          </p:cNvCxnSpPr>
          <p:nvPr/>
        </p:nvCxnSpPr>
        <p:spPr>
          <a:xfrm>
            <a:off x="5064576" y="466754"/>
            <a:ext cx="707" cy="4294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D7E9E8B-FFC1-4846-8695-9DE6ED246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80599"/>
              </p:ext>
            </p:extLst>
          </p:nvPr>
        </p:nvGraphicFramePr>
        <p:xfrm>
          <a:off x="4784728" y="43941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r:id="rId5" imgW="2336400" imgH="1764720" progId="">
                  <p:embed/>
                </p:oleObj>
              </mc:Choice>
              <mc:Fallback>
                <p:oleObj r:id="rId5" imgW="2336400" imgH="176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4728" y="43941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>
            <a:extLst>
              <a:ext uri="{FF2B5EF4-FFF2-40B4-BE49-F238E27FC236}">
                <a16:creationId xmlns:a16="http://schemas.microsoft.com/office/drawing/2014/main" id="{72C53696-7DF3-4C86-A4FE-DAE017560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64461"/>
              </p:ext>
            </p:extLst>
          </p:nvPr>
        </p:nvGraphicFramePr>
        <p:xfrm>
          <a:off x="3625224" y="47957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7" imgW="2336400" imgH="1764720" progId="">
                  <p:embed/>
                </p:oleObj>
              </mc:Choice>
              <mc:Fallback>
                <p:oleObj r:id="rId7" imgW="2336400" imgH="176472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D7E9E8B-FFC1-4846-8695-9DE6ED246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5224" y="47957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>
            <a:extLst>
              <a:ext uri="{FF2B5EF4-FFF2-40B4-BE49-F238E27FC236}">
                <a16:creationId xmlns:a16="http://schemas.microsoft.com/office/drawing/2014/main" id="{150B6C29-593E-4295-8821-1DAAAE687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788366"/>
              </p:ext>
            </p:extLst>
          </p:nvPr>
        </p:nvGraphicFramePr>
        <p:xfrm>
          <a:off x="615480" y="43942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8" imgW="2336400" imgH="1764720" progId="">
                  <p:embed/>
                </p:oleObj>
              </mc:Choice>
              <mc:Fallback>
                <p:oleObj r:id="rId8" imgW="2336400" imgH="176472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D7E9E8B-FFC1-4846-8695-9DE6ED246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480" y="43942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323F90-C80A-4728-B4E0-734FAC04A88E}"/>
              </a:ext>
            </a:extLst>
          </p:cNvPr>
          <p:cNvCxnSpPr>
            <a:cxnSpLocks/>
            <a:stCxn id="139" idx="2"/>
            <a:endCxn id="165" idx="0"/>
          </p:cNvCxnSpPr>
          <p:nvPr/>
        </p:nvCxnSpPr>
        <p:spPr>
          <a:xfrm>
            <a:off x="3540023" y="1390215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5" name="Picture 164">
            <a:extLst>
              <a:ext uri="{FF2B5EF4-FFF2-40B4-BE49-F238E27FC236}">
                <a16:creationId xmlns:a16="http://schemas.microsoft.com/office/drawing/2014/main" id="{4F2375D8-F27E-4807-9344-89EDCEDE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70" y="1815633"/>
            <a:ext cx="362906" cy="351007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E8C0144-30DD-441B-A5C6-D44DEFC43C87}"/>
              </a:ext>
            </a:extLst>
          </p:cNvPr>
          <p:cNvCxnSpPr>
            <a:cxnSpLocks/>
            <a:stCxn id="140" idx="2"/>
            <a:endCxn id="167" idx="0"/>
          </p:cNvCxnSpPr>
          <p:nvPr/>
        </p:nvCxnSpPr>
        <p:spPr>
          <a:xfrm>
            <a:off x="4292943" y="1390215"/>
            <a:ext cx="3078" cy="42541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7" name="Picture 166">
            <a:extLst>
              <a:ext uri="{FF2B5EF4-FFF2-40B4-BE49-F238E27FC236}">
                <a16:creationId xmlns:a16="http://schemas.microsoft.com/office/drawing/2014/main" id="{53E89B37-CE45-4E65-80F2-A73356C6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68" y="1815632"/>
            <a:ext cx="362906" cy="351007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8BCF918-0D12-46DC-9CC5-C48CF965592A}"/>
              </a:ext>
            </a:extLst>
          </p:cNvPr>
          <p:cNvCxnSpPr>
            <a:cxnSpLocks/>
            <a:stCxn id="141" idx="2"/>
            <a:endCxn id="169" idx="0"/>
          </p:cNvCxnSpPr>
          <p:nvPr/>
        </p:nvCxnSpPr>
        <p:spPr>
          <a:xfrm>
            <a:off x="5065283" y="1390215"/>
            <a:ext cx="568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9C315431-2014-498C-957C-56F52539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10" y="1815633"/>
            <a:ext cx="362906" cy="351007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2BD15C-5C3B-44C7-BFCF-9BA6DD5E6C8F}"/>
              </a:ext>
            </a:extLst>
          </p:cNvPr>
          <p:cNvCxnSpPr>
            <a:cxnSpLocks/>
            <a:stCxn id="146" idx="3"/>
            <a:endCxn id="21" idx="1"/>
          </p:cNvCxnSpPr>
          <p:nvPr/>
        </p:nvCxnSpPr>
        <p:spPr>
          <a:xfrm flipV="1">
            <a:off x="4184920" y="255347"/>
            <a:ext cx="599808" cy="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CBFD089-DB02-4730-B01A-F44C3058227F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543160" y="1143202"/>
            <a:ext cx="2719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AFDBFAE-C597-40F4-87D0-9951582C493C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790240" y="1143202"/>
            <a:ext cx="2524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83CEE03-1EAF-4027-8649-E8D645501963}"/>
              </a:ext>
            </a:extLst>
          </p:cNvPr>
          <p:cNvCxnSpPr>
            <a:cxnSpLocks/>
            <a:stCxn id="220" idx="2"/>
            <a:endCxn id="222" idx="0"/>
          </p:cNvCxnSpPr>
          <p:nvPr/>
        </p:nvCxnSpPr>
        <p:spPr>
          <a:xfrm flipH="1">
            <a:off x="7150899" y="466754"/>
            <a:ext cx="745336" cy="4294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E60DEE3-F434-412E-B83A-BA1BAA92C48C}"/>
              </a:ext>
            </a:extLst>
          </p:cNvPr>
          <p:cNvCxnSpPr>
            <a:cxnSpLocks/>
            <a:stCxn id="220" idx="2"/>
            <a:endCxn id="224" idx="0"/>
          </p:cNvCxnSpPr>
          <p:nvPr/>
        </p:nvCxnSpPr>
        <p:spPr>
          <a:xfrm>
            <a:off x="7896235" y="466754"/>
            <a:ext cx="745005" cy="4294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B7D9B49-4D25-4EDD-840C-768F51AFEEDD}"/>
              </a:ext>
            </a:extLst>
          </p:cNvPr>
          <p:cNvCxnSpPr>
            <a:cxnSpLocks/>
            <a:stCxn id="222" idx="3"/>
            <a:endCxn id="223" idx="1"/>
          </p:cNvCxnSpPr>
          <p:nvPr/>
        </p:nvCxnSpPr>
        <p:spPr>
          <a:xfrm>
            <a:off x="7401116" y="1143201"/>
            <a:ext cx="251755" cy="2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F938794-8DF0-4E4D-819D-717F8C574BED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 flipV="1">
            <a:off x="8153305" y="1143200"/>
            <a:ext cx="237718" cy="2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14183D3-C6E9-40C5-904B-90DC2EAD1770}"/>
              </a:ext>
            </a:extLst>
          </p:cNvPr>
          <p:cNvCxnSpPr>
            <a:cxnSpLocks/>
            <a:stCxn id="221" idx="2"/>
            <a:endCxn id="225" idx="0"/>
          </p:cNvCxnSpPr>
          <p:nvPr/>
        </p:nvCxnSpPr>
        <p:spPr>
          <a:xfrm flipH="1">
            <a:off x="9678945" y="466754"/>
            <a:ext cx="390942" cy="4294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1A0CAE-B54C-42E8-9B12-A00690038FD6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9929162" y="1143200"/>
            <a:ext cx="2870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4EA775F-7E03-4ACD-B19A-B3B8CE5CB444}"/>
              </a:ext>
            </a:extLst>
          </p:cNvPr>
          <p:cNvCxnSpPr>
            <a:cxnSpLocks/>
            <a:stCxn id="220" idx="2"/>
            <a:endCxn id="223" idx="0"/>
          </p:cNvCxnSpPr>
          <p:nvPr/>
        </p:nvCxnSpPr>
        <p:spPr>
          <a:xfrm>
            <a:off x="7896235" y="466754"/>
            <a:ext cx="6853" cy="431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AC924DA-39B7-4CE5-984C-51D8D47BA8E1}"/>
              </a:ext>
            </a:extLst>
          </p:cNvPr>
          <p:cNvCxnSpPr>
            <a:cxnSpLocks/>
            <a:stCxn id="221" idx="2"/>
            <a:endCxn id="226" idx="0"/>
          </p:cNvCxnSpPr>
          <p:nvPr/>
        </p:nvCxnSpPr>
        <p:spPr>
          <a:xfrm>
            <a:off x="10069887" y="466754"/>
            <a:ext cx="396546" cy="429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16A03-C35A-4E15-BFE7-19DDB83C985A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8891457" y="1143200"/>
            <a:ext cx="5372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20" name="Object 219">
            <a:extLst>
              <a:ext uri="{FF2B5EF4-FFF2-40B4-BE49-F238E27FC236}">
                <a16:creationId xmlns:a16="http://schemas.microsoft.com/office/drawing/2014/main" id="{D3A8A6F6-4A4B-4527-9E3C-EC5C1459E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1145"/>
              </p:ext>
            </p:extLst>
          </p:nvPr>
        </p:nvGraphicFramePr>
        <p:xfrm>
          <a:off x="7616387" y="43941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r:id="rId9" imgW="2336400" imgH="1764720" progId="">
                  <p:embed/>
                </p:oleObj>
              </mc:Choice>
              <mc:Fallback>
                <p:oleObj r:id="rId9" imgW="2336400" imgH="1764720" progId="">
                  <p:embed/>
                  <p:pic>
                    <p:nvPicPr>
                      <p:cNvPr id="147" name="Object 146">
                        <a:extLst>
                          <a:ext uri="{FF2B5EF4-FFF2-40B4-BE49-F238E27FC236}">
                            <a16:creationId xmlns:a16="http://schemas.microsoft.com/office/drawing/2014/main" id="{150B6C29-593E-4295-8821-1DAAAE687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6387" y="43941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>
            <a:extLst>
              <a:ext uri="{FF2B5EF4-FFF2-40B4-BE49-F238E27FC236}">
                <a16:creationId xmlns:a16="http://schemas.microsoft.com/office/drawing/2014/main" id="{B15C67A6-7E8D-47E1-B245-174F07C80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40058"/>
              </p:ext>
            </p:extLst>
          </p:nvPr>
        </p:nvGraphicFramePr>
        <p:xfrm>
          <a:off x="9790039" y="43941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r:id="rId10" imgW="2336400" imgH="1764720" progId="">
                  <p:embed/>
                </p:oleObj>
              </mc:Choice>
              <mc:Fallback>
                <p:oleObj r:id="rId10" imgW="2336400" imgH="1764720" progId="">
                  <p:embed/>
                  <p:pic>
                    <p:nvPicPr>
                      <p:cNvPr id="147" name="Object 146">
                        <a:extLst>
                          <a:ext uri="{FF2B5EF4-FFF2-40B4-BE49-F238E27FC236}">
                            <a16:creationId xmlns:a16="http://schemas.microsoft.com/office/drawing/2014/main" id="{150B6C29-593E-4295-8821-1DAAAE687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0039" y="43941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" name="Picture 221">
            <a:extLst>
              <a:ext uri="{FF2B5EF4-FFF2-40B4-BE49-F238E27FC236}">
                <a16:creationId xmlns:a16="http://schemas.microsoft.com/office/drawing/2014/main" id="{C9CB35B1-9A58-400A-8742-BB29FB54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82" y="896187"/>
            <a:ext cx="500434" cy="494027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E1884967-6ECE-4D6D-AA4C-A0AE11DEC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71" y="898750"/>
            <a:ext cx="500434" cy="494027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DC2F9BF2-C737-4820-9182-3C035281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023" y="896186"/>
            <a:ext cx="500434" cy="49402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876C0AA5-D5E4-4EAB-8941-77C4056D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728" y="896186"/>
            <a:ext cx="500434" cy="49402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6FEF31CD-8A95-46A0-977E-596171C2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216" y="896186"/>
            <a:ext cx="500434" cy="494027"/>
          </a:xfrm>
          <a:prstGeom prst="rect">
            <a:avLst/>
          </a:prstGeom>
        </p:spPr>
      </p:pic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8A66274-AFEF-4AFD-A749-E86A425956C3}"/>
              </a:ext>
            </a:extLst>
          </p:cNvPr>
          <p:cNvCxnSpPr>
            <a:cxnSpLocks/>
            <a:stCxn id="220" idx="3"/>
            <a:endCxn id="221" idx="1"/>
          </p:cNvCxnSpPr>
          <p:nvPr/>
        </p:nvCxnSpPr>
        <p:spPr>
          <a:xfrm>
            <a:off x="8176083" y="255347"/>
            <a:ext cx="161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E470C8D-420A-4942-B1B0-E2EB8133BB08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7150899" y="1400832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7" name="Picture 276">
            <a:extLst>
              <a:ext uri="{FF2B5EF4-FFF2-40B4-BE49-F238E27FC236}">
                <a16:creationId xmlns:a16="http://schemas.microsoft.com/office/drawing/2014/main" id="{A6D14E67-431B-4BC3-B3D6-B2EF21B2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446" y="1826250"/>
            <a:ext cx="362906" cy="351007"/>
          </a:xfrm>
          <a:prstGeom prst="rect">
            <a:avLst/>
          </a:prstGeom>
        </p:spPr>
      </p:pic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D57A55A-4CBF-4DF0-9B84-BF2CDE43F413}"/>
              </a:ext>
            </a:extLst>
          </p:cNvPr>
          <p:cNvCxnSpPr>
            <a:cxnSpLocks/>
            <a:endCxn id="279" idx="0"/>
          </p:cNvCxnSpPr>
          <p:nvPr/>
        </p:nvCxnSpPr>
        <p:spPr>
          <a:xfrm>
            <a:off x="7903819" y="1400833"/>
            <a:ext cx="3078" cy="42541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4335C610-F82A-475F-9C92-BCDEA1D3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444" y="1826250"/>
            <a:ext cx="362906" cy="351007"/>
          </a:xfrm>
          <a:prstGeom prst="rect">
            <a:avLst/>
          </a:prstGeom>
        </p:spPr>
      </p:pic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3531B9-C096-4C96-8D6E-3B8599A690EF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635560" y="1400832"/>
            <a:ext cx="568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1" name="Picture 280">
            <a:extLst>
              <a:ext uri="{FF2B5EF4-FFF2-40B4-BE49-F238E27FC236}">
                <a16:creationId xmlns:a16="http://schemas.microsoft.com/office/drawing/2014/main" id="{372122F4-C7D3-49AC-8B6C-842DA09E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87" y="1826250"/>
            <a:ext cx="362906" cy="351007"/>
          </a:xfrm>
          <a:prstGeom prst="rect">
            <a:avLst/>
          </a:prstGeom>
        </p:spPr>
      </p:pic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4A066E0-A2AD-41D7-8128-B8814232B00B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9678945" y="1400832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2766F42F-D8DF-412E-A8D4-7D6C86F2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492" y="1826250"/>
            <a:ext cx="362906" cy="351007"/>
          </a:xfrm>
          <a:prstGeom prst="rect">
            <a:avLst/>
          </a:prstGeom>
        </p:spPr>
      </p:pic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A957F52A-9F5C-4343-A505-3D744D61A91F}"/>
              </a:ext>
            </a:extLst>
          </p:cNvPr>
          <p:cNvCxnSpPr>
            <a:cxnSpLocks/>
            <a:endCxn id="285" idx="0"/>
          </p:cNvCxnSpPr>
          <p:nvPr/>
        </p:nvCxnSpPr>
        <p:spPr>
          <a:xfrm>
            <a:off x="10431865" y="1400833"/>
            <a:ext cx="3078" cy="42541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5" name="Picture 284">
            <a:extLst>
              <a:ext uri="{FF2B5EF4-FFF2-40B4-BE49-F238E27FC236}">
                <a16:creationId xmlns:a16="http://schemas.microsoft.com/office/drawing/2014/main" id="{2BCE0774-8A2E-4CBC-98E8-B6DC108BC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490" y="1826250"/>
            <a:ext cx="362906" cy="351007"/>
          </a:xfrm>
          <a:prstGeom prst="rect">
            <a:avLst/>
          </a:prstGeom>
        </p:spPr>
      </p:pic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7BE9FD07-ADE8-48BA-A622-A8E9AF944013}"/>
              </a:ext>
            </a:extLst>
          </p:cNvPr>
          <p:cNvCxnSpPr>
            <a:cxnSpLocks/>
            <a:stCxn id="332" idx="2"/>
            <a:endCxn id="347" idx="0"/>
          </p:cNvCxnSpPr>
          <p:nvPr/>
        </p:nvCxnSpPr>
        <p:spPr>
          <a:xfrm flipH="1">
            <a:off x="2550785" y="3139365"/>
            <a:ext cx="754083" cy="73754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F318749D-BF47-44DC-8AF1-13E635AFDF05}"/>
              </a:ext>
            </a:extLst>
          </p:cNvPr>
          <p:cNvCxnSpPr>
            <a:cxnSpLocks/>
            <a:stCxn id="332" idx="2"/>
            <a:endCxn id="349" idx="0"/>
          </p:cNvCxnSpPr>
          <p:nvPr/>
        </p:nvCxnSpPr>
        <p:spPr>
          <a:xfrm>
            <a:off x="3304868" y="3139365"/>
            <a:ext cx="744630" cy="729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F7587B9-FFA5-4C8D-8BC2-1C0AB8E74D8E}"/>
              </a:ext>
            </a:extLst>
          </p:cNvPr>
          <p:cNvCxnSpPr>
            <a:cxnSpLocks/>
            <a:stCxn id="347" idx="3"/>
            <a:endCxn id="348" idx="1"/>
          </p:cNvCxnSpPr>
          <p:nvPr/>
        </p:nvCxnSpPr>
        <p:spPr>
          <a:xfrm flipV="1">
            <a:off x="2801002" y="4115380"/>
            <a:ext cx="247628" cy="85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604C4993-0861-462E-8D07-ED47115A89D3}"/>
              </a:ext>
            </a:extLst>
          </p:cNvPr>
          <p:cNvCxnSpPr>
            <a:cxnSpLocks/>
            <a:stCxn id="348" idx="3"/>
            <a:endCxn id="349" idx="1"/>
          </p:cNvCxnSpPr>
          <p:nvPr/>
        </p:nvCxnSpPr>
        <p:spPr>
          <a:xfrm flipV="1">
            <a:off x="3549064" y="4115379"/>
            <a:ext cx="2502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7D04CDD-F998-4DD2-80CA-E69BE4A1A713}"/>
              </a:ext>
            </a:extLst>
          </p:cNvPr>
          <p:cNvCxnSpPr>
            <a:cxnSpLocks/>
            <a:stCxn id="333" idx="2"/>
            <a:endCxn id="350" idx="0"/>
          </p:cNvCxnSpPr>
          <p:nvPr/>
        </p:nvCxnSpPr>
        <p:spPr>
          <a:xfrm flipH="1">
            <a:off x="4823920" y="3148432"/>
            <a:ext cx="325785" cy="7199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6CC771C-46C6-4CA1-8564-5F0B099C610D}"/>
              </a:ext>
            </a:extLst>
          </p:cNvPr>
          <p:cNvCxnSpPr>
            <a:cxnSpLocks/>
            <a:stCxn id="333" idx="2"/>
            <a:endCxn id="351" idx="0"/>
          </p:cNvCxnSpPr>
          <p:nvPr/>
        </p:nvCxnSpPr>
        <p:spPr>
          <a:xfrm>
            <a:off x="5149705" y="3148432"/>
            <a:ext cx="297359" cy="7199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C413E32-1400-41B2-98AE-0F7F219FBAEC}"/>
              </a:ext>
            </a:extLst>
          </p:cNvPr>
          <p:cNvCxnSpPr>
            <a:cxnSpLocks/>
            <a:stCxn id="334" idx="2"/>
            <a:endCxn id="352" idx="0"/>
          </p:cNvCxnSpPr>
          <p:nvPr/>
        </p:nvCxnSpPr>
        <p:spPr>
          <a:xfrm flipH="1">
            <a:off x="6204006" y="3144881"/>
            <a:ext cx="748726" cy="7320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DC8EAFAE-F093-4B50-A7BD-9F32A7F2FE5E}"/>
              </a:ext>
            </a:extLst>
          </p:cNvPr>
          <p:cNvCxnSpPr>
            <a:cxnSpLocks/>
            <a:stCxn id="334" idx="2"/>
            <a:endCxn id="354" idx="0"/>
          </p:cNvCxnSpPr>
          <p:nvPr/>
        </p:nvCxnSpPr>
        <p:spPr>
          <a:xfrm>
            <a:off x="6952732" y="3144881"/>
            <a:ext cx="753755" cy="7320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5E369CE-6299-4446-A57A-80217CF8BF08}"/>
              </a:ext>
            </a:extLst>
          </p:cNvPr>
          <p:cNvCxnSpPr>
            <a:cxnSpLocks/>
            <a:stCxn id="352" idx="3"/>
            <a:endCxn id="353" idx="1"/>
          </p:cNvCxnSpPr>
          <p:nvPr/>
        </p:nvCxnSpPr>
        <p:spPr>
          <a:xfrm flipV="1">
            <a:off x="6454223" y="4123921"/>
            <a:ext cx="25139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741A937-5F8E-4700-A733-429121CFC5D2}"/>
              </a:ext>
            </a:extLst>
          </p:cNvPr>
          <p:cNvCxnSpPr>
            <a:cxnSpLocks/>
            <a:stCxn id="353" idx="3"/>
            <a:endCxn id="354" idx="1"/>
          </p:cNvCxnSpPr>
          <p:nvPr/>
        </p:nvCxnSpPr>
        <p:spPr>
          <a:xfrm flipV="1">
            <a:off x="7206053" y="4123920"/>
            <a:ext cx="2502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F54E3DF-BF19-450F-8D83-EB216349DC1F}"/>
              </a:ext>
            </a:extLst>
          </p:cNvPr>
          <p:cNvCxnSpPr>
            <a:cxnSpLocks/>
            <a:stCxn id="332" idx="3"/>
            <a:endCxn id="333" idx="1"/>
          </p:cNvCxnSpPr>
          <p:nvPr/>
        </p:nvCxnSpPr>
        <p:spPr>
          <a:xfrm>
            <a:off x="3584716" y="2927958"/>
            <a:ext cx="1285141" cy="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16FCBEA-1CEE-4C28-9D5F-0D61BEC81AD8}"/>
              </a:ext>
            </a:extLst>
          </p:cNvPr>
          <p:cNvCxnSpPr>
            <a:cxnSpLocks/>
            <a:stCxn id="333" idx="3"/>
            <a:endCxn id="334" idx="1"/>
          </p:cNvCxnSpPr>
          <p:nvPr/>
        </p:nvCxnSpPr>
        <p:spPr>
          <a:xfrm flipV="1">
            <a:off x="5429553" y="2933474"/>
            <a:ext cx="1243331" cy="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FD3CD49-ACF9-48BB-80CF-46166D9128E9}"/>
              </a:ext>
            </a:extLst>
          </p:cNvPr>
          <p:cNvCxnSpPr>
            <a:cxnSpLocks/>
            <a:stCxn id="351" idx="3"/>
            <a:endCxn id="352" idx="1"/>
          </p:cNvCxnSpPr>
          <p:nvPr/>
        </p:nvCxnSpPr>
        <p:spPr>
          <a:xfrm>
            <a:off x="5697281" y="4115378"/>
            <a:ext cx="256508" cy="8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3D6743E-1FBF-4089-9ED8-B836789FFDFE}"/>
              </a:ext>
            </a:extLst>
          </p:cNvPr>
          <p:cNvCxnSpPr>
            <a:cxnSpLocks/>
            <a:stCxn id="332" idx="2"/>
            <a:endCxn id="348" idx="0"/>
          </p:cNvCxnSpPr>
          <p:nvPr/>
        </p:nvCxnSpPr>
        <p:spPr>
          <a:xfrm flipH="1">
            <a:off x="3298847" y="3139365"/>
            <a:ext cx="6021" cy="729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D74CCAB-6282-4F6A-8E86-7016925C484A}"/>
              </a:ext>
            </a:extLst>
          </p:cNvPr>
          <p:cNvCxnSpPr>
            <a:cxnSpLocks/>
            <a:stCxn id="334" idx="2"/>
            <a:endCxn id="353" idx="0"/>
          </p:cNvCxnSpPr>
          <p:nvPr/>
        </p:nvCxnSpPr>
        <p:spPr>
          <a:xfrm>
            <a:off x="6952732" y="3144881"/>
            <a:ext cx="3104" cy="73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4030CCB4-A26D-4D4E-BCA5-9FDA8EC3E9DB}"/>
              </a:ext>
            </a:extLst>
          </p:cNvPr>
          <p:cNvCxnSpPr>
            <a:cxnSpLocks/>
            <a:stCxn id="349" idx="3"/>
            <a:endCxn id="350" idx="1"/>
          </p:cNvCxnSpPr>
          <p:nvPr/>
        </p:nvCxnSpPr>
        <p:spPr>
          <a:xfrm flipV="1">
            <a:off x="4299715" y="4115377"/>
            <a:ext cx="2739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32" name="Object 331">
            <a:extLst>
              <a:ext uri="{FF2B5EF4-FFF2-40B4-BE49-F238E27FC236}">
                <a16:creationId xmlns:a16="http://schemas.microsoft.com/office/drawing/2014/main" id="{4D0DFFAC-054E-411C-B895-93772F259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80617"/>
              </p:ext>
            </p:extLst>
          </p:nvPr>
        </p:nvGraphicFramePr>
        <p:xfrm>
          <a:off x="3025020" y="2716552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r:id="rId11" imgW="2336400" imgH="1764720" progId="">
                  <p:embed/>
                </p:oleObj>
              </mc:Choice>
              <mc:Fallback>
                <p:oleObj r:id="rId11" imgW="2336400" imgH="1764720" progId="">
                  <p:embed/>
                  <p:pic>
                    <p:nvPicPr>
                      <p:cNvPr id="220" name="Object 219">
                        <a:extLst>
                          <a:ext uri="{FF2B5EF4-FFF2-40B4-BE49-F238E27FC236}">
                            <a16:creationId xmlns:a16="http://schemas.microsoft.com/office/drawing/2014/main" id="{D3A8A6F6-4A4B-4527-9E3C-EC5C1459E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5020" y="2716552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" name="Object 332">
            <a:extLst>
              <a:ext uri="{FF2B5EF4-FFF2-40B4-BE49-F238E27FC236}">
                <a16:creationId xmlns:a16="http://schemas.microsoft.com/office/drawing/2014/main" id="{59C2D588-A35F-43BA-8055-CB1F29F65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28359"/>
              </p:ext>
            </p:extLst>
          </p:nvPr>
        </p:nvGraphicFramePr>
        <p:xfrm>
          <a:off x="4869857" y="2725619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r:id="rId12" imgW="2336400" imgH="1764720" progId="">
                  <p:embed/>
                </p:oleObj>
              </mc:Choice>
              <mc:Fallback>
                <p:oleObj r:id="rId12" imgW="2336400" imgH="1764720" progId="">
                  <p:embed/>
                  <p:pic>
                    <p:nvPicPr>
                      <p:cNvPr id="220" name="Object 219">
                        <a:extLst>
                          <a:ext uri="{FF2B5EF4-FFF2-40B4-BE49-F238E27FC236}">
                            <a16:creationId xmlns:a16="http://schemas.microsoft.com/office/drawing/2014/main" id="{D3A8A6F6-4A4B-4527-9E3C-EC5C1459E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9857" y="2725619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Object 333">
            <a:extLst>
              <a:ext uri="{FF2B5EF4-FFF2-40B4-BE49-F238E27FC236}">
                <a16:creationId xmlns:a16="http://schemas.microsoft.com/office/drawing/2014/main" id="{C419BF9E-6AEB-49A6-AD58-7EC8D721F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41740"/>
              </p:ext>
            </p:extLst>
          </p:nvPr>
        </p:nvGraphicFramePr>
        <p:xfrm>
          <a:off x="6672884" y="2722068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r:id="rId13" imgW="2336400" imgH="1764720" progId="">
                  <p:embed/>
                </p:oleObj>
              </mc:Choice>
              <mc:Fallback>
                <p:oleObj r:id="rId13" imgW="2336400" imgH="1764720" progId="">
                  <p:embed/>
                  <p:pic>
                    <p:nvPicPr>
                      <p:cNvPr id="220" name="Object 219">
                        <a:extLst>
                          <a:ext uri="{FF2B5EF4-FFF2-40B4-BE49-F238E27FC236}">
                            <a16:creationId xmlns:a16="http://schemas.microsoft.com/office/drawing/2014/main" id="{D3A8A6F6-4A4B-4527-9E3C-EC5C1459E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884" y="2722068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7" name="Picture 346">
            <a:extLst>
              <a:ext uri="{FF2B5EF4-FFF2-40B4-BE49-F238E27FC236}">
                <a16:creationId xmlns:a16="http://schemas.microsoft.com/office/drawing/2014/main" id="{1A8CACE9-A1FA-450E-972D-401CEDD5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68" y="3876908"/>
            <a:ext cx="500434" cy="494027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19A3D3F0-2CF8-4D4F-8820-0D2E2680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30" y="3868366"/>
            <a:ext cx="500434" cy="494027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7DE07A64-807D-410F-9862-FCC6DF03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81" y="3868365"/>
            <a:ext cx="500434" cy="494027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31319C7D-1CE7-41F3-98A6-DD8949AD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03" y="3868363"/>
            <a:ext cx="500434" cy="494027"/>
          </a:xfrm>
          <a:prstGeom prst="rect">
            <a:avLst/>
          </a:prstGeom>
        </p:spPr>
      </p:pic>
      <p:pic>
        <p:nvPicPr>
          <p:cNvPr id="351" name="Picture 350">
            <a:extLst>
              <a:ext uri="{FF2B5EF4-FFF2-40B4-BE49-F238E27FC236}">
                <a16:creationId xmlns:a16="http://schemas.microsoft.com/office/drawing/2014/main" id="{5F54BDE9-832F-429D-A11F-1A4149AA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7" y="3868364"/>
            <a:ext cx="500434" cy="494027"/>
          </a:xfrm>
          <a:prstGeom prst="rect">
            <a:avLst/>
          </a:prstGeom>
        </p:spPr>
      </p:pic>
      <p:pic>
        <p:nvPicPr>
          <p:cNvPr id="352" name="Picture 351">
            <a:extLst>
              <a:ext uri="{FF2B5EF4-FFF2-40B4-BE49-F238E27FC236}">
                <a16:creationId xmlns:a16="http://schemas.microsoft.com/office/drawing/2014/main" id="{69E02643-A14A-4FDD-9F9C-253DBE8D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9" y="3876908"/>
            <a:ext cx="500434" cy="494027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8D475D35-EF62-4295-809F-26879C6A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19" y="3876907"/>
            <a:ext cx="500434" cy="494027"/>
          </a:xfrm>
          <a:prstGeom prst="rect">
            <a:avLst/>
          </a:prstGeom>
        </p:spPr>
      </p:pic>
      <p:pic>
        <p:nvPicPr>
          <p:cNvPr id="354" name="Picture 353">
            <a:extLst>
              <a:ext uri="{FF2B5EF4-FFF2-40B4-BE49-F238E27FC236}">
                <a16:creationId xmlns:a16="http://schemas.microsoft.com/office/drawing/2014/main" id="{D77B7DBA-BA27-4EFA-9C01-CBDBCBDD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0" y="3876906"/>
            <a:ext cx="500434" cy="494027"/>
          </a:xfrm>
          <a:prstGeom prst="rect">
            <a:avLst/>
          </a:prstGeom>
        </p:spPr>
      </p:pic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D593FF83-AB32-4BE0-94DA-7E2AA6A5E1BA}"/>
              </a:ext>
            </a:extLst>
          </p:cNvPr>
          <p:cNvCxnSpPr>
            <a:cxnSpLocks/>
            <a:endCxn id="446" idx="0"/>
          </p:cNvCxnSpPr>
          <p:nvPr/>
        </p:nvCxnSpPr>
        <p:spPr>
          <a:xfrm flipH="1">
            <a:off x="2548496" y="4378786"/>
            <a:ext cx="707" cy="429434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46" name="Picture 445">
            <a:extLst>
              <a:ext uri="{FF2B5EF4-FFF2-40B4-BE49-F238E27FC236}">
                <a16:creationId xmlns:a16="http://schemas.microsoft.com/office/drawing/2014/main" id="{4BA78F1D-E37A-4BA2-9A51-7BBC69055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043" y="4808220"/>
            <a:ext cx="362906" cy="351007"/>
          </a:xfrm>
          <a:prstGeom prst="rect">
            <a:avLst/>
          </a:prstGeom>
        </p:spPr>
      </p:pic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C8FC12E4-ECD8-42D5-8C2C-0D85234A736F}"/>
              </a:ext>
            </a:extLst>
          </p:cNvPr>
          <p:cNvCxnSpPr>
            <a:cxnSpLocks/>
            <a:endCxn id="448" idx="0"/>
          </p:cNvCxnSpPr>
          <p:nvPr/>
        </p:nvCxnSpPr>
        <p:spPr>
          <a:xfrm>
            <a:off x="3305836" y="4368169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48" name="Picture 447">
            <a:extLst>
              <a:ext uri="{FF2B5EF4-FFF2-40B4-BE49-F238E27FC236}">
                <a16:creationId xmlns:a16="http://schemas.microsoft.com/office/drawing/2014/main" id="{510DE41C-E5A2-4671-8932-B5B22C8F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383" y="4793587"/>
            <a:ext cx="362906" cy="351007"/>
          </a:xfrm>
          <a:prstGeom prst="rect">
            <a:avLst/>
          </a:prstGeom>
        </p:spPr>
      </p:pic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FCDF806C-E982-4277-8E6C-959073975631}"/>
              </a:ext>
            </a:extLst>
          </p:cNvPr>
          <p:cNvCxnSpPr>
            <a:cxnSpLocks/>
            <a:endCxn id="450" idx="0"/>
          </p:cNvCxnSpPr>
          <p:nvPr/>
        </p:nvCxnSpPr>
        <p:spPr>
          <a:xfrm>
            <a:off x="4055677" y="4368170"/>
            <a:ext cx="3078" cy="42541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50" name="Picture 449">
            <a:extLst>
              <a:ext uri="{FF2B5EF4-FFF2-40B4-BE49-F238E27FC236}">
                <a16:creationId xmlns:a16="http://schemas.microsoft.com/office/drawing/2014/main" id="{8B8DBDA8-328E-471B-8D65-3FA150C5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02" y="4793587"/>
            <a:ext cx="362906" cy="351007"/>
          </a:xfrm>
          <a:prstGeom prst="rect">
            <a:avLst/>
          </a:prstGeom>
        </p:spPr>
      </p:pic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1A4B8455-7C5C-40E7-9EC2-74F75539CDA3}"/>
              </a:ext>
            </a:extLst>
          </p:cNvPr>
          <p:cNvCxnSpPr>
            <a:cxnSpLocks/>
            <a:endCxn id="452" idx="0"/>
          </p:cNvCxnSpPr>
          <p:nvPr/>
        </p:nvCxnSpPr>
        <p:spPr>
          <a:xfrm>
            <a:off x="4828261" y="4368169"/>
            <a:ext cx="568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52" name="Picture 451">
            <a:extLst>
              <a:ext uri="{FF2B5EF4-FFF2-40B4-BE49-F238E27FC236}">
                <a16:creationId xmlns:a16="http://schemas.microsoft.com/office/drawing/2014/main" id="{1B67E753-7828-4FB2-82C6-B0D48C41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488" y="4793587"/>
            <a:ext cx="362906" cy="351007"/>
          </a:xfrm>
          <a:prstGeom prst="rect">
            <a:avLst/>
          </a:prstGeom>
        </p:spPr>
      </p:pic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CBDC9C04-CFD3-4E68-8EB7-2D2A883AA3CE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5434897" y="4378786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54" name="Picture 453">
            <a:extLst>
              <a:ext uri="{FF2B5EF4-FFF2-40B4-BE49-F238E27FC236}">
                <a16:creationId xmlns:a16="http://schemas.microsoft.com/office/drawing/2014/main" id="{323F0DE5-8ECC-44A4-900A-4C4F188D1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444" y="4804204"/>
            <a:ext cx="362906" cy="351007"/>
          </a:xfrm>
          <a:prstGeom prst="rect">
            <a:avLst/>
          </a:prstGeom>
        </p:spPr>
      </p:pic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D8F146C3-9709-4DAD-AF16-E0EB4C458EE9}"/>
              </a:ext>
            </a:extLst>
          </p:cNvPr>
          <p:cNvCxnSpPr>
            <a:cxnSpLocks/>
            <a:endCxn id="456" idx="0"/>
          </p:cNvCxnSpPr>
          <p:nvPr/>
        </p:nvCxnSpPr>
        <p:spPr>
          <a:xfrm>
            <a:off x="6187817" y="4378787"/>
            <a:ext cx="3078" cy="42541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56" name="Picture 455">
            <a:extLst>
              <a:ext uri="{FF2B5EF4-FFF2-40B4-BE49-F238E27FC236}">
                <a16:creationId xmlns:a16="http://schemas.microsoft.com/office/drawing/2014/main" id="{6A51D6AF-E406-45C7-AE21-114CC5C6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42" y="4804204"/>
            <a:ext cx="362906" cy="351007"/>
          </a:xfrm>
          <a:prstGeom prst="rect">
            <a:avLst/>
          </a:prstGeom>
        </p:spPr>
      </p:pic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04EDF7D1-52E1-403F-BB2F-5083944632DE}"/>
              </a:ext>
            </a:extLst>
          </p:cNvPr>
          <p:cNvCxnSpPr>
            <a:cxnSpLocks/>
            <a:endCxn id="458" idx="0"/>
          </p:cNvCxnSpPr>
          <p:nvPr/>
        </p:nvCxnSpPr>
        <p:spPr>
          <a:xfrm>
            <a:off x="6955719" y="4378786"/>
            <a:ext cx="568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58" name="Picture 457">
            <a:extLst>
              <a:ext uri="{FF2B5EF4-FFF2-40B4-BE49-F238E27FC236}">
                <a16:creationId xmlns:a16="http://schemas.microsoft.com/office/drawing/2014/main" id="{B093284E-012D-4F7A-BB8C-E50A2477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946" y="4804204"/>
            <a:ext cx="362906" cy="351007"/>
          </a:xfrm>
          <a:prstGeom prst="rect">
            <a:avLst/>
          </a:prstGeom>
        </p:spPr>
      </p:pic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D97FE722-81A6-4CD3-990A-308888E65F02}"/>
              </a:ext>
            </a:extLst>
          </p:cNvPr>
          <p:cNvCxnSpPr>
            <a:cxnSpLocks/>
            <a:endCxn id="460" idx="0"/>
          </p:cNvCxnSpPr>
          <p:nvPr/>
        </p:nvCxnSpPr>
        <p:spPr>
          <a:xfrm>
            <a:off x="7722734" y="4368169"/>
            <a:ext cx="0" cy="42541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60" name="Picture 459">
            <a:extLst>
              <a:ext uri="{FF2B5EF4-FFF2-40B4-BE49-F238E27FC236}">
                <a16:creationId xmlns:a16="http://schemas.microsoft.com/office/drawing/2014/main" id="{286C98F9-4DE7-4A5C-BEAF-3BB348C4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81" y="4793587"/>
            <a:ext cx="362906" cy="3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D9174D-8B0B-476B-81A1-FCE8936C832C}"/>
              </a:ext>
            </a:extLst>
          </p:cNvPr>
          <p:cNvSpPr/>
          <p:nvPr/>
        </p:nvSpPr>
        <p:spPr>
          <a:xfrm>
            <a:off x="2154704" y="2909617"/>
            <a:ext cx="8633246" cy="1385934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455E6EC-A283-4CC5-8CDF-727939F3A4C5}"/>
              </a:ext>
            </a:extLst>
          </p:cNvPr>
          <p:cNvSpPr/>
          <p:nvPr/>
        </p:nvSpPr>
        <p:spPr>
          <a:xfrm>
            <a:off x="2154705" y="322190"/>
            <a:ext cx="8633242" cy="1093700"/>
          </a:xfrm>
          <a:prstGeom prst="roundRect">
            <a:avLst/>
          </a:prstGeom>
          <a:ln w="127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B92F45-2342-4188-9940-32D969CAC933}"/>
              </a:ext>
            </a:extLst>
          </p:cNvPr>
          <p:cNvSpPr/>
          <p:nvPr/>
        </p:nvSpPr>
        <p:spPr>
          <a:xfrm>
            <a:off x="2154706" y="1504895"/>
            <a:ext cx="8633247" cy="1311975"/>
          </a:xfrm>
          <a:prstGeom prst="roundRect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AA2E7-97DB-4F26-8432-5451E22F4D7C}"/>
              </a:ext>
            </a:extLst>
          </p:cNvPr>
          <p:cNvSpPr txBox="1"/>
          <p:nvPr/>
        </p:nvSpPr>
        <p:spPr>
          <a:xfrm>
            <a:off x="2157933" y="1526868"/>
            <a:ext cx="143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Edge Layer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BCB2A3-A099-4462-8218-DD0CB6EF572E}"/>
              </a:ext>
            </a:extLst>
          </p:cNvPr>
          <p:cNvSpPr txBox="1"/>
          <p:nvPr/>
        </p:nvSpPr>
        <p:spPr>
          <a:xfrm>
            <a:off x="2183971" y="308160"/>
            <a:ext cx="154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Cloud Layer</a:t>
            </a:r>
            <a:endParaRPr lang="en-IN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6D0013-A618-40A0-A24E-2EFCEC00C61B}"/>
              </a:ext>
            </a:extLst>
          </p:cNvPr>
          <p:cNvSpPr txBox="1"/>
          <p:nvPr/>
        </p:nvSpPr>
        <p:spPr>
          <a:xfrm>
            <a:off x="2133695" y="2943856"/>
            <a:ext cx="150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IoT Devices</a:t>
            </a:r>
            <a:endParaRPr lang="en-IN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256C23-1E05-4C05-B140-561FE331EDC1}"/>
              </a:ext>
            </a:extLst>
          </p:cNvPr>
          <p:cNvGrpSpPr/>
          <p:nvPr/>
        </p:nvGrpSpPr>
        <p:grpSpPr>
          <a:xfrm>
            <a:off x="5697775" y="403853"/>
            <a:ext cx="1104901" cy="3571036"/>
            <a:chOff x="1616964" y="334228"/>
            <a:chExt cx="559696" cy="180894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6B0BB3D-C7D9-4B5D-9863-6BBCA240DC95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1896812" y="757041"/>
              <a:ext cx="708" cy="20322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880298-8845-4DF9-A826-3E1AB5C5456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1896812" y="1454290"/>
              <a:ext cx="708" cy="337872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00668B9-D550-4F41-BB08-68C5B32B1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02" y="960263"/>
              <a:ext cx="500434" cy="49402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D17F101-47A2-49F4-8106-D7159507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359" y="1792162"/>
              <a:ext cx="362906" cy="351007"/>
            </a:xfrm>
            <a:prstGeom prst="rect">
              <a:avLst/>
            </a:prstGeom>
          </p:spPr>
        </p:pic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id="{810C801B-54E6-416F-B8F6-B9A2ECB3D9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188788"/>
                </p:ext>
              </p:extLst>
            </p:nvPr>
          </p:nvGraphicFramePr>
          <p:xfrm>
            <a:off x="1616964" y="334228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r:id="rId5" imgW="2336400" imgH="1764720" progId="">
                    <p:embed/>
                  </p:oleObj>
                </mc:Choice>
                <mc:Fallback>
                  <p:oleObj r:id="rId5" imgW="2336400" imgH="1764720" progId="">
                    <p:embed/>
                    <p:pic>
                      <p:nvPicPr>
                        <p:cNvPr id="107" name="Object 106">
                          <a:extLst>
                            <a:ext uri="{FF2B5EF4-FFF2-40B4-BE49-F238E27FC236}">
                              <a16:creationId xmlns:a16="http://schemas.microsoft.com/office/drawing/2014/main" id="{CCAB673C-1363-4908-B044-51D08F1F04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6964" y="334228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9201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61AAA9A-819A-4335-A9A2-6B3E3996FC28}"/>
              </a:ext>
            </a:extLst>
          </p:cNvPr>
          <p:cNvGrpSpPr/>
          <p:nvPr/>
        </p:nvGrpSpPr>
        <p:grpSpPr>
          <a:xfrm>
            <a:off x="5961214" y="322190"/>
            <a:ext cx="5509918" cy="3987391"/>
            <a:chOff x="2133695" y="308160"/>
            <a:chExt cx="3235748" cy="398739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FB61BEC-2998-4EDB-8A23-4F132F869E85}"/>
                </a:ext>
              </a:extLst>
            </p:cNvPr>
            <p:cNvSpPr/>
            <p:nvPr/>
          </p:nvSpPr>
          <p:spPr>
            <a:xfrm>
              <a:off x="2154704" y="2909617"/>
              <a:ext cx="3214735" cy="1385934"/>
            </a:xfrm>
            <a:prstGeom prst="roundRect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B0E3191-CDB5-44A5-8074-1FCE6E84B15B}"/>
                </a:ext>
              </a:extLst>
            </p:cNvPr>
            <p:cNvSpPr/>
            <p:nvPr/>
          </p:nvSpPr>
          <p:spPr>
            <a:xfrm>
              <a:off x="2154705" y="322190"/>
              <a:ext cx="3214737" cy="1093700"/>
            </a:xfrm>
            <a:prstGeom prst="roundRect">
              <a:avLst/>
            </a:prstGeom>
            <a:ln w="127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8173132-1CF7-42F9-927E-D7F7E43F4A44}"/>
                </a:ext>
              </a:extLst>
            </p:cNvPr>
            <p:cNvSpPr/>
            <p:nvPr/>
          </p:nvSpPr>
          <p:spPr>
            <a:xfrm>
              <a:off x="2154707" y="1504895"/>
              <a:ext cx="3214736" cy="1311975"/>
            </a:xfrm>
            <a:prstGeom prst="roundRect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FB6F7D-75D7-41FB-B1FA-E2E0EE1DC8A5}"/>
                </a:ext>
              </a:extLst>
            </p:cNvPr>
            <p:cNvSpPr txBox="1"/>
            <p:nvPr/>
          </p:nvSpPr>
          <p:spPr>
            <a:xfrm>
              <a:off x="2157933" y="1526868"/>
              <a:ext cx="1437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Edge Layer</a:t>
              </a:r>
              <a:endParaRPr lang="en-IN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B41966-2FD2-4D84-911F-B38F4BAB9F88}"/>
                </a:ext>
              </a:extLst>
            </p:cNvPr>
            <p:cNvSpPr txBox="1"/>
            <p:nvPr/>
          </p:nvSpPr>
          <p:spPr>
            <a:xfrm>
              <a:off x="2183971" y="308160"/>
              <a:ext cx="1540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Cloud Layer</a:t>
              </a:r>
              <a:endParaRPr lang="en-IN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3C811-AA05-4D15-AE6E-04EF07F357B7}"/>
                </a:ext>
              </a:extLst>
            </p:cNvPr>
            <p:cNvSpPr txBox="1"/>
            <p:nvPr/>
          </p:nvSpPr>
          <p:spPr>
            <a:xfrm>
              <a:off x="2133695" y="2943856"/>
              <a:ext cx="150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IoT Devices</a:t>
              </a:r>
              <a:endParaRPr lang="en-IN" sz="16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76F56-C4F4-4D4B-82F7-39A7EF50ACFC}"/>
              </a:ext>
            </a:extLst>
          </p:cNvPr>
          <p:cNvGrpSpPr/>
          <p:nvPr/>
        </p:nvGrpSpPr>
        <p:grpSpPr>
          <a:xfrm>
            <a:off x="2133695" y="308160"/>
            <a:ext cx="3235748" cy="3987391"/>
            <a:chOff x="2133695" y="308160"/>
            <a:chExt cx="3235748" cy="398739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2D9174D-8B0B-476B-81A1-FCE8936C832C}"/>
                </a:ext>
              </a:extLst>
            </p:cNvPr>
            <p:cNvSpPr/>
            <p:nvPr/>
          </p:nvSpPr>
          <p:spPr>
            <a:xfrm>
              <a:off x="2154704" y="2909617"/>
              <a:ext cx="3214735" cy="1385934"/>
            </a:xfrm>
            <a:prstGeom prst="roundRect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455E6EC-A283-4CC5-8CDF-727939F3A4C5}"/>
                </a:ext>
              </a:extLst>
            </p:cNvPr>
            <p:cNvSpPr/>
            <p:nvPr/>
          </p:nvSpPr>
          <p:spPr>
            <a:xfrm>
              <a:off x="2154705" y="322190"/>
              <a:ext cx="3214737" cy="1093700"/>
            </a:xfrm>
            <a:prstGeom prst="roundRect">
              <a:avLst/>
            </a:prstGeom>
            <a:ln w="127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6B92F45-2342-4188-9940-32D969CAC933}"/>
                </a:ext>
              </a:extLst>
            </p:cNvPr>
            <p:cNvSpPr/>
            <p:nvPr/>
          </p:nvSpPr>
          <p:spPr>
            <a:xfrm>
              <a:off x="2154707" y="1504895"/>
              <a:ext cx="3214736" cy="1311975"/>
            </a:xfrm>
            <a:prstGeom prst="roundRect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AAA2E7-97DB-4F26-8432-5451E22F4D7C}"/>
                </a:ext>
              </a:extLst>
            </p:cNvPr>
            <p:cNvSpPr txBox="1"/>
            <p:nvPr/>
          </p:nvSpPr>
          <p:spPr>
            <a:xfrm>
              <a:off x="2157933" y="1526868"/>
              <a:ext cx="1437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Edge Layer</a:t>
              </a:r>
              <a:endParaRPr lang="en-IN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BCB2A3-A099-4462-8218-DD0CB6EF572E}"/>
                </a:ext>
              </a:extLst>
            </p:cNvPr>
            <p:cNvSpPr txBox="1"/>
            <p:nvPr/>
          </p:nvSpPr>
          <p:spPr>
            <a:xfrm>
              <a:off x="2183971" y="308160"/>
              <a:ext cx="1540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Cloud Layer</a:t>
              </a:r>
              <a:endParaRPr lang="en-IN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D0013-A618-40A0-A24E-2EFCEC00C61B}"/>
                </a:ext>
              </a:extLst>
            </p:cNvPr>
            <p:cNvSpPr txBox="1"/>
            <p:nvPr/>
          </p:nvSpPr>
          <p:spPr>
            <a:xfrm>
              <a:off x="2133695" y="2943856"/>
              <a:ext cx="150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IoT Devices</a:t>
              </a:r>
              <a:endParaRPr lang="en-IN" sz="16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8B4246-F6DA-4808-B356-F1848EA3CACE}"/>
              </a:ext>
            </a:extLst>
          </p:cNvPr>
          <p:cNvGrpSpPr/>
          <p:nvPr/>
        </p:nvGrpSpPr>
        <p:grpSpPr>
          <a:xfrm>
            <a:off x="4010166" y="475269"/>
            <a:ext cx="1104901" cy="3571036"/>
            <a:chOff x="1616964" y="334228"/>
            <a:chExt cx="559696" cy="180894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A6AC24-278C-42D4-AE30-5A6637CF5768}"/>
                </a:ext>
              </a:extLst>
            </p:cNvPr>
            <p:cNvCxnSpPr>
              <a:cxnSpLocks/>
              <a:stCxn id="37" idx="2"/>
              <a:endCxn id="35" idx="0"/>
            </p:cNvCxnSpPr>
            <p:nvPr/>
          </p:nvCxnSpPr>
          <p:spPr>
            <a:xfrm>
              <a:off x="1896812" y="757041"/>
              <a:ext cx="708" cy="20322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CC4A9B-B5B8-4A95-9D64-720602AFA65D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1896812" y="1454290"/>
              <a:ext cx="708" cy="337872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7462926-EA17-4F28-96A0-2EB63A9E3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02" y="960263"/>
              <a:ext cx="500434" cy="49402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368EEE-63FA-4240-A1AC-A8A5048E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359" y="1792162"/>
              <a:ext cx="362906" cy="351007"/>
            </a:xfrm>
            <a:prstGeom prst="rect">
              <a:avLst/>
            </a:prstGeom>
          </p:spPr>
        </p:pic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5AAA173D-2BDB-471A-8788-59ECE1262E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1089404"/>
                </p:ext>
              </p:extLst>
            </p:nvPr>
          </p:nvGraphicFramePr>
          <p:xfrm>
            <a:off x="1616964" y="334228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r:id="rId5" imgW="2336400" imgH="1764720" progId="">
                    <p:embed/>
                  </p:oleObj>
                </mc:Choice>
                <mc:Fallback>
                  <p:oleObj r:id="rId5" imgW="2336400" imgH="1764720" progId="">
                    <p:embed/>
                    <p:pic>
                      <p:nvPicPr>
                        <p:cNvPr id="43" name="Object 42">
                          <a:extLst>
                            <a:ext uri="{FF2B5EF4-FFF2-40B4-BE49-F238E27FC236}">
                              <a16:creationId xmlns:a16="http://schemas.microsoft.com/office/drawing/2014/main" id="{810C801B-54E6-416F-B8F6-B9A2ECB3D9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6964" y="334228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2E09F-A45D-476B-8CF3-02A930465935}"/>
              </a:ext>
            </a:extLst>
          </p:cNvPr>
          <p:cNvGrpSpPr/>
          <p:nvPr/>
        </p:nvGrpSpPr>
        <p:grpSpPr>
          <a:xfrm>
            <a:off x="6905162" y="467280"/>
            <a:ext cx="3783043" cy="3573851"/>
            <a:chOff x="3072092" y="319713"/>
            <a:chExt cx="2054618" cy="17966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86AD16-04C3-4A69-A804-4C2F7D8A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092" y="974187"/>
              <a:ext cx="500434" cy="49402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E9C412-60F5-45D9-8321-BD8350A11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012" y="974187"/>
              <a:ext cx="500434" cy="4940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45940E-C746-4796-92B6-646BF835D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52" y="974187"/>
              <a:ext cx="500434" cy="494027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44BA1C-BC5C-4A95-A180-F5409100759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flipH="1">
              <a:off x="3322309" y="746542"/>
              <a:ext cx="365049" cy="2276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8A5341-88B7-4458-B46F-63EB43C2CDA7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>
              <a:off x="3687358" y="746542"/>
              <a:ext cx="387871" cy="2276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40E51B-857C-4929-9D66-C92258CAF848}"/>
                </a:ext>
              </a:extLst>
            </p:cNvPr>
            <p:cNvCxnSpPr>
              <a:cxnSpLocks/>
              <a:stCxn id="21" idx="2"/>
              <a:endCxn id="17" idx="0"/>
            </p:cNvCxnSpPr>
            <p:nvPr/>
          </p:nvCxnSpPr>
          <p:spPr>
            <a:xfrm>
              <a:off x="4846862" y="742526"/>
              <a:ext cx="707" cy="23166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57A2C1B-BC61-4D09-AD2F-E34769E167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036923"/>
                </p:ext>
              </p:extLst>
            </p:nvPr>
          </p:nvGraphicFramePr>
          <p:xfrm>
            <a:off x="4567014" y="319713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r:id="rId7" imgW="2336400" imgH="1764720" progId="">
                    <p:embed/>
                  </p:oleObj>
                </mc:Choice>
                <mc:Fallback>
                  <p:oleObj r:id="rId7" imgW="2336400" imgH="1764720" progId="">
                    <p:embed/>
                    <p:pic>
                      <p:nvPicPr>
                        <p:cNvPr id="60" name="Object 59">
                          <a:extLst>
                            <a:ext uri="{FF2B5EF4-FFF2-40B4-BE49-F238E27FC236}">
                              <a16:creationId xmlns:a16="http://schemas.microsoft.com/office/drawing/2014/main" id="{4173DF25-F539-4BB4-B1CC-2D82C853DF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7014" y="319713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0FEE9898-1656-4883-96C3-6F834EE89B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927312"/>
                </p:ext>
              </p:extLst>
            </p:nvPr>
          </p:nvGraphicFramePr>
          <p:xfrm>
            <a:off x="3407510" y="323729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8" imgW="2336400" imgH="1764720" progId="">
                    <p:embed/>
                  </p:oleObj>
                </mc:Choice>
                <mc:Fallback>
                  <p:oleObj r:id="rId8" imgW="2336400" imgH="1764720" progId="">
                    <p:embed/>
                    <p:pic>
                      <p:nvPicPr>
                        <p:cNvPr id="61" name="Object 60">
                          <a:extLst>
                            <a:ext uri="{FF2B5EF4-FFF2-40B4-BE49-F238E27FC236}">
                              <a16:creationId xmlns:a16="http://schemas.microsoft.com/office/drawing/2014/main" id="{8E643456-6884-46FC-BF57-0CCDD7E177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7510" y="323729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C0F889-760E-491B-8BD0-100371D76D89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>
              <a:off x="3322309" y="1468214"/>
              <a:ext cx="0" cy="297132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2E4BD4A-C52E-46AC-A160-9A2208E5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0856" y="1765346"/>
              <a:ext cx="362906" cy="351007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919C9B-84CA-413E-957C-6FB394C5ABCF}"/>
                </a:ext>
              </a:extLst>
            </p:cNvPr>
            <p:cNvCxnSpPr>
              <a:cxnSpLocks/>
              <a:stCxn id="16" idx="2"/>
              <a:endCxn id="26" idx="0"/>
            </p:cNvCxnSpPr>
            <p:nvPr/>
          </p:nvCxnSpPr>
          <p:spPr>
            <a:xfrm>
              <a:off x="4075230" y="1468214"/>
              <a:ext cx="3078" cy="297131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E82184-6DAC-4557-BB55-BD8ECD3D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6854" y="1765345"/>
              <a:ext cx="362906" cy="351007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437643-AED3-4377-8D68-B8C996E5DF08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>
              <a:off x="4847569" y="1468214"/>
              <a:ext cx="5680" cy="297132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2892EC-580F-4D54-A13F-27A94F1C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1796" y="1765346"/>
              <a:ext cx="362906" cy="35100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187A27-D53E-4188-B001-3013802B1CD4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 flipV="1">
              <a:off x="3967206" y="531119"/>
              <a:ext cx="599808" cy="40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996C6A-40E2-424A-AAED-C5D3C948615C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325446" y="1221200"/>
              <a:ext cx="27190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6CA9E7-547A-4704-AE8F-654DA77F715B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3572526" y="1221200"/>
              <a:ext cx="2524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E773160-784A-4CDD-9D5C-04E5ADB9F806}"/>
              </a:ext>
            </a:extLst>
          </p:cNvPr>
          <p:cNvSpPr txBox="1"/>
          <p:nvPr/>
        </p:nvSpPr>
        <p:spPr>
          <a:xfrm>
            <a:off x="2919901" y="4319691"/>
            <a:ext cx="16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Experiment A</a:t>
            </a:r>
            <a:endParaRPr lang="en-IN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052C31-FA1C-48D8-8947-FDEE165793AC}"/>
              </a:ext>
            </a:extLst>
          </p:cNvPr>
          <p:cNvSpPr txBox="1"/>
          <p:nvPr/>
        </p:nvSpPr>
        <p:spPr>
          <a:xfrm>
            <a:off x="7982097" y="4319691"/>
            <a:ext cx="167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 Experiment B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6744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D9174D-8B0B-476B-81A1-FCE8936C832C}"/>
              </a:ext>
            </a:extLst>
          </p:cNvPr>
          <p:cNvSpPr/>
          <p:nvPr/>
        </p:nvSpPr>
        <p:spPr>
          <a:xfrm>
            <a:off x="2154704" y="2909617"/>
            <a:ext cx="8633246" cy="1385934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455E6EC-A283-4CC5-8CDF-727939F3A4C5}"/>
              </a:ext>
            </a:extLst>
          </p:cNvPr>
          <p:cNvSpPr/>
          <p:nvPr/>
        </p:nvSpPr>
        <p:spPr>
          <a:xfrm>
            <a:off x="2154705" y="322190"/>
            <a:ext cx="8633242" cy="1093700"/>
          </a:xfrm>
          <a:prstGeom prst="roundRect">
            <a:avLst/>
          </a:prstGeom>
          <a:ln w="127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B92F45-2342-4188-9940-32D969CAC933}"/>
              </a:ext>
            </a:extLst>
          </p:cNvPr>
          <p:cNvSpPr/>
          <p:nvPr/>
        </p:nvSpPr>
        <p:spPr>
          <a:xfrm>
            <a:off x="2154706" y="1504895"/>
            <a:ext cx="8633247" cy="1311975"/>
          </a:xfrm>
          <a:prstGeom prst="roundRect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AA2E7-97DB-4F26-8432-5451E22F4D7C}"/>
              </a:ext>
            </a:extLst>
          </p:cNvPr>
          <p:cNvSpPr txBox="1"/>
          <p:nvPr/>
        </p:nvSpPr>
        <p:spPr>
          <a:xfrm>
            <a:off x="2157933" y="1526868"/>
            <a:ext cx="143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Edge Layer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BCB2A3-A099-4462-8218-DD0CB6EF572E}"/>
              </a:ext>
            </a:extLst>
          </p:cNvPr>
          <p:cNvSpPr txBox="1"/>
          <p:nvPr/>
        </p:nvSpPr>
        <p:spPr>
          <a:xfrm>
            <a:off x="2183971" y="308160"/>
            <a:ext cx="154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Cloud Layer</a:t>
            </a:r>
            <a:endParaRPr lang="en-IN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6D0013-A618-40A0-A24E-2EFCEC00C61B}"/>
              </a:ext>
            </a:extLst>
          </p:cNvPr>
          <p:cNvSpPr txBox="1"/>
          <p:nvPr/>
        </p:nvSpPr>
        <p:spPr>
          <a:xfrm>
            <a:off x="2133695" y="2943856"/>
            <a:ext cx="150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IoT Devices</a:t>
            </a:r>
            <a:endParaRPr lang="en-IN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45E80F-A7C0-4F54-974A-1828994D5322}"/>
              </a:ext>
            </a:extLst>
          </p:cNvPr>
          <p:cNvGrpSpPr/>
          <p:nvPr/>
        </p:nvGrpSpPr>
        <p:grpSpPr>
          <a:xfrm>
            <a:off x="3355757" y="477447"/>
            <a:ext cx="6892223" cy="3581164"/>
            <a:chOff x="1443307" y="2961315"/>
            <a:chExt cx="3815968" cy="188682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D5FE59-B269-4760-A64E-D10A9EB0865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1693524" y="3384128"/>
              <a:ext cx="745336" cy="22215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360EDC-3C4A-4579-AE7C-7FD0F749A685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2438860" y="3384128"/>
              <a:ext cx="745005" cy="22215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54C297-A7B8-418E-A9A2-6CB5CDEEA8A6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1943741" y="3853301"/>
              <a:ext cx="251755" cy="256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0617CB-290C-4413-938B-2999F32E2445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 flipV="1">
              <a:off x="2695930" y="3853298"/>
              <a:ext cx="237718" cy="25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7F5FD8-C113-475C-8D70-5973F843ADD0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4221570" y="3384128"/>
              <a:ext cx="390942" cy="22215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A93FFC-B562-4A78-A082-8FB8241C2EAD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4471786" y="3853298"/>
              <a:ext cx="28705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94C8E6-33CF-42EE-9BFC-21C2E968B257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438860" y="3384128"/>
              <a:ext cx="6853" cy="2247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96BB444-29CB-4A6B-AAEB-F63DA3071302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4612512" y="3384128"/>
              <a:ext cx="396546" cy="2221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603975-5BE5-4A53-86AE-32BA445A8051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3434082" y="3853298"/>
              <a:ext cx="5372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EFFABD55-3BE5-4CCE-B508-158F1455C3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4550010"/>
                </p:ext>
              </p:extLst>
            </p:nvPr>
          </p:nvGraphicFramePr>
          <p:xfrm>
            <a:off x="2159012" y="2961315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r:id="rId3" imgW="2336400" imgH="1764720" progId="">
                    <p:embed/>
                  </p:oleObj>
                </mc:Choice>
                <mc:Fallback>
                  <p:oleObj r:id="rId3" imgW="2336400" imgH="1764720" progId="">
                    <p:embed/>
                    <p:pic>
                      <p:nvPicPr>
                        <p:cNvPr id="84" name="Object 83">
                          <a:extLst>
                            <a:ext uri="{FF2B5EF4-FFF2-40B4-BE49-F238E27FC236}">
                              <a16:creationId xmlns:a16="http://schemas.microsoft.com/office/drawing/2014/main" id="{985B0F0F-7FDD-4143-B5F4-07F75CCF39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9012" y="2961315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20C5D251-63DE-4188-A24E-DA8327E770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2255728"/>
                </p:ext>
              </p:extLst>
            </p:nvPr>
          </p:nvGraphicFramePr>
          <p:xfrm>
            <a:off x="4332664" y="2961315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r:id="rId5" imgW="2336400" imgH="1764720" progId="">
                    <p:embed/>
                  </p:oleObj>
                </mc:Choice>
                <mc:Fallback>
                  <p:oleObj r:id="rId5" imgW="2336400" imgH="1764720" progId="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59AD46BD-F584-4238-BA60-89AF1008B8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2664" y="2961315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5BAEE6-1169-4371-90BF-41E58D190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307" y="3606287"/>
              <a:ext cx="500434" cy="4940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43566B9-3670-4716-8CB7-461F0E089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5496" y="3608850"/>
              <a:ext cx="500434" cy="49402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6A85EDA-7DEF-4D31-9300-CDCE27FF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3648" y="3606284"/>
              <a:ext cx="500434" cy="49402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3172CA9-0472-4C71-B184-5ECEF154F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1353" y="3606284"/>
              <a:ext cx="500434" cy="49402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2378A2-C8D7-460B-B9D8-534C7405F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841" y="3606284"/>
              <a:ext cx="500434" cy="49402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D3E638-ADAB-4F43-B419-9F2EEA1FCA4D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2718708" y="3172721"/>
              <a:ext cx="16139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6C0EFDB-5B8E-449C-ADF2-98404F940DF1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693524" y="4071717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23EC7C4-C707-48A1-AD32-9235532C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2071" y="4497136"/>
              <a:ext cx="362906" cy="351007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AF698-467E-4A4F-86FA-862750B2A60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2446444" y="4071718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623E4F-59D1-4D68-876C-3B3CADEF7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8069" y="4497136"/>
              <a:ext cx="362906" cy="351007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36BBC-17BC-4471-B19B-E34B13B148D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3178185" y="4071716"/>
              <a:ext cx="568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924F58B-0018-4538-9B9F-AD4C6CBA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412" y="4497136"/>
              <a:ext cx="362906" cy="351007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EF83E7-AE93-4987-831D-B84AC8409D76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4221570" y="4071716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C7B05C0-294E-4BF8-BE14-017C7D773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0117" y="4497136"/>
              <a:ext cx="362906" cy="351007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90FB7D3-FB84-4028-BE33-9BDE775DA98F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974490" y="4071718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7CB0D6-BBF7-444E-94E6-B3C72E106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6115" y="4497136"/>
              <a:ext cx="362906" cy="351007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92D475F-0440-4CD8-BD44-B1ABA0DA53B5}"/>
              </a:ext>
            </a:extLst>
          </p:cNvPr>
          <p:cNvSpPr txBox="1"/>
          <p:nvPr/>
        </p:nvSpPr>
        <p:spPr>
          <a:xfrm>
            <a:off x="5629156" y="4312800"/>
            <a:ext cx="16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(c) </a:t>
            </a:r>
            <a:r>
              <a:rPr lang="en-US" sz="1600" dirty="0"/>
              <a:t>Experiment C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86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5827CB-30C2-491D-B09D-DFBCB27B7A36}"/>
              </a:ext>
            </a:extLst>
          </p:cNvPr>
          <p:cNvSpPr/>
          <p:nvPr/>
        </p:nvSpPr>
        <p:spPr>
          <a:xfrm>
            <a:off x="2945472" y="1318689"/>
            <a:ext cx="1177072" cy="2421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5B0609-BAAC-49D4-A01A-0D2118949A38}"/>
              </a:ext>
            </a:extLst>
          </p:cNvPr>
          <p:cNvGrpSpPr/>
          <p:nvPr/>
        </p:nvGrpSpPr>
        <p:grpSpPr>
          <a:xfrm>
            <a:off x="3103557" y="1467110"/>
            <a:ext cx="559696" cy="2126715"/>
            <a:chOff x="1616964" y="334228"/>
            <a:chExt cx="559696" cy="212671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3FCFBD4-4C17-471E-9F9D-DF130F89EE2E}"/>
                </a:ext>
              </a:extLst>
            </p:cNvPr>
            <p:cNvCxnSpPr>
              <a:cxnSpLocks/>
              <a:stCxn id="147" idx="2"/>
              <a:endCxn id="4" idx="0"/>
            </p:cNvCxnSpPr>
            <p:nvPr/>
          </p:nvCxnSpPr>
          <p:spPr>
            <a:xfrm>
              <a:off x="1896812" y="757041"/>
              <a:ext cx="707" cy="42943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92380B3-6844-48CA-98C9-2414230D578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1896812" y="1680502"/>
              <a:ext cx="707" cy="429434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54AE57-2C96-4170-A994-2C3AC4F08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02" y="1186475"/>
              <a:ext cx="500434" cy="4940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38C39E-65DF-49EC-B1A5-6F238944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359" y="2109936"/>
              <a:ext cx="362906" cy="351007"/>
            </a:xfrm>
            <a:prstGeom prst="rect">
              <a:avLst/>
            </a:prstGeom>
          </p:spPr>
        </p:pic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150B6C29-593E-4295-8821-1DAAAE687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040299"/>
                </p:ext>
              </p:extLst>
            </p:nvPr>
          </p:nvGraphicFramePr>
          <p:xfrm>
            <a:off x="1616964" y="334228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r:id="rId5" imgW="2336400" imgH="1764720" progId="">
                    <p:embed/>
                  </p:oleObj>
                </mc:Choice>
                <mc:Fallback>
                  <p:oleObj r:id="rId5" imgW="2336400" imgH="1764720" progId="">
                    <p:embed/>
                    <p:pic>
                      <p:nvPicPr>
                        <p:cNvPr id="147" name="Object 146">
                          <a:extLst>
                            <a:ext uri="{FF2B5EF4-FFF2-40B4-BE49-F238E27FC236}">
                              <a16:creationId xmlns:a16="http://schemas.microsoft.com/office/drawing/2014/main" id="{150B6C29-593E-4295-8821-1DAAAE6873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6964" y="334228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051894B-674B-4E91-8B3D-54467A2C3702}"/>
              </a:ext>
            </a:extLst>
          </p:cNvPr>
          <p:cNvSpPr/>
          <p:nvPr/>
        </p:nvSpPr>
        <p:spPr>
          <a:xfrm>
            <a:off x="4836618" y="1327699"/>
            <a:ext cx="2218650" cy="2421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6CAD29-B1B3-43CA-9621-78E9952C4625}"/>
              </a:ext>
            </a:extLst>
          </p:cNvPr>
          <p:cNvGrpSpPr/>
          <p:nvPr/>
        </p:nvGrpSpPr>
        <p:grpSpPr>
          <a:xfrm>
            <a:off x="4861292" y="1476120"/>
            <a:ext cx="2054618" cy="2122699"/>
            <a:chOff x="3072092" y="319713"/>
            <a:chExt cx="2054618" cy="2122699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59F0947E-6911-4662-89B0-72D0BAD0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092" y="1171960"/>
              <a:ext cx="500434" cy="494027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E5DEC197-03B2-4CFD-A310-34AA0F6A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012" y="1171960"/>
              <a:ext cx="500434" cy="494027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D7778DA-FD16-4215-95E1-386D7EA0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52" y="1171960"/>
              <a:ext cx="500434" cy="4940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0F171E-EFD5-4DCB-9E87-16059178CDF6}"/>
                </a:ext>
              </a:extLst>
            </p:cNvPr>
            <p:cNvCxnSpPr>
              <a:cxnSpLocks/>
              <a:stCxn id="146" idx="2"/>
              <a:endCxn id="139" idx="0"/>
            </p:cNvCxnSpPr>
            <p:nvPr/>
          </p:nvCxnSpPr>
          <p:spPr>
            <a:xfrm flipH="1">
              <a:off x="3322309" y="746542"/>
              <a:ext cx="365049" cy="4254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58CC8B8-4C48-43B4-8C53-7BACAD94B2C4}"/>
                </a:ext>
              </a:extLst>
            </p:cNvPr>
            <p:cNvCxnSpPr>
              <a:cxnSpLocks/>
              <a:stCxn id="146" idx="2"/>
              <a:endCxn id="140" idx="0"/>
            </p:cNvCxnSpPr>
            <p:nvPr/>
          </p:nvCxnSpPr>
          <p:spPr>
            <a:xfrm>
              <a:off x="3687358" y="746542"/>
              <a:ext cx="387871" cy="4254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E96C2C5-0CA9-48A1-B572-4B1968904F7A}"/>
                </a:ext>
              </a:extLst>
            </p:cNvPr>
            <p:cNvCxnSpPr>
              <a:cxnSpLocks/>
              <a:stCxn id="21" idx="2"/>
              <a:endCxn id="141" idx="0"/>
            </p:cNvCxnSpPr>
            <p:nvPr/>
          </p:nvCxnSpPr>
          <p:spPr>
            <a:xfrm>
              <a:off x="4846862" y="742526"/>
              <a:ext cx="707" cy="42943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AD7E9E8B-FFC1-4846-8695-9DE6ED2460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016729"/>
                </p:ext>
              </p:extLst>
            </p:nvPr>
          </p:nvGraphicFramePr>
          <p:xfrm>
            <a:off x="4567014" y="319713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r:id="rId7" imgW="2336400" imgH="1764720" progId="">
                    <p:embed/>
                  </p:oleObj>
                </mc:Choice>
                <mc:Fallback>
                  <p:oleObj r:id="rId7" imgW="2336400" imgH="1764720" progId="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AD7E9E8B-FFC1-4846-8695-9DE6ED2460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7014" y="319713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5">
              <a:extLst>
                <a:ext uri="{FF2B5EF4-FFF2-40B4-BE49-F238E27FC236}">
                  <a16:creationId xmlns:a16="http://schemas.microsoft.com/office/drawing/2014/main" id="{72C53696-7DF3-4C86-A4FE-DAE0175602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5751054"/>
                </p:ext>
              </p:extLst>
            </p:nvPr>
          </p:nvGraphicFramePr>
          <p:xfrm>
            <a:off x="3407510" y="323729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r:id="rId8" imgW="2336400" imgH="1764720" progId="">
                    <p:embed/>
                  </p:oleObj>
                </mc:Choice>
                <mc:Fallback>
                  <p:oleObj r:id="rId8" imgW="2336400" imgH="1764720" progId="">
                    <p:embed/>
                    <p:pic>
                      <p:nvPicPr>
                        <p:cNvPr id="146" name="Object 145">
                          <a:extLst>
                            <a:ext uri="{FF2B5EF4-FFF2-40B4-BE49-F238E27FC236}">
                              <a16:creationId xmlns:a16="http://schemas.microsoft.com/office/drawing/2014/main" id="{72C53696-7DF3-4C86-A4FE-DAE0175602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7510" y="323729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1323F90-C80A-4728-B4E0-734FAC04A88E}"/>
                </a:ext>
              </a:extLst>
            </p:cNvPr>
            <p:cNvCxnSpPr>
              <a:cxnSpLocks/>
              <a:stCxn id="139" idx="2"/>
              <a:endCxn id="165" idx="0"/>
            </p:cNvCxnSpPr>
            <p:nvPr/>
          </p:nvCxnSpPr>
          <p:spPr>
            <a:xfrm>
              <a:off x="3322309" y="1665987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F2375D8-F27E-4807-9344-89EDCEDEC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0856" y="2091405"/>
              <a:ext cx="362906" cy="351007"/>
            </a:xfrm>
            <a:prstGeom prst="rect">
              <a:avLst/>
            </a:prstGeom>
          </p:spPr>
        </p:pic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E8C0144-30DD-441B-A5C6-D44DEFC43C87}"/>
                </a:ext>
              </a:extLst>
            </p:cNvPr>
            <p:cNvCxnSpPr>
              <a:cxnSpLocks/>
              <a:stCxn id="140" idx="2"/>
              <a:endCxn id="167" idx="0"/>
            </p:cNvCxnSpPr>
            <p:nvPr/>
          </p:nvCxnSpPr>
          <p:spPr>
            <a:xfrm>
              <a:off x="4075229" y="1665987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53E89B37-CE45-4E65-80F2-A73356C6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6854" y="2091404"/>
              <a:ext cx="362906" cy="351007"/>
            </a:xfrm>
            <a:prstGeom prst="rect">
              <a:avLst/>
            </a:prstGeom>
          </p:spPr>
        </p:pic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8BCF918-0D12-46DC-9CC5-C48CF965592A}"/>
                </a:ext>
              </a:extLst>
            </p:cNvPr>
            <p:cNvCxnSpPr>
              <a:cxnSpLocks/>
              <a:stCxn id="141" idx="2"/>
              <a:endCxn id="169" idx="0"/>
            </p:cNvCxnSpPr>
            <p:nvPr/>
          </p:nvCxnSpPr>
          <p:spPr>
            <a:xfrm>
              <a:off x="4847569" y="1665987"/>
              <a:ext cx="568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C315431-2014-498C-957C-56F52539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1796" y="2091405"/>
              <a:ext cx="362906" cy="351007"/>
            </a:xfrm>
            <a:prstGeom prst="rect">
              <a:avLst/>
            </a:prstGeom>
          </p:spPr>
        </p:pic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42BD15C-5C3B-44C7-BFCF-9BA6DD5E6C8F}"/>
                </a:ext>
              </a:extLst>
            </p:cNvPr>
            <p:cNvCxnSpPr>
              <a:cxnSpLocks/>
              <a:stCxn id="146" idx="3"/>
              <a:endCxn id="21" idx="1"/>
            </p:cNvCxnSpPr>
            <p:nvPr/>
          </p:nvCxnSpPr>
          <p:spPr>
            <a:xfrm flipV="1">
              <a:off x="3967206" y="531119"/>
              <a:ext cx="599808" cy="40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CBFD089-DB02-4730-B01A-F44C3058227F}"/>
                </a:ext>
              </a:extLst>
            </p:cNvPr>
            <p:cNvCxnSpPr>
              <a:cxnSpLocks/>
              <a:stCxn id="140" idx="3"/>
              <a:endCxn id="141" idx="1"/>
            </p:cNvCxnSpPr>
            <p:nvPr/>
          </p:nvCxnSpPr>
          <p:spPr>
            <a:xfrm>
              <a:off x="4325446" y="1418974"/>
              <a:ext cx="27190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DAFDBFAE-C597-40F4-87D0-9951582C493C}"/>
                </a:ext>
              </a:extLst>
            </p:cNvPr>
            <p:cNvCxnSpPr>
              <a:cxnSpLocks/>
              <a:stCxn id="139" idx="3"/>
              <a:endCxn id="140" idx="1"/>
            </p:cNvCxnSpPr>
            <p:nvPr/>
          </p:nvCxnSpPr>
          <p:spPr>
            <a:xfrm>
              <a:off x="3572526" y="1418974"/>
              <a:ext cx="2524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CD9A37-E309-448D-8FBE-612B08C9B378}"/>
              </a:ext>
            </a:extLst>
          </p:cNvPr>
          <p:cNvGrpSpPr/>
          <p:nvPr/>
        </p:nvGrpSpPr>
        <p:grpSpPr>
          <a:xfrm>
            <a:off x="2945472" y="3834017"/>
            <a:ext cx="4107394" cy="2421622"/>
            <a:chOff x="2466189" y="411727"/>
            <a:chExt cx="4107394" cy="242162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B69C585-6C0B-4E77-ACE6-6BD59441C3EC}"/>
                </a:ext>
              </a:extLst>
            </p:cNvPr>
            <p:cNvSpPr/>
            <p:nvPr/>
          </p:nvSpPr>
          <p:spPr>
            <a:xfrm>
              <a:off x="2466189" y="411727"/>
              <a:ext cx="4107394" cy="2421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4A55E5-71EE-4F92-A1CD-05920CA7BA77}"/>
                </a:ext>
              </a:extLst>
            </p:cNvPr>
            <p:cNvGrpSpPr/>
            <p:nvPr/>
          </p:nvGrpSpPr>
          <p:grpSpPr>
            <a:xfrm>
              <a:off x="2622457" y="564044"/>
              <a:ext cx="3815968" cy="2133316"/>
              <a:chOff x="1443307" y="2961315"/>
              <a:chExt cx="3815968" cy="2133316"/>
            </a:xfrm>
          </p:grpSpPr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F83CEE03-1EAF-4027-8649-E8D645501963}"/>
                  </a:ext>
                </a:extLst>
              </p:cNvPr>
              <p:cNvCxnSpPr>
                <a:cxnSpLocks/>
                <a:stCxn id="220" idx="2"/>
                <a:endCxn id="222" idx="0"/>
              </p:cNvCxnSpPr>
              <p:nvPr/>
            </p:nvCxnSpPr>
            <p:spPr>
              <a:xfrm flipH="1">
                <a:off x="1693524" y="3384128"/>
                <a:ext cx="745336" cy="429433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E60DEE3-F434-412E-B83A-BA1BAA92C48C}"/>
                  </a:ext>
                </a:extLst>
              </p:cNvPr>
              <p:cNvCxnSpPr>
                <a:cxnSpLocks/>
                <a:stCxn id="220" idx="2"/>
                <a:endCxn id="224" idx="0"/>
              </p:cNvCxnSpPr>
              <p:nvPr/>
            </p:nvCxnSpPr>
            <p:spPr>
              <a:xfrm>
                <a:off x="2438860" y="3384128"/>
                <a:ext cx="745005" cy="4294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8B7D9B49-4D25-4EDD-840C-768F51AFEEDD}"/>
                  </a:ext>
                </a:extLst>
              </p:cNvPr>
              <p:cNvCxnSpPr>
                <a:cxnSpLocks/>
                <a:stCxn id="222" idx="3"/>
                <a:endCxn id="223" idx="1"/>
              </p:cNvCxnSpPr>
              <p:nvPr/>
            </p:nvCxnSpPr>
            <p:spPr>
              <a:xfrm>
                <a:off x="1943741" y="4060575"/>
                <a:ext cx="251755" cy="2563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5F938794-8DF0-4E4D-819D-717F8C574BED}"/>
                  </a:ext>
                </a:extLst>
              </p:cNvPr>
              <p:cNvCxnSpPr>
                <a:cxnSpLocks/>
                <a:stCxn id="223" idx="3"/>
                <a:endCxn id="224" idx="1"/>
              </p:cNvCxnSpPr>
              <p:nvPr/>
            </p:nvCxnSpPr>
            <p:spPr>
              <a:xfrm flipV="1">
                <a:off x="2695930" y="4060574"/>
                <a:ext cx="237718" cy="25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14183D3-C6E9-40C5-904B-90DC2EAD1770}"/>
                  </a:ext>
                </a:extLst>
              </p:cNvPr>
              <p:cNvCxnSpPr>
                <a:cxnSpLocks/>
                <a:stCxn id="221" idx="2"/>
                <a:endCxn id="225" idx="0"/>
              </p:cNvCxnSpPr>
              <p:nvPr/>
            </p:nvCxnSpPr>
            <p:spPr>
              <a:xfrm flipH="1">
                <a:off x="4221570" y="3384128"/>
                <a:ext cx="390942" cy="4294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961A0CAE-B54C-42E8-9B12-A00690038FD6}"/>
                  </a:ext>
                </a:extLst>
              </p:cNvPr>
              <p:cNvCxnSpPr>
                <a:cxnSpLocks/>
                <a:stCxn id="225" idx="3"/>
                <a:endCxn id="226" idx="1"/>
              </p:cNvCxnSpPr>
              <p:nvPr/>
            </p:nvCxnSpPr>
            <p:spPr>
              <a:xfrm>
                <a:off x="4471787" y="4060574"/>
                <a:ext cx="287054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A4EA775F-7E03-4ACD-B19A-B3B8CE5CB444}"/>
                  </a:ext>
                </a:extLst>
              </p:cNvPr>
              <p:cNvCxnSpPr>
                <a:cxnSpLocks/>
                <a:stCxn id="220" idx="2"/>
                <a:endCxn id="223" idx="0"/>
              </p:cNvCxnSpPr>
              <p:nvPr/>
            </p:nvCxnSpPr>
            <p:spPr>
              <a:xfrm>
                <a:off x="2438860" y="3384128"/>
                <a:ext cx="6853" cy="4319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7AC924DA-39B7-4CE5-984C-51D8D47BA8E1}"/>
                  </a:ext>
                </a:extLst>
              </p:cNvPr>
              <p:cNvCxnSpPr>
                <a:cxnSpLocks/>
                <a:stCxn id="221" idx="2"/>
                <a:endCxn id="226" idx="0"/>
              </p:cNvCxnSpPr>
              <p:nvPr/>
            </p:nvCxnSpPr>
            <p:spPr>
              <a:xfrm>
                <a:off x="4612512" y="3384128"/>
                <a:ext cx="396546" cy="4294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07B16A03-C35A-4E15-BFE7-19DDB83C985A}"/>
                  </a:ext>
                </a:extLst>
              </p:cNvPr>
              <p:cNvCxnSpPr>
                <a:cxnSpLocks/>
                <a:stCxn id="224" idx="3"/>
                <a:endCxn id="225" idx="1"/>
              </p:cNvCxnSpPr>
              <p:nvPr/>
            </p:nvCxnSpPr>
            <p:spPr>
              <a:xfrm>
                <a:off x="3434082" y="4060574"/>
                <a:ext cx="53727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aphicFrame>
            <p:nvGraphicFramePr>
              <p:cNvPr id="220" name="Object 219">
                <a:extLst>
                  <a:ext uri="{FF2B5EF4-FFF2-40B4-BE49-F238E27FC236}">
                    <a16:creationId xmlns:a16="http://schemas.microsoft.com/office/drawing/2014/main" id="{D3A8A6F6-4A4B-4527-9E3C-EC5C1459E8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8252089"/>
                  </p:ext>
                </p:extLst>
              </p:nvPr>
            </p:nvGraphicFramePr>
            <p:xfrm>
              <a:off x="2159012" y="2961315"/>
              <a:ext cx="559696" cy="422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" r:id="rId9" imgW="2336400" imgH="1764720" progId="">
                      <p:embed/>
                    </p:oleObj>
                  </mc:Choice>
                  <mc:Fallback>
                    <p:oleObj r:id="rId9" imgW="2336400" imgH="1764720" progId="">
                      <p:embed/>
                      <p:pic>
                        <p:nvPicPr>
                          <p:cNvPr id="220" name="Object 219">
                            <a:extLst>
                              <a:ext uri="{FF2B5EF4-FFF2-40B4-BE49-F238E27FC236}">
                                <a16:creationId xmlns:a16="http://schemas.microsoft.com/office/drawing/2014/main" id="{D3A8A6F6-4A4B-4527-9E3C-EC5C1459E86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59012" y="2961315"/>
                            <a:ext cx="559696" cy="4228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1" name="Object 220">
                <a:extLst>
                  <a:ext uri="{FF2B5EF4-FFF2-40B4-BE49-F238E27FC236}">
                    <a16:creationId xmlns:a16="http://schemas.microsoft.com/office/drawing/2014/main" id="{B15C67A6-7E8D-47E1-B245-174F07C80E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7063198"/>
                  </p:ext>
                </p:extLst>
              </p:nvPr>
            </p:nvGraphicFramePr>
            <p:xfrm>
              <a:off x="4332664" y="2961315"/>
              <a:ext cx="559696" cy="422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" r:id="rId10" imgW="2336400" imgH="1764720" progId="">
                      <p:embed/>
                    </p:oleObj>
                  </mc:Choice>
                  <mc:Fallback>
                    <p:oleObj r:id="rId10" imgW="2336400" imgH="1764720" progId="">
                      <p:embed/>
                      <p:pic>
                        <p:nvPicPr>
                          <p:cNvPr id="221" name="Object 220">
                            <a:extLst>
                              <a:ext uri="{FF2B5EF4-FFF2-40B4-BE49-F238E27FC236}">
                                <a16:creationId xmlns:a16="http://schemas.microsoft.com/office/drawing/2014/main" id="{B15C67A6-7E8D-47E1-B245-174F07C80EF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332664" y="2961315"/>
                            <a:ext cx="559696" cy="4228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C9CB35B1-9A58-400A-8742-BB29FB54C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307" y="3813561"/>
                <a:ext cx="500434" cy="494027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E1884967-6ECE-4D6D-AA4C-A0AE11DEC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496" y="3816124"/>
                <a:ext cx="500434" cy="494027"/>
              </a:xfrm>
              <a:prstGeom prst="rect">
                <a:avLst/>
              </a:prstGeom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DC2F9BF2-C737-4820-9182-3C0352816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3648" y="3813560"/>
                <a:ext cx="500434" cy="494027"/>
              </a:xfrm>
              <a:prstGeom prst="rect">
                <a:avLst/>
              </a:prstGeom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876C0AA5-D5E4-4EAB-8941-77C4056DA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353" y="3813560"/>
                <a:ext cx="500434" cy="494027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6FEF31CD-8A95-46A0-977E-596171C23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841" y="3813560"/>
                <a:ext cx="500434" cy="494027"/>
              </a:xfrm>
              <a:prstGeom prst="rect">
                <a:avLst/>
              </a:prstGeom>
            </p:spPr>
          </p:pic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38A66274-AFEF-4AFD-A749-E86A425956C3}"/>
                  </a:ext>
                </a:extLst>
              </p:cNvPr>
              <p:cNvCxnSpPr>
                <a:cxnSpLocks/>
                <a:stCxn id="220" idx="3"/>
                <a:endCxn id="221" idx="1"/>
              </p:cNvCxnSpPr>
              <p:nvPr/>
            </p:nvCxnSpPr>
            <p:spPr>
              <a:xfrm>
                <a:off x="2718708" y="3172721"/>
                <a:ext cx="16139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9E470C8D-420A-4942-B1B0-E2EB8133BB08}"/>
                  </a:ext>
                </a:extLst>
              </p:cNvPr>
              <p:cNvCxnSpPr>
                <a:cxnSpLocks/>
                <a:endCxn id="277" idx="0"/>
              </p:cNvCxnSpPr>
              <p:nvPr/>
            </p:nvCxnSpPr>
            <p:spPr>
              <a:xfrm>
                <a:off x="1693524" y="4318206"/>
                <a:ext cx="0" cy="425418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A6D14E67-431B-4BC3-B3D6-B2EF21B2A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071" y="4743624"/>
                <a:ext cx="362906" cy="351007"/>
              </a:xfrm>
              <a:prstGeom prst="rect">
                <a:avLst/>
              </a:prstGeom>
            </p:spPr>
          </p:pic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DD57A55A-4CBF-4DF0-9B84-BF2CDE43F413}"/>
                  </a:ext>
                </a:extLst>
              </p:cNvPr>
              <p:cNvCxnSpPr>
                <a:cxnSpLocks/>
                <a:endCxn id="279" idx="0"/>
              </p:cNvCxnSpPr>
              <p:nvPr/>
            </p:nvCxnSpPr>
            <p:spPr>
              <a:xfrm>
                <a:off x="2446444" y="4318207"/>
                <a:ext cx="3078" cy="425417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4335C610-F82A-475F-9C92-BCDEA1D3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69" y="4743624"/>
                <a:ext cx="362906" cy="351007"/>
              </a:xfrm>
              <a:prstGeom prst="rect">
                <a:avLst/>
              </a:prstGeom>
            </p:spPr>
          </p:pic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C23531B9-C096-4C96-8D6E-3B8599A690EF}"/>
                  </a:ext>
                </a:extLst>
              </p:cNvPr>
              <p:cNvCxnSpPr>
                <a:cxnSpLocks/>
                <a:endCxn id="281" idx="0"/>
              </p:cNvCxnSpPr>
              <p:nvPr/>
            </p:nvCxnSpPr>
            <p:spPr>
              <a:xfrm>
                <a:off x="3178185" y="4318206"/>
                <a:ext cx="5680" cy="425418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372122F4-C7D3-49AC-8B6C-842DA09E9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12" y="4743624"/>
                <a:ext cx="362906" cy="351007"/>
              </a:xfrm>
              <a:prstGeom prst="rect">
                <a:avLst/>
              </a:prstGeom>
            </p:spPr>
          </p:pic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C4A066E0-A2AD-41D7-8128-B8814232B00B}"/>
                  </a:ext>
                </a:extLst>
              </p:cNvPr>
              <p:cNvCxnSpPr>
                <a:cxnSpLocks/>
                <a:endCxn id="283" idx="0"/>
              </p:cNvCxnSpPr>
              <p:nvPr/>
            </p:nvCxnSpPr>
            <p:spPr>
              <a:xfrm>
                <a:off x="4221570" y="4318206"/>
                <a:ext cx="0" cy="425418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2766F42F-D8DF-412E-A8D4-7D6C86F22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0117" y="4743624"/>
                <a:ext cx="362906" cy="351007"/>
              </a:xfrm>
              <a:prstGeom prst="rect">
                <a:avLst/>
              </a:prstGeom>
            </p:spPr>
          </p:pic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A957F52A-9F5C-4343-A505-3D744D61A91F}"/>
                  </a:ext>
                </a:extLst>
              </p:cNvPr>
              <p:cNvCxnSpPr>
                <a:cxnSpLocks/>
                <a:endCxn id="285" idx="0"/>
              </p:cNvCxnSpPr>
              <p:nvPr/>
            </p:nvCxnSpPr>
            <p:spPr>
              <a:xfrm>
                <a:off x="4974490" y="4318207"/>
                <a:ext cx="3078" cy="425417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2BCE0774-8A2E-4CBC-98E8-B6DC108BC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6115" y="4743624"/>
                <a:ext cx="362906" cy="351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800A53-B2E7-46B0-B64F-F0EF6C536A28}"/>
              </a:ext>
            </a:extLst>
          </p:cNvPr>
          <p:cNvSpPr txBox="1"/>
          <p:nvPr/>
        </p:nvSpPr>
        <p:spPr>
          <a:xfrm>
            <a:off x="3684058" y="129942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FAE880-1755-4E35-9590-189C0CA76884}"/>
              </a:ext>
            </a:extLst>
          </p:cNvPr>
          <p:cNvSpPr txBox="1"/>
          <p:nvPr/>
        </p:nvSpPr>
        <p:spPr>
          <a:xfrm>
            <a:off x="2930695" y="38340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5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DDFAB-1081-488A-8F7F-C1DBFB7D96D3}"/>
              </a:ext>
            </a:extLst>
          </p:cNvPr>
          <p:cNvSpPr/>
          <p:nvPr/>
        </p:nvSpPr>
        <p:spPr>
          <a:xfrm>
            <a:off x="1857830" y="1039292"/>
            <a:ext cx="6749142" cy="28546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80DFAB4-4359-491E-BB86-9374DD903477}"/>
              </a:ext>
            </a:extLst>
          </p:cNvPr>
          <p:cNvSpPr/>
          <p:nvPr/>
        </p:nvSpPr>
        <p:spPr>
          <a:xfrm>
            <a:off x="1986786" y="4407864"/>
            <a:ext cx="6481073" cy="1040436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002AF4C-2358-42EE-93DE-3E524C44A750}"/>
              </a:ext>
            </a:extLst>
          </p:cNvPr>
          <p:cNvSpPr/>
          <p:nvPr/>
        </p:nvSpPr>
        <p:spPr>
          <a:xfrm>
            <a:off x="1986787" y="1427030"/>
            <a:ext cx="6481073" cy="821053"/>
          </a:xfrm>
          <a:prstGeom prst="roundRect">
            <a:avLst/>
          </a:prstGeom>
          <a:ln w="127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002657-B3EB-4F53-AE94-93313FAE5F32}"/>
              </a:ext>
            </a:extLst>
          </p:cNvPr>
          <p:cNvSpPr/>
          <p:nvPr/>
        </p:nvSpPr>
        <p:spPr>
          <a:xfrm>
            <a:off x="1986788" y="2609736"/>
            <a:ext cx="6481073" cy="984914"/>
          </a:xfrm>
          <a:prstGeom prst="roundRect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83CEE03-1EAF-4027-8649-E8D645501963}"/>
              </a:ext>
            </a:extLst>
          </p:cNvPr>
          <p:cNvCxnSpPr>
            <a:cxnSpLocks/>
            <a:stCxn id="220" idx="2"/>
            <a:endCxn id="222" idx="0"/>
          </p:cNvCxnSpPr>
          <p:nvPr/>
        </p:nvCxnSpPr>
        <p:spPr>
          <a:xfrm flipH="1">
            <a:off x="3183444" y="2150335"/>
            <a:ext cx="1090671" cy="5702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E60DEE3-F434-412E-B83A-BA1BAA92C48C}"/>
              </a:ext>
            </a:extLst>
          </p:cNvPr>
          <p:cNvCxnSpPr>
            <a:cxnSpLocks/>
            <a:stCxn id="220" idx="2"/>
            <a:endCxn id="224" idx="0"/>
          </p:cNvCxnSpPr>
          <p:nvPr/>
        </p:nvCxnSpPr>
        <p:spPr>
          <a:xfrm>
            <a:off x="4274115" y="2150335"/>
            <a:ext cx="1101847" cy="5673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B7D9B49-4D25-4EDD-840C-768F51AFEEDD}"/>
              </a:ext>
            </a:extLst>
          </p:cNvPr>
          <p:cNvCxnSpPr>
            <a:cxnSpLocks/>
            <a:stCxn id="222" idx="3"/>
            <a:endCxn id="223" idx="1"/>
          </p:cNvCxnSpPr>
          <p:nvPr/>
        </p:nvCxnSpPr>
        <p:spPr>
          <a:xfrm flipV="1">
            <a:off x="3549787" y="3079387"/>
            <a:ext cx="355045" cy="28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F938794-8DF0-4E4D-819D-717F8C574BED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 flipV="1">
            <a:off x="4637518" y="3079386"/>
            <a:ext cx="3721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14183D3-C6E9-40C5-904B-90DC2EAD1770}"/>
              </a:ext>
            </a:extLst>
          </p:cNvPr>
          <p:cNvCxnSpPr>
            <a:cxnSpLocks/>
            <a:stCxn id="221" idx="2"/>
            <a:endCxn id="225" idx="0"/>
          </p:cNvCxnSpPr>
          <p:nvPr/>
        </p:nvCxnSpPr>
        <p:spPr>
          <a:xfrm flipH="1">
            <a:off x="6445960" y="2150335"/>
            <a:ext cx="611995" cy="570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1A0CAE-B54C-42E8-9B12-A00690038FD6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6812303" y="3082236"/>
            <a:ext cx="54700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4EA775F-7E03-4ACD-B19A-B3B8CE5CB444}"/>
              </a:ext>
            </a:extLst>
          </p:cNvPr>
          <p:cNvCxnSpPr>
            <a:cxnSpLocks/>
            <a:stCxn id="220" idx="2"/>
            <a:endCxn id="223" idx="0"/>
          </p:cNvCxnSpPr>
          <p:nvPr/>
        </p:nvCxnSpPr>
        <p:spPr>
          <a:xfrm flipH="1">
            <a:off x="4271175" y="2150335"/>
            <a:ext cx="2940" cy="567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AC924DA-39B7-4CE5-984C-51D8D47BA8E1}"/>
              </a:ext>
            </a:extLst>
          </p:cNvPr>
          <p:cNvCxnSpPr>
            <a:cxnSpLocks/>
            <a:stCxn id="221" idx="2"/>
            <a:endCxn id="226" idx="0"/>
          </p:cNvCxnSpPr>
          <p:nvPr/>
        </p:nvCxnSpPr>
        <p:spPr>
          <a:xfrm>
            <a:off x="7057955" y="2150335"/>
            <a:ext cx="667696" cy="570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16A03-C35A-4E15-BFE7-19DDB83C985A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5742305" y="3079386"/>
            <a:ext cx="337312" cy="2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20" name="Object 219">
            <a:extLst>
              <a:ext uri="{FF2B5EF4-FFF2-40B4-BE49-F238E27FC236}">
                <a16:creationId xmlns:a16="http://schemas.microsoft.com/office/drawing/2014/main" id="{D3A8A6F6-4A4B-4527-9E3C-EC5C1459E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33921"/>
              </p:ext>
            </p:extLst>
          </p:nvPr>
        </p:nvGraphicFramePr>
        <p:xfrm>
          <a:off x="3864389" y="1531296"/>
          <a:ext cx="819452" cy="61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3" imgW="2336400" imgH="1764720" progId="">
                  <p:embed/>
                </p:oleObj>
              </mc:Choice>
              <mc:Fallback>
                <p:oleObj r:id="rId3" imgW="2336400" imgH="1764720" progId="">
                  <p:embed/>
                  <p:pic>
                    <p:nvPicPr>
                      <p:cNvPr id="220" name="Object 219">
                        <a:extLst>
                          <a:ext uri="{FF2B5EF4-FFF2-40B4-BE49-F238E27FC236}">
                            <a16:creationId xmlns:a16="http://schemas.microsoft.com/office/drawing/2014/main" id="{D3A8A6F6-4A4B-4527-9E3C-EC5C1459E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4389" y="1531296"/>
                        <a:ext cx="819452" cy="61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>
            <a:extLst>
              <a:ext uri="{FF2B5EF4-FFF2-40B4-BE49-F238E27FC236}">
                <a16:creationId xmlns:a16="http://schemas.microsoft.com/office/drawing/2014/main" id="{B15C67A6-7E8D-47E1-B245-174F07C80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9033"/>
              </p:ext>
            </p:extLst>
          </p:nvPr>
        </p:nvGraphicFramePr>
        <p:xfrm>
          <a:off x="6648229" y="1531296"/>
          <a:ext cx="819452" cy="61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5" imgW="2336400" imgH="1764720" progId="">
                  <p:embed/>
                </p:oleObj>
              </mc:Choice>
              <mc:Fallback>
                <p:oleObj r:id="rId5" imgW="2336400" imgH="1764720" progId="">
                  <p:embed/>
                  <p:pic>
                    <p:nvPicPr>
                      <p:cNvPr id="221" name="Object 220">
                        <a:extLst>
                          <a:ext uri="{FF2B5EF4-FFF2-40B4-BE49-F238E27FC236}">
                            <a16:creationId xmlns:a16="http://schemas.microsoft.com/office/drawing/2014/main" id="{B15C67A6-7E8D-47E1-B245-174F07C80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8229" y="1531296"/>
                        <a:ext cx="819452" cy="61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" name="Picture 221">
            <a:extLst>
              <a:ext uri="{FF2B5EF4-FFF2-40B4-BE49-F238E27FC236}">
                <a16:creationId xmlns:a16="http://schemas.microsoft.com/office/drawing/2014/main" id="{C9CB35B1-9A58-400A-8742-BB29FB54C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101" y="2720584"/>
            <a:ext cx="732686" cy="723305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E1884967-6ECE-4D6D-AA4C-A0AE11D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832" y="2717734"/>
            <a:ext cx="732686" cy="72330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DC2F9BF2-C737-4820-9182-3C0352816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619" y="2717733"/>
            <a:ext cx="732686" cy="723305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876C0AA5-D5E4-4EAB-8941-77C4056DA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617" y="2720583"/>
            <a:ext cx="732686" cy="723305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6FEF31CD-8A95-46A0-977E-596171C23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308" y="2720583"/>
            <a:ext cx="732686" cy="723305"/>
          </a:xfrm>
          <a:prstGeom prst="rect">
            <a:avLst/>
          </a:prstGeom>
        </p:spPr>
      </p:pic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8A66274-AFEF-4AFD-A749-E86A425956C3}"/>
              </a:ext>
            </a:extLst>
          </p:cNvPr>
          <p:cNvCxnSpPr>
            <a:cxnSpLocks/>
            <a:stCxn id="220" idx="3"/>
            <a:endCxn id="221" idx="1"/>
          </p:cNvCxnSpPr>
          <p:nvPr/>
        </p:nvCxnSpPr>
        <p:spPr>
          <a:xfrm>
            <a:off x="4683841" y="1840815"/>
            <a:ext cx="19643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E470C8D-420A-4942-B1B0-E2EB8133BB08}"/>
              </a:ext>
            </a:extLst>
          </p:cNvPr>
          <p:cNvCxnSpPr>
            <a:cxnSpLocks/>
            <a:stCxn id="222" idx="2"/>
            <a:endCxn id="277" idx="0"/>
          </p:cNvCxnSpPr>
          <p:nvPr/>
        </p:nvCxnSpPr>
        <p:spPr>
          <a:xfrm>
            <a:off x="3183444" y="3443889"/>
            <a:ext cx="0" cy="106900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7" name="Picture 276">
            <a:extLst>
              <a:ext uri="{FF2B5EF4-FFF2-40B4-BE49-F238E27FC236}">
                <a16:creationId xmlns:a16="http://schemas.microsoft.com/office/drawing/2014/main" id="{A6D14E67-431B-4BC3-B3D6-B2EF21B2A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778" y="4512890"/>
            <a:ext cx="531332" cy="513910"/>
          </a:xfrm>
          <a:prstGeom prst="rect">
            <a:avLst/>
          </a:prstGeom>
        </p:spPr>
      </p:pic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D57A55A-4CBF-4DF0-9B84-BF2CDE43F413}"/>
              </a:ext>
            </a:extLst>
          </p:cNvPr>
          <p:cNvCxnSpPr>
            <a:cxnSpLocks/>
            <a:stCxn id="223" idx="2"/>
            <a:endCxn id="279" idx="0"/>
          </p:cNvCxnSpPr>
          <p:nvPr/>
        </p:nvCxnSpPr>
        <p:spPr>
          <a:xfrm>
            <a:off x="4271175" y="3441039"/>
            <a:ext cx="2535" cy="107185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4335C610-F82A-475F-9C92-BCDEA1D3F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044" y="4512890"/>
            <a:ext cx="531332" cy="513910"/>
          </a:xfrm>
          <a:prstGeom prst="rect">
            <a:avLst/>
          </a:prstGeom>
        </p:spPr>
      </p:pic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3531B9-C096-4C96-8D6E-3B8599A690EF}"/>
              </a:ext>
            </a:extLst>
          </p:cNvPr>
          <p:cNvCxnSpPr>
            <a:cxnSpLocks/>
            <a:stCxn id="224" idx="2"/>
            <a:endCxn id="281" idx="0"/>
          </p:cNvCxnSpPr>
          <p:nvPr/>
        </p:nvCxnSpPr>
        <p:spPr>
          <a:xfrm flipH="1">
            <a:off x="5373876" y="3441038"/>
            <a:ext cx="2086" cy="107185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1" name="Picture 280">
            <a:extLst>
              <a:ext uri="{FF2B5EF4-FFF2-40B4-BE49-F238E27FC236}">
                <a16:creationId xmlns:a16="http://schemas.microsoft.com/office/drawing/2014/main" id="{372122F4-C7D3-49AC-8B6C-842DA09E9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210" y="4512890"/>
            <a:ext cx="531332" cy="513910"/>
          </a:xfrm>
          <a:prstGeom prst="rect">
            <a:avLst/>
          </a:prstGeom>
        </p:spPr>
      </p:pic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4A066E0-A2AD-41D7-8128-B8814232B00B}"/>
              </a:ext>
            </a:extLst>
          </p:cNvPr>
          <p:cNvCxnSpPr>
            <a:cxnSpLocks/>
            <a:stCxn id="225" idx="2"/>
            <a:endCxn id="283" idx="0"/>
          </p:cNvCxnSpPr>
          <p:nvPr/>
        </p:nvCxnSpPr>
        <p:spPr>
          <a:xfrm>
            <a:off x="6445960" y="3443888"/>
            <a:ext cx="0" cy="106900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2766F42F-D8DF-412E-A8D4-7D6C86F22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94" y="4512890"/>
            <a:ext cx="531332" cy="513910"/>
          </a:xfrm>
          <a:prstGeom prst="rect">
            <a:avLst/>
          </a:prstGeom>
        </p:spPr>
      </p:pic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A957F52A-9F5C-4343-A505-3D744D61A91F}"/>
              </a:ext>
            </a:extLst>
          </p:cNvPr>
          <p:cNvCxnSpPr>
            <a:cxnSpLocks/>
            <a:stCxn id="226" idx="2"/>
            <a:endCxn id="285" idx="0"/>
          </p:cNvCxnSpPr>
          <p:nvPr/>
        </p:nvCxnSpPr>
        <p:spPr>
          <a:xfrm>
            <a:off x="7725651" y="3443888"/>
            <a:ext cx="0" cy="106900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85" name="Picture 284">
            <a:extLst>
              <a:ext uri="{FF2B5EF4-FFF2-40B4-BE49-F238E27FC236}">
                <a16:creationId xmlns:a16="http://schemas.microsoft.com/office/drawing/2014/main" id="{2BCE0774-8A2E-4CBC-98E8-B6DC108BC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9985" y="4512890"/>
            <a:ext cx="531332" cy="51391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5EFA2CA-B7B1-4DA6-91C9-26666E9F4B41}"/>
              </a:ext>
            </a:extLst>
          </p:cNvPr>
          <p:cNvSpPr txBox="1"/>
          <p:nvPr/>
        </p:nvSpPr>
        <p:spPr>
          <a:xfrm>
            <a:off x="1990015" y="2610442"/>
            <a:ext cx="107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 Layer</a:t>
            </a:r>
            <a:endParaRPr lang="en-IN" sz="1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039153-F5A1-40FC-834D-CCF66E587E48}"/>
              </a:ext>
            </a:extLst>
          </p:cNvPr>
          <p:cNvSpPr txBox="1"/>
          <p:nvPr/>
        </p:nvSpPr>
        <p:spPr>
          <a:xfrm>
            <a:off x="2016054" y="1413000"/>
            <a:ext cx="115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Cloud Layer</a:t>
            </a:r>
            <a:endParaRPr lang="en-IN" sz="16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A5DB29-8839-473D-BB31-7AF9F89FC3A2}"/>
              </a:ext>
            </a:extLst>
          </p:cNvPr>
          <p:cNvSpPr txBox="1"/>
          <p:nvPr/>
        </p:nvSpPr>
        <p:spPr>
          <a:xfrm>
            <a:off x="1965777" y="4016797"/>
            <a:ext cx="1127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IoT Devices</a:t>
            </a:r>
            <a:endParaRPr lang="en-IN" sz="1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8408AB-1B1C-4C71-B287-EA8C58091B24}"/>
              </a:ext>
            </a:extLst>
          </p:cNvPr>
          <p:cNvSpPr txBox="1"/>
          <p:nvPr/>
        </p:nvSpPr>
        <p:spPr>
          <a:xfrm>
            <a:off x="2028551" y="1039292"/>
            <a:ext cx="21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Cloud-Edge Network</a:t>
            </a:r>
            <a:endParaRPr lang="en-IN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24A8E09-50C0-4CC5-9048-EF38B6C00F28}"/>
              </a:ext>
            </a:extLst>
          </p:cNvPr>
          <p:cNvSpPr/>
          <p:nvPr/>
        </p:nvSpPr>
        <p:spPr>
          <a:xfrm>
            <a:off x="7348985" y="5068850"/>
            <a:ext cx="753331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BEC04BC-7EDC-482A-8152-F5831E0F02E7}"/>
              </a:ext>
            </a:extLst>
          </p:cNvPr>
          <p:cNvSpPr/>
          <p:nvPr/>
        </p:nvSpPr>
        <p:spPr>
          <a:xfrm>
            <a:off x="2806778" y="5066680"/>
            <a:ext cx="753331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45CC906-7ECF-4A11-B6D5-AF07BC8F64D7}"/>
              </a:ext>
            </a:extLst>
          </p:cNvPr>
          <p:cNvSpPr/>
          <p:nvPr/>
        </p:nvSpPr>
        <p:spPr>
          <a:xfrm>
            <a:off x="3889789" y="5066679"/>
            <a:ext cx="753331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2AFDF32-BB6E-4C7A-8F33-BA38A03B4D32}"/>
              </a:ext>
            </a:extLst>
          </p:cNvPr>
          <p:cNvSpPr/>
          <p:nvPr/>
        </p:nvSpPr>
        <p:spPr>
          <a:xfrm>
            <a:off x="5001674" y="5066678"/>
            <a:ext cx="753331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4290C3-9EC4-45FA-9F79-381C21D6E304}"/>
              </a:ext>
            </a:extLst>
          </p:cNvPr>
          <p:cNvSpPr/>
          <p:nvPr/>
        </p:nvSpPr>
        <p:spPr>
          <a:xfrm>
            <a:off x="6066676" y="5060525"/>
            <a:ext cx="753331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239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3F7A49E-23C3-4312-855B-B98EB1CAF6F8}"/>
              </a:ext>
            </a:extLst>
          </p:cNvPr>
          <p:cNvGrpSpPr/>
          <p:nvPr/>
        </p:nvGrpSpPr>
        <p:grpSpPr>
          <a:xfrm>
            <a:off x="4059165" y="643958"/>
            <a:ext cx="3384760" cy="1367742"/>
            <a:chOff x="2151203" y="979076"/>
            <a:chExt cx="4258407" cy="3033416"/>
          </a:xfrm>
        </p:grpSpPr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41CB71C3-D6A6-4C37-83D2-D7FCF624C684}"/>
                </a:ext>
              </a:extLst>
            </p:cNvPr>
            <p:cNvSpPr/>
            <p:nvPr/>
          </p:nvSpPr>
          <p:spPr>
            <a:xfrm>
              <a:off x="3726836" y="2207765"/>
              <a:ext cx="928850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2</a:t>
              </a:r>
              <a:endParaRPr lang="en-IN" sz="1100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FE200ABE-74A5-41A7-BA46-3FF4B8FA8628}"/>
                </a:ext>
              </a:extLst>
            </p:cNvPr>
            <p:cNvSpPr/>
            <p:nvPr/>
          </p:nvSpPr>
          <p:spPr>
            <a:xfrm>
              <a:off x="2151203" y="2211492"/>
              <a:ext cx="928850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1</a:t>
              </a:r>
              <a:endParaRPr lang="en-IN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35F4991-8B46-4D8C-8074-9410F8E005FA}"/>
                </a:ext>
              </a:extLst>
            </p:cNvPr>
            <p:cNvCxnSpPr>
              <a:cxnSpLocks/>
              <a:stCxn id="43" idx="2"/>
              <a:endCxn id="36" idx="0"/>
            </p:cNvCxnSpPr>
            <p:nvPr/>
          </p:nvCxnSpPr>
          <p:spPr>
            <a:xfrm flipH="1">
              <a:off x="2615628" y="1602060"/>
              <a:ext cx="787816" cy="60943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FD2994-31A5-4661-A84B-3EC215C2D640}"/>
                </a:ext>
              </a:extLst>
            </p:cNvPr>
            <p:cNvCxnSpPr>
              <a:cxnSpLocks/>
              <a:stCxn id="43" idx="2"/>
              <a:endCxn id="35" idx="0"/>
            </p:cNvCxnSpPr>
            <p:nvPr/>
          </p:nvCxnSpPr>
          <p:spPr>
            <a:xfrm>
              <a:off x="3403444" y="1602060"/>
              <a:ext cx="787817" cy="60570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5889E75-B0A8-417A-B253-AE3CD5BBFC4F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3080053" y="2497648"/>
              <a:ext cx="646783" cy="372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7A2B21A1-8751-48F6-B276-C5379A1C1BE5}"/>
                </a:ext>
              </a:extLst>
            </p:cNvPr>
            <p:cNvSpPr/>
            <p:nvPr/>
          </p:nvSpPr>
          <p:spPr>
            <a:xfrm>
              <a:off x="5480760" y="2207765"/>
              <a:ext cx="928850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3</a:t>
              </a:r>
              <a:endParaRPr lang="en-IN" sz="11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70DB85-A1C8-477C-B92C-C7F4D9004223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>
              <a:off x="5945185" y="1602060"/>
              <a:ext cx="0" cy="60570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AF03B3B-73D9-4361-9405-BE381E483561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3867869" y="1290568"/>
              <a:ext cx="16128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93DE9A63-D0B6-42AB-B5BC-76BEE9E2AB87}"/>
                </a:ext>
              </a:extLst>
            </p:cNvPr>
            <p:cNvSpPr/>
            <p:nvPr/>
          </p:nvSpPr>
          <p:spPr>
            <a:xfrm>
              <a:off x="2939019" y="979076"/>
              <a:ext cx="928850" cy="62298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4</a:t>
              </a:r>
              <a:endParaRPr lang="en-IN" sz="1100" dirty="0"/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AEC19CF8-19CD-4CA4-B095-76AE748A0433}"/>
                </a:ext>
              </a:extLst>
            </p:cNvPr>
            <p:cNvSpPr/>
            <p:nvPr/>
          </p:nvSpPr>
          <p:spPr>
            <a:xfrm>
              <a:off x="5480760" y="979076"/>
              <a:ext cx="928850" cy="62298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5</a:t>
              </a:r>
              <a:endParaRPr lang="en-IN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755859-E2E0-4DDD-A517-567EC0EFED53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4655686" y="2497648"/>
              <a:ext cx="8250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CDAA608F-8458-4C51-85D4-19F53CC5A4B6}"/>
                </a:ext>
              </a:extLst>
            </p:cNvPr>
            <p:cNvSpPr/>
            <p:nvPr/>
          </p:nvSpPr>
          <p:spPr>
            <a:xfrm>
              <a:off x="2151203" y="342900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BA7F79-6F66-49ED-AED8-1088107AF77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615628" y="279125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55C4D664-132C-4D9F-974F-9FA976AA096F}"/>
                </a:ext>
              </a:extLst>
            </p:cNvPr>
            <p:cNvSpPr/>
            <p:nvPr/>
          </p:nvSpPr>
          <p:spPr>
            <a:xfrm>
              <a:off x="3726836" y="342900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99D261-349D-4ADD-8BE1-A75836178AD7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4191261" y="279125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83826FEC-0367-43ED-B94F-F6D882B8D6EC}"/>
                </a:ext>
              </a:extLst>
            </p:cNvPr>
            <p:cNvSpPr/>
            <p:nvPr/>
          </p:nvSpPr>
          <p:spPr>
            <a:xfrm>
              <a:off x="5480760" y="342900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89B8F6-AE26-4D2A-82A9-42DDCA1150F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945185" y="279125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91185B-88A6-4CA2-92B3-753CC6D786B1}"/>
              </a:ext>
            </a:extLst>
          </p:cNvPr>
          <p:cNvGrpSpPr/>
          <p:nvPr/>
        </p:nvGrpSpPr>
        <p:grpSpPr>
          <a:xfrm>
            <a:off x="2717808" y="2950070"/>
            <a:ext cx="5783496" cy="1367740"/>
            <a:chOff x="1993672" y="1083889"/>
            <a:chExt cx="7319301" cy="3022007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C4A8980-9364-4096-9136-DDBC4CDD95A5}"/>
                </a:ext>
              </a:extLst>
            </p:cNvPr>
            <p:cNvSpPr/>
            <p:nvPr/>
          </p:nvSpPr>
          <p:spPr>
            <a:xfrm>
              <a:off x="3639223" y="2307314"/>
              <a:ext cx="1024452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2</a:t>
              </a:r>
              <a:endParaRPr lang="en-IN" sz="1100" dirty="0"/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1471E762-A48E-40D6-984E-411A89CA5055}"/>
                </a:ext>
              </a:extLst>
            </p:cNvPr>
            <p:cNvSpPr/>
            <p:nvPr/>
          </p:nvSpPr>
          <p:spPr>
            <a:xfrm>
              <a:off x="5195801" y="2307314"/>
              <a:ext cx="1024452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3</a:t>
              </a:r>
              <a:endParaRPr lang="en-IN" sz="1100" dirty="0"/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9E2C0AC4-6B2F-4A6A-998A-E07613CCF923}"/>
                </a:ext>
              </a:extLst>
            </p:cNvPr>
            <p:cNvSpPr/>
            <p:nvPr/>
          </p:nvSpPr>
          <p:spPr>
            <a:xfrm>
              <a:off x="1993674" y="2307317"/>
              <a:ext cx="1024452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1</a:t>
              </a:r>
              <a:endParaRPr lang="en-IN" sz="11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A609C2-09DF-4DAB-A7DB-D927CE4B56E3}"/>
                </a:ext>
              </a:extLst>
            </p:cNvPr>
            <p:cNvCxnSpPr>
              <a:cxnSpLocks/>
              <a:stCxn id="77" idx="2"/>
              <a:endCxn id="59" idx="0"/>
            </p:cNvCxnSpPr>
            <p:nvPr/>
          </p:nvCxnSpPr>
          <p:spPr>
            <a:xfrm flipH="1">
              <a:off x="2505900" y="1706872"/>
              <a:ext cx="1649751" cy="6004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11B158-4548-4A3E-968E-8CD4EFC57527}"/>
                </a:ext>
              </a:extLst>
            </p:cNvPr>
            <p:cNvCxnSpPr>
              <a:cxnSpLocks/>
              <a:stCxn id="77" idx="2"/>
              <a:endCxn id="58" idx="0"/>
            </p:cNvCxnSpPr>
            <p:nvPr/>
          </p:nvCxnSpPr>
          <p:spPr>
            <a:xfrm>
              <a:off x="4155651" y="1706872"/>
              <a:ext cx="1552376" cy="60044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5BB65C-BE8F-42E2-B1D8-DF0090989CD7}"/>
                </a:ext>
              </a:extLst>
            </p:cNvPr>
            <p:cNvCxnSpPr>
              <a:stCxn id="59" idx="3"/>
              <a:endCxn id="57" idx="1"/>
            </p:cNvCxnSpPr>
            <p:nvPr/>
          </p:nvCxnSpPr>
          <p:spPr>
            <a:xfrm flipV="1">
              <a:off x="3018126" y="2597197"/>
              <a:ext cx="621097" cy="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F5E8EF6-A361-4D4E-87E6-94D232EFF65A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4663675" y="2597197"/>
              <a:ext cx="53212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4632C704-7F74-434D-ACFA-A6B5D07AFBB5}"/>
                </a:ext>
              </a:extLst>
            </p:cNvPr>
            <p:cNvSpPr/>
            <p:nvPr/>
          </p:nvSpPr>
          <p:spPr>
            <a:xfrm>
              <a:off x="8288521" y="2307309"/>
              <a:ext cx="1024452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5</a:t>
              </a:r>
              <a:endParaRPr lang="en-IN" sz="1100" dirty="0"/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FF5FEA50-6E65-46AA-AA6F-83318C5E3A10}"/>
                </a:ext>
              </a:extLst>
            </p:cNvPr>
            <p:cNvSpPr/>
            <p:nvPr/>
          </p:nvSpPr>
          <p:spPr>
            <a:xfrm>
              <a:off x="6910984" y="2307315"/>
              <a:ext cx="1024452" cy="57976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4</a:t>
              </a:r>
              <a:endParaRPr lang="en-IN" sz="11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BC6F561-1915-4477-804A-1DC229626CC7}"/>
                </a:ext>
              </a:extLst>
            </p:cNvPr>
            <p:cNvCxnSpPr>
              <a:cxnSpLocks/>
              <a:stCxn id="78" idx="2"/>
              <a:endCxn id="67" idx="0"/>
            </p:cNvCxnSpPr>
            <p:nvPr/>
          </p:nvCxnSpPr>
          <p:spPr>
            <a:xfrm flipH="1">
              <a:off x="7423210" y="1719590"/>
              <a:ext cx="691267" cy="587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027F440-8735-4737-8864-B30A14AC22E8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 flipV="1">
              <a:off x="7935436" y="2597192"/>
              <a:ext cx="353085" cy="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8762DB-8A0B-49C9-AB2B-5E9D876AC67C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4620076" y="1395381"/>
              <a:ext cx="3029976" cy="12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9068A71-7B8D-471C-BECE-CB5AF4AF48F2}"/>
                </a:ext>
              </a:extLst>
            </p:cNvPr>
            <p:cNvSpPr/>
            <p:nvPr/>
          </p:nvSpPr>
          <p:spPr>
            <a:xfrm>
              <a:off x="3691226" y="1083889"/>
              <a:ext cx="928850" cy="62298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6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E8A86A15-B1F4-47A9-9C49-750D085806DD}"/>
                </a:ext>
              </a:extLst>
            </p:cNvPr>
            <p:cNvSpPr/>
            <p:nvPr/>
          </p:nvSpPr>
          <p:spPr>
            <a:xfrm>
              <a:off x="7650052" y="1096606"/>
              <a:ext cx="928850" cy="62298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7</a:t>
              </a:r>
              <a:endParaRPr lang="en-IN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33F6521-3D40-4D89-9202-9EA3BF89E824}"/>
                </a:ext>
              </a:extLst>
            </p:cNvPr>
            <p:cNvCxnSpPr>
              <a:cxnSpLocks/>
              <a:stCxn id="77" idx="2"/>
              <a:endCxn id="57" idx="0"/>
            </p:cNvCxnSpPr>
            <p:nvPr/>
          </p:nvCxnSpPr>
          <p:spPr>
            <a:xfrm flipH="1">
              <a:off x="4151449" y="1706872"/>
              <a:ext cx="4202" cy="600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D52A832-A68B-4EA0-9C98-9BB02A47FA57}"/>
                </a:ext>
              </a:extLst>
            </p:cNvPr>
            <p:cNvCxnSpPr>
              <a:cxnSpLocks/>
              <a:stCxn id="78" idx="2"/>
              <a:endCxn id="64" idx="0"/>
            </p:cNvCxnSpPr>
            <p:nvPr/>
          </p:nvCxnSpPr>
          <p:spPr>
            <a:xfrm>
              <a:off x="8114477" y="1719590"/>
              <a:ext cx="686270" cy="5877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C89AFFB-9483-45D4-AAF4-5E1AE95C4FEE}"/>
                </a:ext>
              </a:extLst>
            </p:cNvPr>
            <p:cNvCxnSpPr>
              <a:cxnSpLocks/>
              <a:stCxn id="58" idx="3"/>
              <a:endCxn id="67" idx="1"/>
            </p:cNvCxnSpPr>
            <p:nvPr/>
          </p:nvCxnSpPr>
          <p:spPr>
            <a:xfrm>
              <a:off x="6220253" y="2597197"/>
              <a:ext cx="69073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2" name="Flowchart: Alternate Process 81">
              <a:extLst>
                <a:ext uri="{FF2B5EF4-FFF2-40B4-BE49-F238E27FC236}">
                  <a16:creationId xmlns:a16="http://schemas.microsoft.com/office/drawing/2014/main" id="{00FE04E8-4BEF-4518-A7AC-D5B476AE9EE5}"/>
                </a:ext>
              </a:extLst>
            </p:cNvPr>
            <p:cNvSpPr/>
            <p:nvPr/>
          </p:nvSpPr>
          <p:spPr>
            <a:xfrm>
              <a:off x="1993672" y="350832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6072C14-1E10-4E8B-9B28-82A4FE73FCF4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2458097" y="287057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05EDA48E-1BE9-42C4-B3D5-87EA505DEEB3}"/>
                </a:ext>
              </a:extLst>
            </p:cNvPr>
            <p:cNvSpPr/>
            <p:nvPr/>
          </p:nvSpPr>
          <p:spPr>
            <a:xfrm>
              <a:off x="3639223" y="3522404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EDD3242-C4E0-42F1-9A39-5FC67A398C34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4103648" y="2884661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76AB9C91-D1D3-483E-B0FD-284FFDF5A2DC}"/>
                </a:ext>
              </a:extLst>
            </p:cNvPr>
            <p:cNvSpPr/>
            <p:nvPr/>
          </p:nvSpPr>
          <p:spPr>
            <a:xfrm>
              <a:off x="5195801" y="3522404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F548B6-026E-457B-B3FD-908D69BAFBBB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5660226" y="2884661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63259161-5954-4258-AAA4-D200703705D1}"/>
                </a:ext>
              </a:extLst>
            </p:cNvPr>
            <p:cNvSpPr/>
            <p:nvPr/>
          </p:nvSpPr>
          <p:spPr>
            <a:xfrm>
              <a:off x="6910984" y="3522404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AAAA63D-7815-47E9-B50B-9DCD0E48DCC8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7375409" y="2884661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D2A3D223-360A-42B8-B2C0-A7F210E32751}"/>
                </a:ext>
              </a:extLst>
            </p:cNvPr>
            <p:cNvSpPr/>
            <p:nvPr/>
          </p:nvSpPr>
          <p:spPr>
            <a:xfrm>
              <a:off x="8288521" y="3522404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926303-0A09-430F-9584-A9C8CC8224A1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8752946" y="2884661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E53823-C65D-452C-BE3C-492FEEF32DBE}"/>
              </a:ext>
            </a:extLst>
          </p:cNvPr>
          <p:cNvGrpSpPr/>
          <p:nvPr/>
        </p:nvGrpSpPr>
        <p:grpSpPr>
          <a:xfrm>
            <a:off x="997476" y="4764944"/>
            <a:ext cx="9313409" cy="1368581"/>
            <a:chOff x="581379" y="1828276"/>
            <a:chExt cx="10511152" cy="2862836"/>
          </a:xfrm>
        </p:grpSpPr>
        <p:sp>
          <p:nvSpPr>
            <p:cNvPr id="93" name="Flowchart: Alternate Process 92">
              <a:extLst>
                <a:ext uri="{FF2B5EF4-FFF2-40B4-BE49-F238E27FC236}">
                  <a16:creationId xmlns:a16="http://schemas.microsoft.com/office/drawing/2014/main" id="{9D4B5836-CA12-4995-B8B4-52D0E3FFC354}"/>
                </a:ext>
              </a:extLst>
            </p:cNvPr>
            <p:cNvSpPr/>
            <p:nvPr/>
          </p:nvSpPr>
          <p:spPr>
            <a:xfrm>
              <a:off x="1878643" y="2929620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2</a:t>
              </a:r>
              <a:endParaRPr lang="en-IN" sz="1100" dirty="0"/>
            </a:p>
          </p:txBody>
        </p:sp>
        <p:sp>
          <p:nvSpPr>
            <p:cNvPr id="94" name="Flowchart: Alternate Process 93">
              <a:extLst>
                <a:ext uri="{FF2B5EF4-FFF2-40B4-BE49-F238E27FC236}">
                  <a16:creationId xmlns:a16="http://schemas.microsoft.com/office/drawing/2014/main" id="{8AEBB206-A1E7-44A3-B4A9-8B3340F10FEB}"/>
                </a:ext>
              </a:extLst>
            </p:cNvPr>
            <p:cNvSpPr/>
            <p:nvPr/>
          </p:nvSpPr>
          <p:spPr>
            <a:xfrm>
              <a:off x="3177819" y="2929620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3</a:t>
              </a:r>
              <a:endParaRPr lang="en-IN" sz="1100" dirty="0"/>
            </a:p>
          </p:txBody>
        </p: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3FC6BFD9-CBD7-4054-BAF1-F92E3B03DC04}"/>
                </a:ext>
              </a:extLst>
            </p:cNvPr>
            <p:cNvSpPr/>
            <p:nvPr/>
          </p:nvSpPr>
          <p:spPr>
            <a:xfrm>
              <a:off x="581379" y="2929624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D903B44-CA2F-4FF6-947C-841DC7C32D8E}"/>
                </a:ext>
              </a:extLst>
            </p:cNvPr>
            <p:cNvCxnSpPr>
              <a:cxnSpLocks/>
              <a:stCxn id="115" idx="2"/>
              <a:endCxn id="95" idx="0"/>
            </p:cNvCxnSpPr>
            <p:nvPr/>
          </p:nvCxnSpPr>
          <p:spPr>
            <a:xfrm flipH="1">
              <a:off x="1071961" y="2364879"/>
              <a:ext cx="1299176" cy="5647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F1F3FE5-563F-43BB-BBB3-DBDBE3F548ED}"/>
                </a:ext>
              </a:extLst>
            </p:cNvPr>
            <p:cNvCxnSpPr>
              <a:cxnSpLocks/>
              <a:stCxn id="115" idx="2"/>
              <a:endCxn id="94" idx="0"/>
            </p:cNvCxnSpPr>
            <p:nvPr/>
          </p:nvCxnSpPr>
          <p:spPr>
            <a:xfrm>
              <a:off x="2371137" y="2364879"/>
              <a:ext cx="1297264" cy="56474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2C618ED-8054-45BF-A587-66EA62BEA41C}"/>
                </a:ext>
              </a:extLst>
            </p:cNvPr>
            <p:cNvCxnSpPr>
              <a:stCxn id="95" idx="3"/>
              <a:endCxn id="93" idx="1"/>
            </p:cNvCxnSpPr>
            <p:nvPr/>
          </p:nvCxnSpPr>
          <p:spPr>
            <a:xfrm flipV="1">
              <a:off x="1562543" y="3179308"/>
              <a:ext cx="316100" cy="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6D69E32-2FD1-45D5-A0C4-7F708B42429B}"/>
                </a:ext>
              </a:extLst>
            </p:cNvPr>
            <p:cNvCxnSpPr>
              <a:stCxn id="93" idx="3"/>
              <a:endCxn id="94" idx="1"/>
            </p:cNvCxnSpPr>
            <p:nvPr/>
          </p:nvCxnSpPr>
          <p:spPr>
            <a:xfrm>
              <a:off x="2859807" y="3179308"/>
              <a:ext cx="3180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7D5211F5-5773-449A-AB11-1CE356D73913}"/>
                </a:ext>
              </a:extLst>
            </p:cNvPr>
            <p:cNvSpPr/>
            <p:nvPr/>
          </p:nvSpPr>
          <p:spPr>
            <a:xfrm>
              <a:off x="5979520" y="2929623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5</a:t>
              </a:r>
              <a:endParaRPr lang="en-IN" sz="1100" dirty="0"/>
            </a:p>
          </p:txBody>
        </p:sp>
        <p:sp>
          <p:nvSpPr>
            <p:cNvPr id="102" name="Flowchart: Alternate Process 101">
              <a:extLst>
                <a:ext uri="{FF2B5EF4-FFF2-40B4-BE49-F238E27FC236}">
                  <a16:creationId xmlns:a16="http://schemas.microsoft.com/office/drawing/2014/main" id="{6E6397DB-E1EE-46AD-B7BA-6DFDFF0A698A}"/>
                </a:ext>
              </a:extLst>
            </p:cNvPr>
            <p:cNvSpPr/>
            <p:nvPr/>
          </p:nvSpPr>
          <p:spPr>
            <a:xfrm>
              <a:off x="4668054" y="2929624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4</a:t>
              </a:r>
              <a:endParaRPr lang="en-IN" sz="1100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E1FE1D6-5D3C-4C6D-AD47-E9C874358DE7}"/>
                </a:ext>
              </a:extLst>
            </p:cNvPr>
            <p:cNvCxnSpPr>
              <a:cxnSpLocks/>
              <a:stCxn id="116" idx="2"/>
              <a:endCxn id="102" idx="0"/>
            </p:cNvCxnSpPr>
            <p:nvPr/>
          </p:nvCxnSpPr>
          <p:spPr>
            <a:xfrm flipH="1">
              <a:off x="5158636" y="2377594"/>
              <a:ext cx="665950" cy="55203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708C510-B8FD-4F90-B673-E142C219C646}"/>
                </a:ext>
              </a:extLst>
            </p:cNvPr>
            <p:cNvCxnSpPr>
              <a:cxnSpLocks/>
              <a:stCxn id="116" idx="2"/>
              <a:endCxn id="100" idx="0"/>
            </p:cNvCxnSpPr>
            <p:nvPr/>
          </p:nvCxnSpPr>
          <p:spPr>
            <a:xfrm>
              <a:off x="5824586" y="2377594"/>
              <a:ext cx="645516" cy="55202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5" name="Flowchart: Alternate Process 104">
              <a:extLst>
                <a:ext uri="{FF2B5EF4-FFF2-40B4-BE49-F238E27FC236}">
                  <a16:creationId xmlns:a16="http://schemas.microsoft.com/office/drawing/2014/main" id="{445EBCCC-5B96-459B-AFD8-8BF1BF9FD045}"/>
                </a:ext>
              </a:extLst>
            </p:cNvPr>
            <p:cNvSpPr/>
            <p:nvPr/>
          </p:nvSpPr>
          <p:spPr>
            <a:xfrm>
              <a:off x="8793677" y="2929624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7</a:t>
              </a:r>
              <a:endParaRPr lang="en-IN" sz="1100" dirty="0"/>
            </a:p>
          </p:txBody>
        </p:sp>
        <p:sp>
          <p:nvSpPr>
            <p:cNvPr id="106" name="Flowchart: Alternate Process 105">
              <a:extLst>
                <a:ext uri="{FF2B5EF4-FFF2-40B4-BE49-F238E27FC236}">
                  <a16:creationId xmlns:a16="http://schemas.microsoft.com/office/drawing/2014/main" id="{3010C0D6-47CB-4184-866E-69CEA7846834}"/>
                </a:ext>
              </a:extLst>
            </p:cNvPr>
            <p:cNvSpPr/>
            <p:nvPr/>
          </p:nvSpPr>
          <p:spPr>
            <a:xfrm>
              <a:off x="10111367" y="2929624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8</a:t>
              </a:r>
              <a:endParaRPr lang="en-IN" sz="1100" dirty="0"/>
            </a:p>
          </p:txBody>
        </p:sp>
        <p:sp>
          <p:nvSpPr>
            <p:cNvPr id="107" name="Flowchart: Alternate Process 106">
              <a:extLst>
                <a:ext uri="{FF2B5EF4-FFF2-40B4-BE49-F238E27FC236}">
                  <a16:creationId xmlns:a16="http://schemas.microsoft.com/office/drawing/2014/main" id="{B2F3E200-5E37-4698-9B94-708FFEA34063}"/>
                </a:ext>
              </a:extLst>
            </p:cNvPr>
            <p:cNvSpPr/>
            <p:nvPr/>
          </p:nvSpPr>
          <p:spPr>
            <a:xfrm>
              <a:off x="7475987" y="2929624"/>
              <a:ext cx="981164" cy="49937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 6</a:t>
              </a:r>
              <a:endParaRPr lang="en-IN" sz="11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99751AF-F247-456E-BD97-B9300F6962DE}"/>
                </a:ext>
              </a:extLst>
            </p:cNvPr>
            <p:cNvCxnSpPr>
              <a:cxnSpLocks/>
              <a:stCxn id="117" idx="2"/>
              <a:endCxn id="107" idx="0"/>
            </p:cNvCxnSpPr>
            <p:nvPr/>
          </p:nvCxnSpPr>
          <p:spPr>
            <a:xfrm flipH="1">
              <a:off x="7966569" y="2377596"/>
              <a:ext cx="1311466" cy="55202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BAF4EDD-6A46-4B7D-9779-1799A514F0A1}"/>
                </a:ext>
              </a:extLst>
            </p:cNvPr>
            <p:cNvCxnSpPr>
              <a:cxnSpLocks/>
              <a:stCxn id="117" idx="2"/>
              <a:endCxn id="106" idx="0"/>
            </p:cNvCxnSpPr>
            <p:nvPr/>
          </p:nvCxnSpPr>
          <p:spPr>
            <a:xfrm>
              <a:off x="9278035" y="2377596"/>
              <a:ext cx="1323914" cy="55202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BB29390-7413-47C7-8863-A6E6A3C0CD01}"/>
                </a:ext>
              </a:extLst>
            </p:cNvPr>
            <p:cNvCxnSpPr>
              <a:stCxn id="107" idx="3"/>
              <a:endCxn id="105" idx="1"/>
            </p:cNvCxnSpPr>
            <p:nvPr/>
          </p:nvCxnSpPr>
          <p:spPr>
            <a:xfrm>
              <a:off x="8457151" y="3179312"/>
              <a:ext cx="33652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7BF519-D23D-4C8D-B415-CDF50DF7B0D8}"/>
                </a:ext>
              </a:extLst>
            </p:cNvPr>
            <p:cNvCxnSpPr>
              <a:cxnSpLocks/>
              <a:stCxn id="105" idx="3"/>
              <a:endCxn id="106" idx="1"/>
            </p:cNvCxnSpPr>
            <p:nvPr/>
          </p:nvCxnSpPr>
          <p:spPr>
            <a:xfrm>
              <a:off x="9774841" y="3179312"/>
              <a:ext cx="33652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F37F531-AAEC-451A-B909-238922CB4C42}"/>
                </a:ext>
              </a:extLst>
            </p:cNvPr>
            <p:cNvCxnSpPr>
              <a:cxnSpLocks/>
              <a:stCxn id="115" idx="3"/>
              <a:endCxn id="116" idx="1"/>
            </p:cNvCxnSpPr>
            <p:nvPr/>
          </p:nvCxnSpPr>
          <p:spPr>
            <a:xfrm>
              <a:off x="2815938" y="2096578"/>
              <a:ext cx="2563847" cy="127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95F4676-A9B2-4265-8FD6-32AF6A326ED6}"/>
                </a:ext>
              </a:extLst>
            </p:cNvPr>
            <p:cNvCxnSpPr>
              <a:cxnSpLocks/>
              <a:stCxn id="116" idx="3"/>
              <a:endCxn id="117" idx="1"/>
            </p:cNvCxnSpPr>
            <p:nvPr/>
          </p:nvCxnSpPr>
          <p:spPr>
            <a:xfrm>
              <a:off x="6269387" y="2109293"/>
              <a:ext cx="256384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79B9B8C-7F23-4018-A7E2-2C6C590EEC50}"/>
                </a:ext>
              </a:extLst>
            </p:cNvPr>
            <p:cNvCxnSpPr>
              <a:stCxn id="100" idx="3"/>
              <a:endCxn id="107" idx="1"/>
            </p:cNvCxnSpPr>
            <p:nvPr/>
          </p:nvCxnSpPr>
          <p:spPr>
            <a:xfrm>
              <a:off x="6960684" y="3179311"/>
              <a:ext cx="51530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1B3CEDB5-A590-45C6-8EC9-B65A38FC5396}"/>
                </a:ext>
              </a:extLst>
            </p:cNvPr>
            <p:cNvSpPr/>
            <p:nvPr/>
          </p:nvSpPr>
          <p:spPr>
            <a:xfrm>
              <a:off x="1926336" y="1828276"/>
              <a:ext cx="889602" cy="53660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9</a:t>
              </a:r>
              <a:endParaRPr lang="en-IN" sz="1100" dirty="0"/>
            </a:p>
          </p:txBody>
        </p:sp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903B9307-D68F-440A-AB53-504F944BA5F1}"/>
                </a:ext>
              </a:extLst>
            </p:cNvPr>
            <p:cNvSpPr/>
            <p:nvPr/>
          </p:nvSpPr>
          <p:spPr>
            <a:xfrm>
              <a:off x="5379785" y="1840991"/>
              <a:ext cx="889602" cy="53660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10</a:t>
              </a:r>
              <a:endParaRPr lang="en-IN" sz="1100" dirty="0"/>
            </a:p>
          </p:txBody>
        </p:sp>
        <p:sp>
          <p:nvSpPr>
            <p:cNvPr id="117" name="Flowchart: Alternate Process 116">
              <a:extLst>
                <a:ext uri="{FF2B5EF4-FFF2-40B4-BE49-F238E27FC236}">
                  <a16:creationId xmlns:a16="http://schemas.microsoft.com/office/drawing/2014/main" id="{BB885976-8B01-4B91-9C31-C1A12DDC27DF}"/>
                </a:ext>
              </a:extLst>
            </p:cNvPr>
            <p:cNvSpPr/>
            <p:nvPr/>
          </p:nvSpPr>
          <p:spPr>
            <a:xfrm>
              <a:off x="8833234" y="1840993"/>
              <a:ext cx="889602" cy="536603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11</a:t>
              </a:r>
              <a:endParaRPr lang="en-IN" sz="11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551BC14-3E40-49A4-BF66-9005BBBA08DC}"/>
                </a:ext>
              </a:extLst>
            </p:cNvPr>
            <p:cNvCxnSpPr>
              <a:cxnSpLocks/>
              <a:stCxn id="115" idx="2"/>
              <a:endCxn id="93" idx="0"/>
            </p:cNvCxnSpPr>
            <p:nvPr/>
          </p:nvCxnSpPr>
          <p:spPr>
            <a:xfrm flipH="1">
              <a:off x="2369225" y="2364879"/>
              <a:ext cx="1912" cy="5647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84F6A81-D0AF-4F8F-9171-D69CBACA6322}"/>
                </a:ext>
              </a:extLst>
            </p:cNvPr>
            <p:cNvCxnSpPr>
              <a:cxnSpLocks/>
              <a:stCxn id="117" idx="2"/>
              <a:endCxn id="105" idx="0"/>
            </p:cNvCxnSpPr>
            <p:nvPr/>
          </p:nvCxnSpPr>
          <p:spPr>
            <a:xfrm>
              <a:off x="9278035" y="2377596"/>
              <a:ext cx="6224" cy="5520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4D5BFCB-47EF-47CB-B5E8-2637B5D42F55}"/>
                </a:ext>
              </a:extLst>
            </p:cNvPr>
            <p:cNvCxnSpPr>
              <a:cxnSpLocks/>
              <a:stCxn id="94" idx="3"/>
              <a:endCxn id="102" idx="1"/>
            </p:cNvCxnSpPr>
            <p:nvPr/>
          </p:nvCxnSpPr>
          <p:spPr>
            <a:xfrm>
              <a:off x="4158983" y="3179308"/>
              <a:ext cx="509071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1" name="Flowchart: Alternate Process 120">
              <a:extLst>
                <a:ext uri="{FF2B5EF4-FFF2-40B4-BE49-F238E27FC236}">
                  <a16:creationId xmlns:a16="http://schemas.microsoft.com/office/drawing/2014/main" id="{13755792-A015-49FB-9301-EE42011E2C3C}"/>
                </a:ext>
              </a:extLst>
            </p:cNvPr>
            <p:cNvSpPr/>
            <p:nvPr/>
          </p:nvSpPr>
          <p:spPr>
            <a:xfrm>
              <a:off x="581379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60E65EA-ACD7-4046-A0EF-CDE8B650FFF6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1045804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Flowchart: Alternate Process 122">
              <a:extLst>
                <a:ext uri="{FF2B5EF4-FFF2-40B4-BE49-F238E27FC236}">
                  <a16:creationId xmlns:a16="http://schemas.microsoft.com/office/drawing/2014/main" id="{5E7289C8-46C7-4935-870E-A0B3CA40A64F}"/>
                </a:ext>
              </a:extLst>
            </p:cNvPr>
            <p:cNvSpPr/>
            <p:nvPr/>
          </p:nvSpPr>
          <p:spPr>
            <a:xfrm>
              <a:off x="1913530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EE8EFFC-FF5C-417E-AB90-0C519B697C35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2377955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5" name="Flowchart: Alternate Process 124">
              <a:extLst>
                <a:ext uri="{FF2B5EF4-FFF2-40B4-BE49-F238E27FC236}">
                  <a16:creationId xmlns:a16="http://schemas.microsoft.com/office/drawing/2014/main" id="{38A7DF29-BB1B-440A-BC49-5861371B2AD6}"/>
                </a:ext>
              </a:extLst>
            </p:cNvPr>
            <p:cNvSpPr/>
            <p:nvPr/>
          </p:nvSpPr>
          <p:spPr>
            <a:xfrm>
              <a:off x="3177819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7820C4-7C50-4EF7-BB3D-E9D23FCF86CF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3642244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Flowchart: Alternate Process 126">
              <a:extLst>
                <a:ext uri="{FF2B5EF4-FFF2-40B4-BE49-F238E27FC236}">
                  <a16:creationId xmlns:a16="http://schemas.microsoft.com/office/drawing/2014/main" id="{096A2B7E-3F0A-4899-A8D3-55124DC8B5F8}"/>
                </a:ext>
              </a:extLst>
            </p:cNvPr>
            <p:cNvSpPr/>
            <p:nvPr/>
          </p:nvSpPr>
          <p:spPr>
            <a:xfrm>
              <a:off x="4668054" y="410762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94E44C3-8CEB-4E39-B5A9-3BA72D64F87F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5132479" y="346987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E50EE2D9-FD00-4CCF-BAF0-E399BECA7681}"/>
                </a:ext>
              </a:extLst>
            </p:cNvPr>
            <p:cNvSpPr/>
            <p:nvPr/>
          </p:nvSpPr>
          <p:spPr>
            <a:xfrm>
              <a:off x="5979520" y="4107620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D22A5FF-BBA9-48DD-B3C9-5668EE2EC559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6443945" y="3469877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7C6FB38-0687-4866-809A-950B61F7F05B}"/>
                </a:ext>
              </a:extLst>
            </p:cNvPr>
            <p:cNvSpPr/>
            <p:nvPr/>
          </p:nvSpPr>
          <p:spPr>
            <a:xfrm>
              <a:off x="7528301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D9D625-7D88-4C68-8A5F-CEA580DA5B87}"/>
                </a:ext>
              </a:extLst>
            </p:cNvPr>
            <p:cNvCxnSpPr>
              <a:cxnSpLocks/>
              <a:endCxn id="131" idx="0"/>
            </p:cNvCxnSpPr>
            <p:nvPr/>
          </p:nvCxnSpPr>
          <p:spPr>
            <a:xfrm>
              <a:off x="7992726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3" name="Flowchart: Alternate Process 132">
              <a:extLst>
                <a:ext uri="{FF2B5EF4-FFF2-40B4-BE49-F238E27FC236}">
                  <a16:creationId xmlns:a16="http://schemas.microsoft.com/office/drawing/2014/main" id="{AF0782A4-A657-4B40-949A-8185458AE96D}"/>
                </a:ext>
              </a:extLst>
            </p:cNvPr>
            <p:cNvSpPr/>
            <p:nvPr/>
          </p:nvSpPr>
          <p:spPr>
            <a:xfrm>
              <a:off x="8860452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18DF19B-DE4B-4F54-9AE7-A26DFE939402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>
              <a:off x="9324877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6F930D0F-84BD-41AE-8002-E2C5A2C84CBB}"/>
                </a:ext>
              </a:extLst>
            </p:cNvPr>
            <p:cNvSpPr/>
            <p:nvPr/>
          </p:nvSpPr>
          <p:spPr>
            <a:xfrm>
              <a:off x="10124741" y="4093536"/>
              <a:ext cx="928850" cy="58349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0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B01E065-F347-4CA5-8C8C-94F09FAE3989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10589166" y="3455793"/>
              <a:ext cx="0" cy="637743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241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CE04E-D9D5-42E4-BD13-60CB99E30182}"/>
              </a:ext>
            </a:extLst>
          </p:cNvPr>
          <p:cNvSpPr/>
          <p:nvPr/>
        </p:nvSpPr>
        <p:spPr>
          <a:xfrm>
            <a:off x="1962912" y="1993392"/>
            <a:ext cx="6510527" cy="432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308BF-267C-415C-8C91-3F2A60691DBA}"/>
              </a:ext>
            </a:extLst>
          </p:cNvPr>
          <p:cNvSpPr/>
          <p:nvPr/>
        </p:nvSpPr>
        <p:spPr>
          <a:xfrm>
            <a:off x="6516356" y="2068829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5FA51-0699-419D-9A06-A2E307F10B27}"/>
              </a:ext>
            </a:extLst>
          </p:cNvPr>
          <p:cNvSpPr/>
          <p:nvPr/>
        </p:nvSpPr>
        <p:spPr>
          <a:xfrm>
            <a:off x="7516234" y="2068827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A94B9-7526-4B56-8E72-B248D624BCDC}"/>
              </a:ext>
            </a:extLst>
          </p:cNvPr>
          <p:cNvSpPr/>
          <p:nvPr/>
        </p:nvSpPr>
        <p:spPr>
          <a:xfrm>
            <a:off x="2069939" y="2078686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9162D-F8CB-4B23-8204-38B5AE6B64A8}"/>
              </a:ext>
            </a:extLst>
          </p:cNvPr>
          <p:cNvSpPr/>
          <p:nvPr/>
        </p:nvSpPr>
        <p:spPr>
          <a:xfrm>
            <a:off x="3022028" y="2072458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BAA65-0C0E-4F2B-97BD-DEE2A136D702}"/>
              </a:ext>
            </a:extLst>
          </p:cNvPr>
          <p:cNvSpPr/>
          <p:nvPr/>
        </p:nvSpPr>
        <p:spPr>
          <a:xfrm>
            <a:off x="3973583" y="2072457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F1709-7597-4A41-ADF5-4AD6A2270990}"/>
              </a:ext>
            </a:extLst>
          </p:cNvPr>
          <p:cNvSpPr/>
          <p:nvPr/>
        </p:nvSpPr>
        <p:spPr>
          <a:xfrm>
            <a:off x="4925138" y="2068829"/>
            <a:ext cx="843398" cy="280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Workflow</a:t>
            </a:r>
            <a:endParaRPr lang="en-IN" sz="11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D9FB6B4-11CB-4F4D-8AF1-C7FCC3FF2E6F}"/>
              </a:ext>
            </a:extLst>
          </p:cNvPr>
          <p:cNvSpPr/>
          <p:nvPr/>
        </p:nvSpPr>
        <p:spPr>
          <a:xfrm>
            <a:off x="5885822" y="219680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B750C81-B060-47C8-A307-55D14A5003EB}"/>
              </a:ext>
            </a:extLst>
          </p:cNvPr>
          <p:cNvSpPr/>
          <p:nvPr/>
        </p:nvSpPr>
        <p:spPr>
          <a:xfrm>
            <a:off x="6096000" y="219680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5FEB2F-2E37-4D39-9669-B7E48F9A90C0}"/>
              </a:ext>
            </a:extLst>
          </p:cNvPr>
          <p:cNvSpPr/>
          <p:nvPr/>
        </p:nvSpPr>
        <p:spPr>
          <a:xfrm>
            <a:off x="6306178" y="2196802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allout: Up Arrow 18">
            <a:extLst>
              <a:ext uri="{FF2B5EF4-FFF2-40B4-BE49-F238E27FC236}">
                <a16:creationId xmlns:a16="http://schemas.microsoft.com/office/drawing/2014/main" id="{CD488295-7516-4EAA-BFDE-86E977189705}"/>
              </a:ext>
            </a:extLst>
          </p:cNvPr>
          <p:cNvSpPr/>
          <p:nvPr/>
        </p:nvSpPr>
        <p:spPr>
          <a:xfrm>
            <a:off x="3621024" y="890147"/>
            <a:ext cx="2987040" cy="1048512"/>
          </a:xfrm>
          <a:prstGeom prst="upArrowCallout">
            <a:avLst>
              <a:gd name="adj1" fmla="val 10501"/>
              <a:gd name="adj2" fmla="val 16361"/>
              <a:gd name="adj3" fmla="val 12022"/>
              <a:gd name="adj4" fmla="val 717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Placement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D31860D-1D2E-47C0-8B88-B66A100B2A1B}"/>
              </a:ext>
            </a:extLst>
          </p:cNvPr>
          <p:cNvCxnSpPr>
            <a:cxnSpLocks/>
            <a:stCxn id="187" idx="3"/>
            <a:endCxn id="206" idx="7"/>
          </p:cNvCxnSpPr>
          <p:nvPr/>
        </p:nvCxnSpPr>
        <p:spPr>
          <a:xfrm flipH="1">
            <a:off x="4771268" y="1326219"/>
            <a:ext cx="358857" cy="61959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Circle: Hollow 186">
            <a:extLst>
              <a:ext uri="{FF2B5EF4-FFF2-40B4-BE49-F238E27FC236}">
                <a16:creationId xmlns:a16="http://schemas.microsoft.com/office/drawing/2014/main" id="{21F67E05-92CE-40AC-8C40-810DA24803AE}"/>
              </a:ext>
            </a:extLst>
          </p:cNvPr>
          <p:cNvSpPr/>
          <p:nvPr/>
        </p:nvSpPr>
        <p:spPr>
          <a:xfrm>
            <a:off x="5067633" y="943779"/>
            <a:ext cx="426720" cy="448056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117B6E-0875-4E3D-92A1-F875443C4545}"/>
              </a:ext>
            </a:extLst>
          </p:cNvPr>
          <p:cNvCxnSpPr>
            <a:cxnSpLocks/>
            <a:stCxn id="187" idx="5"/>
            <a:endCxn id="207" idx="1"/>
          </p:cNvCxnSpPr>
          <p:nvPr/>
        </p:nvCxnSpPr>
        <p:spPr>
          <a:xfrm>
            <a:off x="5431861" y="1326219"/>
            <a:ext cx="389562" cy="64109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912E36-6302-4371-9B5B-8CD83DAE820A}"/>
              </a:ext>
            </a:extLst>
          </p:cNvPr>
          <p:cNvCxnSpPr>
            <a:cxnSpLocks/>
            <a:stCxn id="207" idx="4"/>
            <a:endCxn id="205" idx="0"/>
          </p:cNvCxnSpPr>
          <p:nvPr/>
        </p:nvCxnSpPr>
        <p:spPr>
          <a:xfrm flipH="1">
            <a:off x="5955950" y="2349755"/>
            <a:ext cx="16341" cy="4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C8BB56E-4B27-4B60-B5EC-292BC94246BA}"/>
              </a:ext>
            </a:extLst>
          </p:cNvPr>
          <p:cNvCxnSpPr>
            <a:cxnSpLocks/>
            <a:stCxn id="206" idx="4"/>
            <a:endCxn id="204" idx="0"/>
          </p:cNvCxnSpPr>
          <p:nvPr/>
        </p:nvCxnSpPr>
        <p:spPr>
          <a:xfrm flipH="1">
            <a:off x="4611032" y="2328251"/>
            <a:ext cx="9368" cy="4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88FE133-893B-4808-B6F1-9CB725D8B7DF}"/>
              </a:ext>
            </a:extLst>
          </p:cNvPr>
          <p:cNvCxnSpPr>
            <a:cxnSpLocks/>
            <a:stCxn id="202" idx="5"/>
            <a:endCxn id="199" idx="1"/>
          </p:cNvCxnSpPr>
          <p:nvPr/>
        </p:nvCxnSpPr>
        <p:spPr>
          <a:xfrm>
            <a:off x="4762471" y="4096521"/>
            <a:ext cx="430146" cy="62356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BB8FCC-82A7-4C44-9922-7B50B78086E7}"/>
              </a:ext>
            </a:extLst>
          </p:cNvPr>
          <p:cNvCxnSpPr>
            <a:cxnSpLocks/>
            <a:stCxn id="204" idx="4"/>
            <a:endCxn id="202" idx="0"/>
          </p:cNvCxnSpPr>
          <p:nvPr/>
        </p:nvCxnSpPr>
        <p:spPr>
          <a:xfrm>
            <a:off x="4611032" y="3245194"/>
            <a:ext cx="571" cy="4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71A1461-8844-4E90-A5AE-7764BA30C150}"/>
              </a:ext>
            </a:extLst>
          </p:cNvPr>
          <p:cNvCxnSpPr>
            <a:cxnSpLocks/>
            <a:stCxn id="205" idx="4"/>
            <a:endCxn id="203" idx="0"/>
          </p:cNvCxnSpPr>
          <p:nvPr/>
        </p:nvCxnSpPr>
        <p:spPr>
          <a:xfrm>
            <a:off x="5955950" y="3256872"/>
            <a:ext cx="0" cy="4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Circle: Hollow 198">
            <a:extLst>
              <a:ext uri="{FF2B5EF4-FFF2-40B4-BE49-F238E27FC236}">
                <a16:creationId xmlns:a16="http://schemas.microsoft.com/office/drawing/2014/main" id="{CB5A4E58-D81C-4DCF-BEF0-B918B3DBA0B6}"/>
              </a:ext>
            </a:extLst>
          </p:cNvPr>
          <p:cNvSpPr/>
          <p:nvPr/>
        </p:nvSpPr>
        <p:spPr>
          <a:xfrm>
            <a:off x="5130125" y="4654466"/>
            <a:ext cx="426720" cy="448056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D8D4F79-2333-458D-9BF8-6EC7E82FA0E4}"/>
              </a:ext>
            </a:extLst>
          </p:cNvPr>
          <p:cNvCxnSpPr>
            <a:cxnSpLocks/>
            <a:stCxn id="203" idx="4"/>
            <a:endCxn id="199" idx="7"/>
          </p:cNvCxnSpPr>
          <p:nvPr/>
        </p:nvCxnSpPr>
        <p:spPr>
          <a:xfrm flipH="1">
            <a:off x="5494353" y="4119877"/>
            <a:ext cx="461597" cy="6002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Circle: Hollow 201">
            <a:extLst>
              <a:ext uri="{FF2B5EF4-FFF2-40B4-BE49-F238E27FC236}">
                <a16:creationId xmlns:a16="http://schemas.microsoft.com/office/drawing/2014/main" id="{DCF03B30-16EA-4741-8B75-008B68496A05}"/>
              </a:ext>
            </a:extLst>
          </p:cNvPr>
          <p:cNvSpPr/>
          <p:nvPr/>
        </p:nvSpPr>
        <p:spPr>
          <a:xfrm>
            <a:off x="4398243" y="371408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3" name="Circle: Hollow 202">
            <a:extLst>
              <a:ext uri="{FF2B5EF4-FFF2-40B4-BE49-F238E27FC236}">
                <a16:creationId xmlns:a16="http://schemas.microsoft.com/office/drawing/2014/main" id="{78320581-7143-41FA-BCC2-71A171273D99}"/>
              </a:ext>
            </a:extLst>
          </p:cNvPr>
          <p:cNvSpPr/>
          <p:nvPr/>
        </p:nvSpPr>
        <p:spPr>
          <a:xfrm>
            <a:off x="5742590" y="367182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4" name="Circle: Hollow 203">
            <a:extLst>
              <a:ext uri="{FF2B5EF4-FFF2-40B4-BE49-F238E27FC236}">
                <a16:creationId xmlns:a16="http://schemas.microsoft.com/office/drawing/2014/main" id="{85BFC6D4-CC58-4648-8186-19FD29DE1D5B}"/>
              </a:ext>
            </a:extLst>
          </p:cNvPr>
          <p:cNvSpPr/>
          <p:nvPr/>
        </p:nvSpPr>
        <p:spPr>
          <a:xfrm>
            <a:off x="4397672" y="279713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5" name="Circle: Hollow 204">
            <a:extLst>
              <a:ext uri="{FF2B5EF4-FFF2-40B4-BE49-F238E27FC236}">
                <a16:creationId xmlns:a16="http://schemas.microsoft.com/office/drawing/2014/main" id="{12EDF64E-75B3-4FF4-95EE-6E336F67C2B7}"/>
              </a:ext>
            </a:extLst>
          </p:cNvPr>
          <p:cNvSpPr/>
          <p:nvPr/>
        </p:nvSpPr>
        <p:spPr>
          <a:xfrm>
            <a:off x="5742590" y="2808816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6" name="Circle: Hollow 205">
            <a:extLst>
              <a:ext uri="{FF2B5EF4-FFF2-40B4-BE49-F238E27FC236}">
                <a16:creationId xmlns:a16="http://schemas.microsoft.com/office/drawing/2014/main" id="{409EA3AE-3E5A-40D4-8DD8-469C8BECE2B7}"/>
              </a:ext>
            </a:extLst>
          </p:cNvPr>
          <p:cNvSpPr/>
          <p:nvPr/>
        </p:nvSpPr>
        <p:spPr>
          <a:xfrm>
            <a:off x="4407040" y="1880195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7" name="Circle: Hollow 206">
            <a:extLst>
              <a:ext uri="{FF2B5EF4-FFF2-40B4-BE49-F238E27FC236}">
                <a16:creationId xmlns:a16="http://schemas.microsoft.com/office/drawing/2014/main" id="{AB4A9A2B-C20F-4A3F-9F19-1D637A21FDEC}"/>
              </a:ext>
            </a:extLst>
          </p:cNvPr>
          <p:cNvSpPr/>
          <p:nvPr/>
        </p:nvSpPr>
        <p:spPr>
          <a:xfrm>
            <a:off x="5758931" y="1901699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9" name="Circle: Hollow 208">
            <a:extLst>
              <a:ext uri="{FF2B5EF4-FFF2-40B4-BE49-F238E27FC236}">
                <a16:creationId xmlns:a16="http://schemas.microsoft.com/office/drawing/2014/main" id="{B6D9E36A-3402-45C1-9EED-F72587BC601D}"/>
              </a:ext>
            </a:extLst>
          </p:cNvPr>
          <p:cNvSpPr/>
          <p:nvPr/>
        </p:nvSpPr>
        <p:spPr>
          <a:xfrm>
            <a:off x="2697213" y="367182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1" name="Circle: Hollow 210">
            <a:extLst>
              <a:ext uri="{FF2B5EF4-FFF2-40B4-BE49-F238E27FC236}">
                <a16:creationId xmlns:a16="http://schemas.microsoft.com/office/drawing/2014/main" id="{BA22F652-0A78-47CF-B8AE-0392628282B0}"/>
              </a:ext>
            </a:extLst>
          </p:cNvPr>
          <p:cNvSpPr/>
          <p:nvPr/>
        </p:nvSpPr>
        <p:spPr>
          <a:xfrm>
            <a:off x="2691117" y="943779"/>
            <a:ext cx="426720" cy="448056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9A2CA64-AE20-4E7E-B820-34DCDE5F980F}"/>
              </a:ext>
            </a:extLst>
          </p:cNvPr>
          <p:cNvCxnSpPr>
            <a:cxnSpLocks/>
            <a:stCxn id="211" idx="4"/>
            <a:endCxn id="232" idx="0"/>
          </p:cNvCxnSpPr>
          <p:nvPr/>
        </p:nvCxnSpPr>
        <p:spPr>
          <a:xfrm>
            <a:off x="2904477" y="1391835"/>
            <a:ext cx="1700" cy="4941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563583D-7EAE-4E9F-8AC1-5A808A77CB34}"/>
              </a:ext>
            </a:extLst>
          </p:cNvPr>
          <p:cNvCxnSpPr>
            <a:cxnSpLocks/>
            <a:stCxn id="232" idx="5"/>
            <a:endCxn id="229" idx="0"/>
          </p:cNvCxnSpPr>
          <p:nvPr/>
        </p:nvCxnSpPr>
        <p:spPr>
          <a:xfrm>
            <a:off x="3057045" y="2268474"/>
            <a:ext cx="356133" cy="52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E36BF06-B60D-46C3-B0C2-C305E0E4F30A}"/>
              </a:ext>
            </a:extLst>
          </p:cNvPr>
          <p:cNvCxnSpPr>
            <a:cxnSpLocks/>
            <a:stCxn id="232" idx="3"/>
            <a:endCxn id="228" idx="0"/>
          </p:cNvCxnSpPr>
          <p:nvPr/>
        </p:nvCxnSpPr>
        <p:spPr>
          <a:xfrm flipH="1">
            <a:off x="2456254" y="2268474"/>
            <a:ext cx="299055" cy="52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525326-5509-452D-BDD5-08FE9DC3B8CD}"/>
              </a:ext>
            </a:extLst>
          </p:cNvPr>
          <p:cNvCxnSpPr>
            <a:cxnSpLocks/>
            <a:stCxn id="228" idx="5"/>
            <a:endCxn id="209" idx="0"/>
          </p:cNvCxnSpPr>
          <p:nvPr/>
        </p:nvCxnSpPr>
        <p:spPr>
          <a:xfrm>
            <a:off x="2607122" y="3179578"/>
            <a:ext cx="303451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FC8EFD-478A-4D85-8B11-E8FE514EA363}"/>
              </a:ext>
            </a:extLst>
          </p:cNvPr>
          <p:cNvCxnSpPr>
            <a:cxnSpLocks/>
            <a:stCxn id="229" idx="3"/>
            <a:endCxn id="209" idx="0"/>
          </p:cNvCxnSpPr>
          <p:nvPr/>
        </p:nvCxnSpPr>
        <p:spPr>
          <a:xfrm flipH="1">
            <a:off x="2910573" y="3179578"/>
            <a:ext cx="351737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Circle: Hollow 222">
            <a:extLst>
              <a:ext uri="{FF2B5EF4-FFF2-40B4-BE49-F238E27FC236}">
                <a16:creationId xmlns:a16="http://schemas.microsoft.com/office/drawing/2014/main" id="{7977BD58-BB0A-41D5-9BED-237B654F80CD}"/>
              </a:ext>
            </a:extLst>
          </p:cNvPr>
          <p:cNvSpPr/>
          <p:nvPr/>
        </p:nvSpPr>
        <p:spPr>
          <a:xfrm>
            <a:off x="2707983" y="4654466"/>
            <a:ext cx="426720" cy="448056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90B4BD4-C09D-4A9A-8117-8A9A1EAEB9FD}"/>
              </a:ext>
            </a:extLst>
          </p:cNvPr>
          <p:cNvCxnSpPr>
            <a:cxnSpLocks/>
            <a:stCxn id="209" idx="4"/>
            <a:endCxn id="223" idx="0"/>
          </p:cNvCxnSpPr>
          <p:nvPr/>
        </p:nvCxnSpPr>
        <p:spPr>
          <a:xfrm>
            <a:off x="2910573" y="4119877"/>
            <a:ext cx="10770" cy="53458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Circle: Hollow 227">
            <a:extLst>
              <a:ext uri="{FF2B5EF4-FFF2-40B4-BE49-F238E27FC236}">
                <a16:creationId xmlns:a16="http://schemas.microsoft.com/office/drawing/2014/main" id="{B2FF0F82-C1D9-4B54-9357-364280C4DAC5}"/>
              </a:ext>
            </a:extLst>
          </p:cNvPr>
          <p:cNvSpPr/>
          <p:nvPr/>
        </p:nvSpPr>
        <p:spPr>
          <a:xfrm>
            <a:off x="2242894" y="279713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9" name="Circle: Hollow 228">
            <a:extLst>
              <a:ext uri="{FF2B5EF4-FFF2-40B4-BE49-F238E27FC236}">
                <a16:creationId xmlns:a16="http://schemas.microsoft.com/office/drawing/2014/main" id="{B4621FF2-C0BF-4248-9121-76CB40119500}"/>
              </a:ext>
            </a:extLst>
          </p:cNvPr>
          <p:cNvSpPr/>
          <p:nvPr/>
        </p:nvSpPr>
        <p:spPr>
          <a:xfrm>
            <a:off x="3199818" y="279713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2" name="Circle: Hollow 231">
            <a:extLst>
              <a:ext uri="{FF2B5EF4-FFF2-40B4-BE49-F238E27FC236}">
                <a16:creationId xmlns:a16="http://schemas.microsoft.com/office/drawing/2014/main" id="{AE5A5342-0C66-4163-A916-6DC162E33518}"/>
              </a:ext>
            </a:extLst>
          </p:cNvPr>
          <p:cNvSpPr/>
          <p:nvPr/>
        </p:nvSpPr>
        <p:spPr>
          <a:xfrm>
            <a:off x="2692817" y="188603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3" name="Circle: Hollow 232">
            <a:extLst>
              <a:ext uri="{FF2B5EF4-FFF2-40B4-BE49-F238E27FC236}">
                <a16:creationId xmlns:a16="http://schemas.microsoft.com/office/drawing/2014/main" id="{7B55C05A-145E-42B8-8A92-F4B3CFE8F82B}"/>
              </a:ext>
            </a:extLst>
          </p:cNvPr>
          <p:cNvSpPr/>
          <p:nvPr/>
        </p:nvSpPr>
        <p:spPr>
          <a:xfrm>
            <a:off x="7662551" y="367182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46AEAF4-7316-462D-B04A-2D1B7EC13BA2}"/>
              </a:ext>
            </a:extLst>
          </p:cNvPr>
          <p:cNvCxnSpPr>
            <a:cxnSpLocks/>
            <a:stCxn id="235" idx="3"/>
            <a:endCxn id="254" idx="7"/>
          </p:cNvCxnSpPr>
          <p:nvPr/>
        </p:nvCxnSpPr>
        <p:spPr>
          <a:xfrm flipH="1">
            <a:off x="7298061" y="1326219"/>
            <a:ext cx="420886" cy="61959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Circle: Hollow 234">
            <a:extLst>
              <a:ext uri="{FF2B5EF4-FFF2-40B4-BE49-F238E27FC236}">
                <a16:creationId xmlns:a16="http://schemas.microsoft.com/office/drawing/2014/main" id="{0D0EBB05-FB35-423F-92D7-6A6B4C9386B7}"/>
              </a:ext>
            </a:extLst>
          </p:cNvPr>
          <p:cNvSpPr/>
          <p:nvPr/>
        </p:nvSpPr>
        <p:spPr>
          <a:xfrm>
            <a:off x="7656455" y="943779"/>
            <a:ext cx="426720" cy="448056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6ADEB49-3DC4-48F9-B7A4-9BD3E010C099}"/>
              </a:ext>
            </a:extLst>
          </p:cNvPr>
          <p:cNvCxnSpPr>
            <a:cxnSpLocks/>
            <a:stCxn id="235" idx="5"/>
            <a:endCxn id="255" idx="1"/>
          </p:cNvCxnSpPr>
          <p:nvPr/>
        </p:nvCxnSpPr>
        <p:spPr>
          <a:xfrm>
            <a:off x="8020683" y="1326219"/>
            <a:ext cx="427167" cy="61959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B92131B-5753-442C-8C86-A72956328ECE}"/>
              </a:ext>
            </a:extLst>
          </p:cNvPr>
          <p:cNvCxnSpPr>
            <a:cxnSpLocks/>
            <a:stCxn id="235" idx="4"/>
            <a:endCxn id="256" idx="0"/>
          </p:cNvCxnSpPr>
          <p:nvPr/>
        </p:nvCxnSpPr>
        <p:spPr>
          <a:xfrm>
            <a:off x="7869815" y="1391835"/>
            <a:ext cx="1700" cy="4941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23C19A9-87F5-479F-A9BB-64DAA48DA8F9}"/>
              </a:ext>
            </a:extLst>
          </p:cNvPr>
          <p:cNvCxnSpPr>
            <a:cxnSpLocks/>
            <a:stCxn id="256" idx="5"/>
            <a:endCxn id="253" idx="0"/>
          </p:cNvCxnSpPr>
          <p:nvPr/>
        </p:nvCxnSpPr>
        <p:spPr>
          <a:xfrm>
            <a:off x="8022383" y="2268474"/>
            <a:ext cx="158161" cy="5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B8EFE93-8DB6-4351-8C8B-6F99A62164C1}"/>
              </a:ext>
            </a:extLst>
          </p:cNvPr>
          <p:cNvCxnSpPr>
            <a:cxnSpLocks/>
            <a:stCxn id="255" idx="4"/>
            <a:endCxn id="253" idx="7"/>
          </p:cNvCxnSpPr>
          <p:nvPr/>
        </p:nvCxnSpPr>
        <p:spPr>
          <a:xfrm flipH="1">
            <a:off x="8331412" y="2328251"/>
            <a:ext cx="267306" cy="54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84E3FFC-5EDF-4FBD-AF99-1D8A39DDAE1D}"/>
              </a:ext>
            </a:extLst>
          </p:cNvPr>
          <p:cNvCxnSpPr>
            <a:cxnSpLocks/>
            <a:stCxn id="256" idx="3"/>
            <a:endCxn id="252" idx="0"/>
          </p:cNvCxnSpPr>
          <p:nvPr/>
        </p:nvCxnSpPr>
        <p:spPr>
          <a:xfrm flipH="1">
            <a:off x="7199854" y="2268474"/>
            <a:ext cx="520793" cy="52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22D65FB-226F-4F4A-92A2-6AB515D0E71D}"/>
              </a:ext>
            </a:extLst>
          </p:cNvPr>
          <p:cNvCxnSpPr>
            <a:cxnSpLocks/>
            <a:stCxn id="254" idx="5"/>
            <a:endCxn id="253" idx="1"/>
          </p:cNvCxnSpPr>
          <p:nvPr/>
        </p:nvCxnSpPr>
        <p:spPr>
          <a:xfrm>
            <a:off x="7298061" y="2262635"/>
            <a:ext cx="731615" cy="61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9D29A14-7A3D-4EB6-B4A9-2638F65EA730}"/>
              </a:ext>
            </a:extLst>
          </p:cNvPr>
          <p:cNvCxnSpPr>
            <a:cxnSpLocks/>
            <a:stCxn id="250" idx="5"/>
            <a:endCxn id="247" idx="1"/>
          </p:cNvCxnSpPr>
          <p:nvPr/>
        </p:nvCxnSpPr>
        <p:spPr>
          <a:xfrm>
            <a:off x="7230195" y="4096521"/>
            <a:ext cx="494848" cy="62356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56EC0EF-7E16-42A9-8793-32134098F79B}"/>
              </a:ext>
            </a:extLst>
          </p:cNvPr>
          <p:cNvCxnSpPr>
            <a:cxnSpLocks/>
            <a:stCxn id="252" idx="4"/>
            <a:endCxn id="250" idx="0"/>
          </p:cNvCxnSpPr>
          <p:nvPr/>
        </p:nvCxnSpPr>
        <p:spPr>
          <a:xfrm flipH="1">
            <a:off x="7079327" y="3245194"/>
            <a:ext cx="120527" cy="4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9E19125-3A35-414C-B230-93A5B508E7CD}"/>
              </a:ext>
            </a:extLst>
          </p:cNvPr>
          <p:cNvCxnSpPr>
            <a:cxnSpLocks/>
            <a:stCxn id="252" idx="5"/>
            <a:endCxn id="233" idx="0"/>
          </p:cNvCxnSpPr>
          <p:nvPr/>
        </p:nvCxnSpPr>
        <p:spPr>
          <a:xfrm>
            <a:off x="7350722" y="3179578"/>
            <a:ext cx="525189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A54E889-4237-4433-8CED-35E7A22BC773}"/>
              </a:ext>
            </a:extLst>
          </p:cNvPr>
          <p:cNvCxnSpPr>
            <a:cxnSpLocks/>
            <a:stCxn id="253" idx="5"/>
            <a:endCxn id="251" idx="0"/>
          </p:cNvCxnSpPr>
          <p:nvPr/>
        </p:nvCxnSpPr>
        <p:spPr>
          <a:xfrm>
            <a:off x="8331412" y="3191256"/>
            <a:ext cx="213360" cy="48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671CA607-D389-4CBD-B06A-7CAAC6EC023D}"/>
              </a:ext>
            </a:extLst>
          </p:cNvPr>
          <p:cNvCxnSpPr>
            <a:cxnSpLocks/>
            <a:stCxn id="253" idx="3"/>
            <a:endCxn id="233" idx="0"/>
          </p:cNvCxnSpPr>
          <p:nvPr/>
        </p:nvCxnSpPr>
        <p:spPr>
          <a:xfrm flipH="1">
            <a:off x="7875911" y="3191256"/>
            <a:ext cx="153765" cy="48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Circle: Hollow 246">
            <a:extLst>
              <a:ext uri="{FF2B5EF4-FFF2-40B4-BE49-F238E27FC236}">
                <a16:creationId xmlns:a16="http://schemas.microsoft.com/office/drawing/2014/main" id="{266D4B76-F636-4D86-8C01-3621699559CD}"/>
              </a:ext>
            </a:extLst>
          </p:cNvPr>
          <p:cNvSpPr/>
          <p:nvPr/>
        </p:nvSpPr>
        <p:spPr>
          <a:xfrm>
            <a:off x="7662551" y="4654466"/>
            <a:ext cx="426720" cy="448056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A48BB33-8451-4515-BDD8-9208EAB185B6}"/>
              </a:ext>
            </a:extLst>
          </p:cNvPr>
          <p:cNvCxnSpPr>
            <a:cxnSpLocks/>
            <a:stCxn id="233" idx="4"/>
            <a:endCxn id="247" idx="0"/>
          </p:cNvCxnSpPr>
          <p:nvPr/>
        </p:nvCxnSpPr>
        <p:spPr>
          <a:xfrm>
            <a:off x="7875911" y="4119877"/>
            <a:ext cx="0" cy="53458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3B6D0A9-E1D9-462B-9107-6DF837ECA6BD}"/>
              </a:ext>
            </a:extLst>
          </p:cNvPr>
          <p:cNvCxnSpPr>
            <a:cxnSpLocks/>
            <a:stCxn id="251" idx="4"/>
            <a:endCxn id="247" idx="7"/>
          </p:cNvCxnSpPr>
          <p:nvPr/>
        </p:nvCxnSpPr>
        <p:spPr>
          <a:xfrm flipH="1">
            <a:off x="8026779" y="4119877"/>
            <a:ext cx="517993" cy="6002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Circle: Hollow 249">
            <a:extLst>
              <a:ext uri="{FF2B5EF4-FFF2-40B4-BE49-F238E27FC236}">
                <a16:creationId xmlns:a16="http://schemas.microsoft.com/office/drawing/2014/main" id="{F00B1808-E41B-4AA1-BF2E-E9ABE571F4D7}"/>
              </a:ext>
            </a:extLst>
          </p:cNvPr>
          <p:cNvSpPr/>
          <p:nvPr/>
        </p:nvSpPr>
        <p:spPr>
          <a:xfrm>
            <a:off x="6865967" y="371408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1" name="Circle: Hollow 250">
            <a:extLst>
              <a:ext uri="{FF2B5EF4-FFF2-40B4-BE49-F238E27FC236}">
                <a16:creationId xmlns:a16="http://schemas.microsoft.com/office/drawing/2014/main" id="{04126F93-739D-4C6B-9061-805718B8AF16}"/>
              </a:ext>
            </a:extLst>
          </p:cNvPr>
          <p:cNvSpPr/>
          <p:nvPr/>
        </p:nvSpPr>
        <p:spPr>
          <a:xfrm>
            <a:off x="8331412" y="3671821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2" name="Circle: Hollow 251">
            <a:extLst>
              <a:ext uri="{FF2B5EF4-FFF2-40B4-BE49-F238E27FC236}">
                <a16:creationId xmlns:a16="http://schemas.microsoft.com/office/drawing/2014/main" id="{27712EC3-19B1-4D2E-AC35-09F0C032D609}"/>
              </a:ext>
            </a:extLst>
          </p:cNvPr>
          <p:cNvSpPr/>
          <p:nvPr/>
        </p:nvSpPr>
        <p:spPr>
          <a:xfrm>
            <a:off x="6986494" y="279713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3" name="Circle: Hollow 252">
            <a:extLst>
              <a:ext uri="{FF2B5EF4-FFF2-40B4-BE49-F238E27FC236}">
                <a16:creationId xmlns:a16="http://schemas.microsoft.com/office/drawing/2014/main" id="{54037F8F-8E7B-4601-A3B2-7A64C94059FA}"/>
              </a:ext>
            </a:extLst>
          </p:cNvPr>
          <p:cNvSpPr/>
          <p:nvPr/>
        </p:nvSpPr>
        <p:spPr>
          <a:xfrm>
            <a:off x="7967184" y="2808816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4" name="Circle: Hollow 253">
            <a:extLst>
              <a:ext uri="{FF2B5EF4-FFF2-40B4-BE49-F238E27FC236}">
                <a16:creationId xmlns:a16="http://schemas.microsoft.com/office/drawing/2014/main" id="{26932ABF-52D6-4827-ACF0-C3A442A3789E}"/>
              </a:ext>
            </a:extLst>
          </p:cNvPr>
          <p:cNvSpPr/>
          <p:nvPr/>
        </p:nvSpPr>
        <p:spPr>
          <a:xfrm>
            <a:off x="6933833" y="1880195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5" name="Circle: Hollow 254">
            <a:extLst>
              <a:ext uri="{FF2B5EF4-FFF2-40B4-BE49-F238E27FC236}">
                <a16:creationId xmlns:a16="http://schemas.microsoft.com/office/drawing/2014/main" id="{23AA8CE2-27B9-4FC0-9BEF-3CAB5ADE39D0}"/>
              </a:ext>
            </a:extLst>
          </p:cNvPr>
          <p:cNvSpPr/>
          <p:nvPr/>
        </p:nvSpPr>
        <p:spPr>
          <a:xfrm>
            <a:off x="8385358" y="1880195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6" name="Circle: Hollow 255">
            <a:extLst>
              <a:ext uri="{FF2B5EF4-FFF2-40B4-BE49-F238E27FC236}">
                <a16:creationId xmlns:a16="http://schemas.microsoft.com/office/drawing/2014/main" id="{C44088B3-7FC7-4771-8E47-2BEFA54D6A26}"/>
              </a:ext>
            </a:extLst>
          </p:cNvPr>
          <p:cNvSpPr/>
          <p:nvPr/>
        </p:nvSpPr>
        <p:spPr>
          <a:xfrm>
            <a:off x="7658155" y="188603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952E242-4184-4CF6-869F-ED6E227C4074}"/>
              </a:ext>
            </a:extLst>
          </p:cNvPr>
          <p:cNvCxnSpPr>
            <a:cxnSpLocks/>
            <a:stCxn id="207" idx="3"/>
            <a:endCxn id="204" idx="7"/>
          </p:cNvCxnSpPr>
          <p:nvPr/>
        </p:nvCxnSpPr>
        <p:spPr>
          <a:xfrm flipH="1">
            <a:off x="4761900" y="2284139"/>
            <a:ext cx="1059523" cy="5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061497DD-888D-4446-872D-4F9EEDDB9C5C}"/>
              </a:ext>
            </a:extLst>
          </p:cNvPr>
          <p:cNvCxnSpPr>
            <a:cxnSpLocks/>
            <a:stCxn id="204" idx="5"/>
            <a:endCxn id="203" idx="1"/>
          </p:cNvCxnSpPr>
          <p:nvPr/>
        </p:nvCxnSpPr>
        <p:spPr>
          <a:xfrm>
            <a:off x="4761900" y="3179578"/>
            <a:ext cx="1043182" cy="55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Circle: Hollow 331">
            <a:extLst>
              <a:ext uri="{FF2B5EF4-FFF2-40B4-BE49-F238E27FC236}">
                <a16:creationId xmlns:a16="http://schemas.microsoft.com/office/drawing/2014/main" id="{54CEE36B-FD3B-4A44-B0B1-687570513D2D}"/>
              </a:ext>
            </a:extLst>
          </p:cNvPr>
          <p:cNvSpPr/>
          <p:nvPr/>
        </p:nvSpPr>
        <p:spPr>
          <a:xfrm>
            <a:off x="2973660" y="5607957"/>
            <a:ext cx="328531" cy="344958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33" name="Circle: Hollow 332">
            <a:extLst>
              <a:ext uri="{FF2B5EF4-FFF2-40B4-BE49-F238E27FC236}">
                <a16:creationId xmlns:a16="http://schemas.microsoft.com/office/drawing/2014/main" id="{07BC6490-FF4A-4F30-9C58-4890FBC98596}"/>
              </a:ext>
            </a:extLst>
          </p:cNvPr>
          <p:cNvSpPr/>
          <p:nvPr/>
        </p:nvSpPr>
        <p:spPr>
          <a:xfrm>
            <a:off x="5007008" y="5619373"/>
            <a:ext cx="328531" cy="344958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34" name="Circle: Hollow 333">
            <a:extLst>
              <a:ext uri="{FF2B5EF4-FFF2-40B4-BE49-F238E27FC236}">
                <a16:creationId xmlns:a16="http://schemas.microsoft.com/office/drawing/2014/main" id="{967C755C-E08B-4D00-AC77-E862B470AF18}"/>
              </a:ext>
            </a:extLst>
          </p:cNvPr>
          <p:cNvSpPr/>
          <p:nvPr/>
        </p:nvSpPr>
        <p:spPr>
          <a:xfrm>
            <a:off x="6822228" y="5619373"/>
            <a:ext cx="328531" cy="344958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4780310-8A10-4A1C-A5E4-9304DDE3013C}"/>
              </a:ext>
            </a:extLst>
          </p:cNvPr>
          <p:cNvSpPr txBox="1"/>
          <p:nvPr/>
        </p:nvSpPr>
        <p:spPr>
          <a:xfrm>
            <a:off x="3302191" y="5580381"/>
            <a:ext cx="1220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IoT input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1C7B494-02AF-424B-B2F4-4C16FCD9741D}"/>
                  </a:ext>
                </a:extLst>
              </p:cNvPr>
              <p:cNvSpPr txBox="1"/>
              <p:nvPr/>
            </p:nvSpPr>
            <p:spPr>
              <a:xfrm>
                <a:off x="5288609" y="5588426"/>
                <a:ext cx="106907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task</a:t>
                </a:r>
                <a:endParaRPr lang="en-IN" sz="2000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1C7B494-02AF-424B-B2F4-4C16FCD9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09" y="5588426"/>
                <a:ext cx="1069079" cy="405624"/>
              </a:xfrm>
              <a:prstGeom prst="rect">
                <a:avLst/>
              </a:prstGeom>
              <a:blipFill>
                <a:blip r:embed="rId2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Box 337">
            <a:extLst>
              <a:ext uri="{FF2B5EF4-FFF2-40B4-BE49-F238E27FC236}">
                <a16:creationId xmlns:a16="http://schemas.microsoft.com/office/drawing/2014/main" id="{76A4A703-E3A6-4256-83D3-CB5358A0E4AE}"/>
              </a:ext>
            </a:extLst>
          </p:cNvPr>
          <p:cNvSpPr txBox="1"/>
          <p:nvPr/>
        </p:nvSpPr>
        <p:spPr>
          <a:xfrm>
            <a:off x="7183980" y="5583332"/>
            <a:ext cx="1386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IoT output</a:t>
            </a:r>
            <a:endParaRPr lang="en-IN" sz="20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A98BAB9-2C0E-4990-85D4-7B102D878ED8}"/>
              </a:ext>
            </a:extLst>
          </p:cNvPr>
          <p:cNvSpPr txBox="1"/>
          <p:nvPr/>
        </p:nvSpPr>
        <p:spPr>
          <a:xfrm>
            <a:off x="2753465" y="523372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  <a:endParaRPr lang="en-IN" sz="14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425A583-7434-488A-8429-C541F7A8A552}"/>
              </a:ext>
            </a:extLst>
          </p:cNvPr>
          <p:cNvSpPr txBox="1"/>
          <p:nvPr/>
        </p:nvSpPr>
        <p:spPr>
          <a:xfrm>
            <a:off x="5079731" y="52337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  <a:endParaRPr lang="en-IN" sz="14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4B923B5-434E-4676-A808-F8A11B91FBCC}"/>
              </a:ext>
            </a:extLst>
          </p:cNvPr>
          <p:cNvSpPr txBox="1"/>
          <p:nvPr/>
        </p:nvSpPr>
        <p:spPr>
          <a:xfrm>
            <a:off x="7679699" y="5233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6261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B6F38D7-D665-4EDF-B60D-CEF44ACB0E81}"/>
              </a:ext>
            </a:extLst>
          </p:cNvPr>
          <p:cNvSpPr txBox="1"/>
          <p:nvPr/>
        </p:nvSpPr>
        <p:spPr>
          <a:xfrm>
            <a:off x="2772326" y="4460208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communication link</a:t>
            </a:r>
            <a:endParaRPr lang="en-IN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6BC30F-0DED-4CB4-9D05-4FB1A769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80" y="2785948"/>
            <a:ext cx="500434" cy="494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1710B-9B01-4E76-BC92-B8BD1392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50" y="2785948"/>
            <a:ext cx="500434" cy="494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E489C-7AA4-42A3-B505-93D49DEC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90" y="2785948"/>
            <a:ext cx="500434" cy="4940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081C9-0F45-483D-BE5E-2A1BC52E5F1C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3096971" y="2360530"/>
            <a:ext cx="6426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BDD59-D7DD-491C-8716-E8342CDCB101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3096971" y="2360530"/>
            <a:ext cx="854596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DBD1FA-077A-490F-8790-F45D632FE2A3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723200" y="2356514"/>
            <a:ext cx="707" cy="4294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C20B36-362D-4B09-B624-C2B1A8C7F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72191"/>
              </p:ext>
            </p:extLst>
          </p:nvPr>
        </p:nvGraphicFramePr>
        <p:xfrm>
          <a:off x="4443352" y="1933701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2336400" imgH="1764720" progId="">
                  <p:embed/>
                </p:oleObj>
              </mc:Choice>
              <mc:Fallback>
                <p:oleObj r:id="rId4" imgW="2336400" imgH="176472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D7E9E8B-FFC1-4846-8695-9DE6ED246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3352" y="1933701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28D1533-0B97-4AE5-A794-BEC04E55E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89528"/>
              </p:ext>
            </p:extLst>
          </p:nvPr>
        </p:nvGraphicFramePr>
        <p:xfrm>
          <a:off x="2817123" y="1937717"/>
          <a:ext cx="559696" cy="4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6" imgW="2336400" imgH="1764720" progId="">
                  <p:embed/>
                </p:oleObj>
              </mc:Choice>
              <mc:Fallback>
                <p:oleObj r:id="rId6" imgW="2336400" imgH="1764720" progId="">
                  <p:embed/>
                  <p:pic>
                    <p:nvPicPr>
                      <p:cNvPr id="146" name="Object 145">
                        <a:extLst>
                          <a:ext uri="{FF2B5EF4-FFF2-40B4-BE49-F238E27FC236}">
                            <a16:creationId xmlns:a16="http://schemas.microsoft.com/office/drawing/2014/main" id="{72C53696-7DF3-4C86-A4FE-DAE017560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7123" y="1937717"/>
                        <a:ext cx="559696" cy="4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66500-1B4A-4E55-AC1A-334075BB826D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103397" y="3279975"/>
            <a:ext cx="0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2F7FE51-FA01-4264-97BE-9BF0B9E60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944" y="3705393"/>
            <a:ext cx="362906" cy="35100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50A86-3792-41EB-B634-8B505A425A68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951567" y="3279975"/>
            <a:ext cx="3078" cy="4254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ACF4E-14A5-4CA0-8959-974E41A32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192" y="3705392"/>
            <a:ext cx="362906" cy="3510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98C47-AE06-44EF-82FD-4D85C2690AE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723907" y="3279975"/>
            <a:ext cx="5680" cy="4254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E741C1-566D-4A6E-A05D-913F03C6F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134" y="3705393"/>
            <a:ext cx="362906" cy="3510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D787B-7A6D-4686-BB2B-633FFC6F5DF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01784" y="3032962"/>
            <a:ext cx="2719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3932B-6E56-4B8F-AD8B-AEC389BD5E2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53614" y="3032962"/>
            <a:ext cx="3477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B6387782-9D44-4946-8833-81B3112A3E23}"/>
              </a:ext>
            </a:extLst>
          </p:cNvPr>
          <p:cNvSpPr/>
          <p:nvPr/>
        </p:nvSpPr>
        <p:spPr>
          <a:xfrm>
            <a:off x="4323483" y="1902905"/>
            <a:ext cx="239738" cy="251725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5282320-770B-4896-956E-DF81C74114FA}"/>
              </a:ext>
            </a:extLst>
          </p:cNvPr>
          <p:cNvSpPr/>
          <p:nvPr/>
        </p:nvSpPr>
        <p:spPr>
          <a:xfrm>
            <a:off x="2696372" y="3755032"/>
            <a:ext cx="239738" cy="251725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0EDA92-6514-40C7-9A17-C80B19D19443}"/>
              </a:ext>
            </a:extLst>
          </p:cNvPr>
          <p:cNvCxnSpPr>
            <a:cxnSpLocks/>
            <a:stCxn id="20" idx="0"/>
            <a:endCxn id="30" idx="4"/>
          </p:cNvCxnSpPr>
          <p:nvPr/>
        </p:nvCxnSpPr>
        <p:spPr>
          <a:xfrm flipV="1">
            <a:off x="2816241" y="2990237"/>
            <a:ext cx="9525" cy="76479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30991-B1CF-4BEB-B568-BB2EF538C1F9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2945635" y="2857437"/>
            <a:ext cx="630809" cy="693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3C7C68-0B25-413A-A048-13D58F337D16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V="1">
            <a:off x="2825766" y="2154629"/>
            <a:ext cx="925" cy="58388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0712A7-7D73-4B76-967B-6EDB80257DF2}"/>
              </a:ext>
            </a:extLst>
          </p:cNvPr>
          <p:cNvCxnSpPr>
            <a:cxnSpLocks/>
            <a:stCxn id="28" idx="6"/>
            <a:endCxn id="19" idx="2"/>
          </p:cNvCxnSpPr>
          <p:nvPr/>
        </p:nvCxnSpPr>
        <p:spPr>
          <a:xfrm>
            <a:off x="2946560" y="2028767"/>
            <a:ext cx="1376923" cy="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293A60-0B48-47EE-B0D8-A4977A91FB24}"/>
              </a:ext>
            </a:extLst>
          </p:cNvPr>
          <p:cNvCxnSpPr>
            <a:cxnSpLocks/>
            <a:stCxn id="29" idx="7"/>
            <a:endCxn id="19" idx="2"/>
          </p:cNvCxnSpPr>
          <p:nvPr/>
        </p:nvCxnSpPr>
        <p:spPr>
          <a:xfrm flipV="1">
            <a:off x="3781073" y="2028768"/>
            <a:ext cx="542410" cy="73967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CCFEC4CF-C41C-45CC-BDA5-40218A3C544E}"/>
              </a:ext>
            </a:extLst>
          </p:cNvPr>
          <p:cNvSpPr/>
          <p:nvPr/>
        </p:nvSpPr>
        <p:spPr>
          <a:xfrm>
            <a:off x="4328185" y="1449453"/>
            <a:ext cx="239738" cy="251725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C14B6-F357-4449-9A65-844E6FC74A3A}"/>
              </a:ext>
            </a:extLst>
          </p:cNvPr>
          <p:cNvCxnSpPr>
            <a:cxnSpLocks/>
            <a:stCxn id="19" idx="0"/>
            <a:endCxn id="26" idx="4"/>
          </p:cNvCxnSpPr>
          <p:nvPr/>
        </p:nvCxnSpPr>
        <p:spPr>
          <a:xfrm flipV="1">
            <a:off x="4443352" y="1701178"/>
            <a:ext cx="4702" cy="20172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0D5BB7-067E-4753-B9EF-0D2FD3015884}"/>
              </a:ext>
            </a:extLst>
          </p:cNvPr>
          <p:cNvSpPr/>
          <p:nvPr/>
        </p:nvSpPr>
        <p:spPr>
          <a:xfrm>
            <a:off x="2706822" y="1902904"/>
            <a:ext cx="239738" cy="251725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673CBAF6-78E2-4999-AF06-76ECE3666A7B}"/>
              </a:ext>
            </a:extLst>
          </p:cNvPr>
          <p:cNvSpPr/>
          <p:nvPr/>
        </p:nvSpPr>
        <p:spPr>
          <a:xfrm>
            <a:off x="3576444" y="2731574"/>
            <a:ext cx="239738" cy="251725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A16A9C02-162C-4336-9D56-CACB7AAEFE2F}"/>
              </a:ext>
            </a:extLst>
          </p:cNvPr>
          <p:cNvSpPr/>
          <p:nvPr/>
        </p:nvSpPr>
        <p:spPr>
          <a:xfrm>
            <a:off x="2705897" y="2738512"/>
            <a:ext cx="239738" cy="251725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EB5A14-4F73-49DE-BE4C-A2EFA171AF9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76819" y="2145107"/>
            <a:ext cx="1066533" cy="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8F45C6-0222-4772-B72D-E659DFE591AD}"/>
              </a:ext>
            </a:extLst>
          </p:cNvPr>
          <p:cNvCxnSpPr>
            <a:cxnSpLocks/>
          </p:cNvCxnSpPr>
          <p:nvPr/>
        </p:nvCxnSpPr>
        <p:spPr>
          <a:xfrm>
            <a:off x="2836432" y="4460208"/>
            <a:ext cx="10230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21D42D-86CB-4D7A-BD4B-126747EE5B30}"/>
              </a:ext>
            </a:extLst>
          </p:cNvPr>
          <p:cNvCxnSpPr>
            <a:cxnSpLocks/>
          </p:cNvCxnSpPr>
          <p:nvPr/>
        </p:nvCxnSpPr>
        <p:spPr>
          <a:xfrm>
            <a:off x="4113753" y="4460208"/>
            <a:ext cx="9553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44ADE78-E93E-482A-A9E7-73A3CCC119F9}"/>
              </a:ext>
            </a:extLst>
          </p:cNvPr>
          <p:cNvSpPr txBox="1"/>
          <p:nvPr/>
        </p:nvSpPr>
        <p:spPr>
          <a:xfrm>
            <a:off x="4045417" y="4460208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dependency</a:t>
            </a:r>
            <a:endParaRPr lang="en-IN" sz="1000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8FF81B4-4E7B-45F1-BCEA-D7BC45F70256}"/>
              </a:ext>
            </a:extLst>
          </p:cNvPr>
          <p:cNvCxnSpPr>
            <a:cxnSpLocks/>
            <a:stCxn id="26" idx="6"/>
            <a:endCxn id="20" idx="4"/>
          </p:cNvCxnSpPr>
          <p:nvPr/>
        </p:nvCxnSpPr>
        <p:spPr>
          <a:xfrm flipH="1">
            <a:off x="2816241" y="1575316"/>
            <a:ext cx="1751682" cy="2431441"/>
          </a:xfrm>
          <a:prstGeom prst="bentConnector4">
            <a:avLst>
              <a:gd name="adj1" fmla="val -36432"/>
              <a:gd name="adj2" fmla="val 112536"/>
            </a:avLst>
          </a:prstGeom>
          <a:ln>
            <a:solidFill>
              <a:srgbClr val="C0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9802BC96-78D2-4D8C-B799-AF40EB7A271A}"/>
              </a:ext>
            </a:extLst>
          </p:cNvPr>
          <p:cNvSpPr/>
          <p:nvPr/>
        </p:nvSpPr>
        <p:spPr>
          <a:xfrm>
            <a:off x="2980976" y="2948544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A9F49374-272F-4139-B586-07167B587947}"/>
              </a:ext>
            </a:extLst>
          </p:cNvPr>
          <p:cNvSpPr/>
          <p:nvPr/>
        </p:nvSpPr>
        <p:spPr>
          <a:xfrm>
            <a:off x="3826865" y="2953016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57F76306-8CFF-4E33-AF3D-5476AF132B74}"/>
              </a:ext>
            </a:extLst>
          </p:cNvPr>
          <p:cNvSpPr/>
          <p:nvPr/>
        </p:nvSpPr>
        <p:spPr>
          <a:xfrm>
            <a:off x="4598975" y="2948543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149" name="Diamond 148">
            <a:extLst>
              <a:ext uri="{FF2B5EF4-FFF2-40B4-BE49-F238E27FC236}">
                <a16:creationId xmlns:a16="http://schemas.microsoft.com/office/drawing/2014/main" id="{26665BAA-5988-49CA-AC94-ACE64076D2A0}"/>
              </a:ext>
            </a:extLst>
          </p:cNvPr>
          <p:cNvSpPr/>
          <p:nvPr/>
        </p:nvSpPr>
        <p:spPr>
          <a:xfrm>
            <a:off x="2971776" y="2045080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150" name="Diamond 149">
            <a:extLst>
              <a:ext uri="{FF2B5EF4-FFF2-40B4-BE49-F238E27FC236}">
                <a16:creationId xmlns:a16="http://schemas.microsoft.com/office/drawing/2014/main" id="{9E5C25A3-6704-49FA-8A24-72AB32BB87E2}"/>
              </a:ext>
            </a:extLst>
          </p:cNvPr>
          <p:cNvSpPr/>
          <p:nvPr/>
        </p:nvSpPr>
        <p:spPr>
          <a:xfrm>
            <a:off x="4584457" y="2020379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151" name="Diamond 150">
            <a:extLst>
              <a:ext uri="{FF2B5EF4-FFF2-40B4-BE49-F238E27FC236}">
                <a16:creationId xmlns:a16="http://schemas.microsoft.com/office/drawing/2014/main" id="{053A787A-3154-4A68-A1DB-DDCDEE391EAF}"/>
              </a:ext>
            </a:extLst>
          </p:cNvPr>
          <p:cNvSpPr/>
          <p:nvPr/>
        </p:nvSpPr>
        <p:spPr>
          <a:xfrm>
            <a:off x="2867407" y="4761907"/>
            <a:ext cx="261223" cy="268499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</a:t>
            </a:r>
            <a:endParaRPr lang="en-IN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6A45F23-B35F-4765-8958-26AF2E0CA791}"/>
                  </a:ext>
                </a:extLst>
              </p:cNvPr>
              <p:cNvSpPr txBox="1"/>
              <p:nvPr/>
            </p:nvSpPr>
            <p:spPr>
              <a:xfrm>
                <a:off x="3090986" y="4784185"/>
                <a:ext cx="783099" cy="24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00" dirty="0"/>
                  <a:t> location</a:t>
                </a:r>
                <a:endParaRPr lang="en-IN" sz="1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6A45F23-B35F-4765-8958-26AF2E0CA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86" y="4784185"/>
                <a:ext cx="783099" cy="248914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Circle: Hollow 154">
            <a:extLst>
              <a:ext uri="{FF2B5EF4-FFF2-40B4-BE49-F238E27FC236}">
                <a16:creationId xmlns:a16="http://schemas.microsoft.com/office/drawing/2014/main" id="{2465CE99-0A03-4419-A47E-3105321CA2B3}"/>
              </a:ext>
            </a:extLst>
          </p:cNvPr>
          <p:cNvSpPr/>
          <p:nvPr/>
        </p:nvSpPr>
        <p:spPr>
          <a:xfrm>
            <a:off x="4113753" y="4761907"/>
            <a:ext cx="239738" cy="251725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EA5936-FF7E-4FB3-B559-FE880AB0B204}"/>
                  </a:ext>
                </a:extLst>
              </p:cNvPr>
              <p:cNvSpPr txBox="1"/>
              <p:nvPr/>
            </p:nvSpPr>
            <p:spPr>
              <a:xfrm>
                <a:off x="4352444" y="4758295"/>
                <a:ext cx="593945" cy="24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00" dirty="0"/>
                  <a:t> task</a:t>
                </a:r>
                <a:endParaRPr lang="en-IN" sz="1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EA5936-FF7E-4FB3-B559-FE880AB0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4" y="4758295"/>
                <a:ext cx="593945" cy="248914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532293-8B3C-4AC0-B8E4-175BB1153CCD}"/>
              </a:ext>
            </a:extLst>
          </p:cNvPr>
          <p:cNvSpPr/>
          <p:nvPr/>
        </p:nvSpPr>
        <p:spPr>
          <a:xfrm>
            <a:off x="3070746" y="395785"/>
            <a:ext cx="8407021" cy="512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0A011B-D7F7-488D-A378-8AC5AAA9ECCA}"/>
              </a:ext>
            </a:extLst>
          </p:cNvPr>
          <p:cNvCxnSpPr>
            <a:cxnSpLocks/>
            <a:stCxn id="4" idx="4"/>
            <a:endCxn id="23" idx="7"/>
          </p:cNvCxnSpPr>
          <p:nvPr/>
        </p:nvCxnSpPr>
        <p:spPr>
          <a:xfrm flipH="1">
            <a:off x="3790225" y="1130520"/>
            <a:ext cx="960070" cy="27545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EB7CF53-553C-4892-A994-83E055E93271}"/>
              </a:ext>
            </a:extLst>
          </p:cNvPr>
          <p:cNvSpPr/>
          <p:nvPr/>
        </p:nvSpPr>
        <p:spPr>
          <a:xfrm>
            <a:off x="4536935" y="682464"/>
            <a:ext cx="426720" cy="448056"/>
          </a:xfrm>
          <a:prstGeom prst="donut">
            <a:avLst>
              <a:gd name="adj" fmla="val 1642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38908C-22F3-496D-98C7-9D50E298F129}"/>
              </a:ext>
            </a:extLst>
          </p:cNvPr>
          <p:cNvCxnSpPr>
            <a:cxnSpLocks/>
            <a:stCxn id="4" idx="4"/>
            <a:endCxn id="32" idx="1"/>
          </p:cNvCxnSpPr>
          <p:nvPr/>
        </p:nvCxnSpPr>
        <p:spPr>
          <a:xfrm>
            <a:off x="4750295" y="1130520"/>
            <a:ext cx="1032385" cy="27545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47510-00C4-4083-8ABD-14BE2E15A829}"/>
              </a:ext>
            </a:extLst>
          </p:cNvPr>
          <p:cNvCxnSpPr>
            <a:cxnSpLocks/>
            <a:stCxn id="4" idx="4"/>
            <a:endCxn id="25" idx="7"/>
          </p:cNvCxnSpPr>
          <p:nvPr/>
        </p:nvCxnSpPr>
        <p:spPr>
          <a:xfrm flipH="1">
            <a:off x="4513294" y="1130520"/>
            <a:ext cx="237001" cy="27545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D297A18-64DA-433E-8AA3-0C9EC9B81747}"/>
              </a:ext>
            </a:extLst>
          </p:cNvPr>
          <p:cNvSpPr/>
          <p:nvPr/>
        </p:nvSpPr>
        <p:spPr>
          <a:xfrm>
            <a:off x="4575786" y="4711213"/>
            <a:ext cx="426720" cy="448056"/>
          </a:xfrm>
          <a:prstGeom prst="donut">
            <a:avLst>
              <a:gd name="adj" fmla="val 1357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653D22-56F6-468F-8C71-4313DE4A0717}"/>
              </a:ext>
            </a:extLst>
          </p:cNvPr>
          <p:cNvCxnSpPr>
            <a:cxnSpLocks/>
            <a:stCxn id="152" idx="4"/>
            <a:endCxn id="16" idx="0"/>
          </p:cNvCxnSpPr>
          <p:nvPr/>
        </p:nvCxnSpPr>
        <p:spPr>
          <a:xfrm>
            <a:off x="4320627" y="4394858"/>
            <a:ext cx="468519" cy="31635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77BC0-CA0A-4E17-A1A5-A20DC30F2822}"/>
              </a:ext>
            </a:extLst>
          </p:cNvPr>
          <p:cNvCxnSpPr>
            <a:cxnSpLocks/>
            <a:stCxn id="153" idx="4"/>
            <a:endCxn id="16" idx="0"/>
          </p:cNvCxnSpPr>
          <p:nvPr/>
        </p:nvCxnSpPr>
        <p:spPr>
          <a:xfrm flipH="1">
            <a:off x="4789146" y="4394858"/>
            <a:ext cx="436259" cy="31635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F9D1FBF3-A772-4B07-93E2-95C3FB5C1ECB}"/>
              </a:ext>
            </a:extLst>
          </p:cNvPr>
          <p:cNvSpPr/>
          <p:nvPr/>
        </p:nvSpPr>
        <p:spPr>
          <a:xfrm>
            <a:off x="3790566" y="1938049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66357077-C350-4E63-8B01-E84A3BA44FEE}"/>
              </a:ext>
            </a:extLst>
          </p:cNvPr>
          <p:cNvSpPr/>
          <p:nvPr/>
        </p:nvSpPr>
        <p:spPr>
          <a:xfrm>
            <a:off x="4550204" y="1938049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B194FFEE-DC3D-4DBA-A988-D95E988C225E}"/>
              </a:ext>
            </a:extLst>
          </p:cNvPr>
          <p:cNvSpPr/>
          <p:nvPr/>
        </p:nvSpPr>
        <p:spPr>
          <a:xfrm>
            <a:off x="3425997" y="134035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51E7C560-6E0F-483F-924A-933979E0FE7C}"/>
              </a:ext>
            </a:extLst>
          </p:cNvPr>
          <p:cNvSpPr/>
          <p:nvPr/>
        </p:nvSpPr>
        <p:spPr>
          <a:xfrm>
            <a:off x="4934627" y="134035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9323962F-85F8-47DF-94F4-04E891BAC66C}"/>
              </a:ext>
            </a:extLst>
          </p:cNvPr>
          <p:cNvSpPr/>
          <p:nvPr/>
        </p:nvSpPr>
        <p:spPr>
          <a:xfrm>
            <a:off x="4149066" y="134035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3A56F032-E1BC-4426-88FA-5A137D4271C8}"/>
              </a:ext>
            </a:extLst>
          </p:cNvPr>
          <p:cNvSpPr/>
          <p:nvPr/>
        </p:nvSpPr>
        <p:spPr>
          <a:xfrm>
            <a:off x="5720188" y="1340354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C82EEF92-0607-4118-8892-DADB8B2DD75A}"/>
              </a:ext>
            </a:extLst>
          </p:cNvPr>
          <p:cNvSpPr/>
          <p:nvPr/>
        </p:nvSpPr>
        <p:spPr>
          <a:xfrm>
            <a:off x="5293127" y="1938049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FB65835-26E4-495D-9F3D-001DCBF3CC70}"/>
              </a:ext>
            </a:extLst>
          </p:cNvPr>
          <p:cNvCxnSpPr>
            <a:cxnSpLocks/>
            <a:stCxn id="4" idx="4"/>
            <a:endCxn id="24" idx="1"/>
          </p:cNvCxnSpPr>
          <p:nvPr/>
        </p:nvCxnSpPr>
        <p:spPr>
          <a:xfrm>
            <a:off x="4750295" y="1130520"/>
            <a:ext cx="246824" cy="27545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4E92AE1-02C0-438B-B43F-C0BD479CAC62}"/>
              </a:ext>
            </a:extLst>
          </p:cNvPr>
          <p:cNvCxnSpPr>
            <a:cxnSpLocks/>
            <a:stCxn id="23" idx="4"/>
            <a:endCxn id="21" idx="1"/>
          </p:cNvCxnSpPr>
          <p:nvPr/>
        </p:nvCxnSpPr>
        <p:spPr>
          <a:xfrm>
            <a:off x="3639357" y="1788410"/>
            <a:ext cx="213701" cy="21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ircle: Hollow 144">
            <a:extLst>
              <a:ext uri="{FF2B5EF4-FFF2-40B4-BE49-F238E27FC236}">
                <a16:creationId xmlns:a16="http://schemas.microsoft.com/office/drawing/2014/main" id="{AB4FEF1D-230A-42DA-B74A-352835842C99}"/>
              </a:ext>
            </a:extLst>
          </p:cNvPr>
          <p:cNvSpPr/>
          <p:nvPr/>
        </p:nvSpPr>
        <p:spPr>
          <a:xfrm>
            <a:off x="4078239" y="258865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46" name="Circle: Hollow 145">
            <a:extLst>
              <a:ext uri="{FF2B5EF4-FFF2-40B4-BE49-F238E27FC236}">
                <a16:creationId xmlns:a16="http://schemas.microsoft.com/office/drawing/2014/main" id="{3225CA70-4C3A-411A-96A1-FF0DBD97C940}"/>
              </a:ext>
            </a:extLst>
          </p:cNvPr>
          <p:cNvSpPr/>
          <p:nvPr/>
        </p:nvSpPr>
        <p:spPr>
          <a:xfrm>
            <a:off x="5041073" y="2588658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48" name="Circle: Hollow 147">
            <a:extLst>
              <a:ext uri="{FF2B5EF4-FFF2-40B4-BE49-F238E27FC236}">
                <a16:creationId xmlns:a16="http://schemas.microsoft.com/office/drawing/2014/main" id="{7DBD49E8-95D0-4218-9D32-AD4E733A894B}"/>
              </a:ext>
            </a:extLst>
          </p:cNvPr>
          <p:cNvSpPr/>
          <p:nvPr/>
        </p:nvSpPr>
        <p:spPr>
          <a:xfrm>
            <a:off x="3425997" y="3233247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49" name="Circle: Hollow 148">
            <a:extLst>
              <a:ext uri="{FF2B5EF4-FFF2-40B4-BE49-F238E27FC236}">
                <a16:creationId xmlns:a16="http://schemas.microsoft.com/office/drawing/2014/main" id="{C87E3768-C71C-4954-9198-7F6D0BA10705}"/>
              </a:ext>
            </a:extLst>
          </p:cNvPr>
          <p:cNvSpPr/>
          <p:nvPr/>
        </p:nvSpPr>
        <p:spPr>
          <a:xfrm>
            <a:off x="4934627" y="3233247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0" name="Circle: Hollow 149">
            <a:extLst>
              <a:ext uri="{FF2B5EF4-FFF2-40B4-BE49-F238E27FC236}">
                <a16:creationId xmlns:a16="http://schemas.microsoft.com/office/drawing/2014/main" id="{C066330D-4C91-46B6-9C17-51CC9DB025C9}"/>
              </a:ext>
            </a:extLst>
          </p:cNvPr>
          <p:cNvSpPr/>
          <p:nvPr/>
        </p:nvSpPr>
        <p:spPr>
          <a:xfrm>
            <a:off x="4149066" y="3233247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1" name="Circle: Hollow 150">
            <a:extLst>
              <a:ext uri="{FF2B5EF4-FFF2-40B4-BE49-F238E27FC236}">
                <a16:creationId xmlns:a16="http://schemas.microsoft.com/office/drawing/2014/main" id="{4D758D31-CE04-4257-9097-E91AE239A9E6}"/>
              </a:ext>
            </a:extLst>
          </p:cNvPr>
          <p:cNvSpPr/>
          <p:nvPr/>
        </p:nvSpPr>
        <p:spPr>
          <a:xfrm>
            <a:off x="5720188" y="3233247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2" name="Circle: Hollow 151">
            <a:extLst>
              <a:ext uri="{FF2B5EF4-FFF2-40B4-BE49-F238E27FC236}">
                <a16:creationId xmlns:a16="http://schemas.microsoft.com/office/drawing/2014/main" id="{EFDA40E7-1F60-4A49-9C56-0632E4B42BCE}"/>
              </a:ext>
            </a:extLst>
          </p:cNvPr>
          <p:cNvSpPr/>
          <p:nvPr/>
        </p:nvSpPr>
        <p:spPr>
          <a:xfrm>
            <a:off x="4107267" y="3946802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3" name="Circle: Hollow 152">
            <a:extLst>
              <a:ext uri="{FF2B5EF4-FFF2-40B4-BE49-F238E27FC236}">
                <a16:creationId xmlns:a16="http://schemas.microsoft.com/office/drawing/2014/main" id="{A4E618D7-2371-4AF7-9609-99A10BB7AF9F}"/>
              </a:ext>
            </a:extLst>
          </p:cNvPr>
          <p:cNvSpPr/>
          <p:nvPr/>
        </p:nvSpPr>
        <p:spPr>
          <a:xfrm>
            <a:off x="5012045" y="3946802"/>
            <a:ext cx="426720" cy="448056"/>
          </a:xfrm>
          <a:prstGeom prst="donut">
            <a:avLst>
              <a:gd name="adj" fmla="val 1061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4FA7DBF-B88B-4E17-AEF1-21E811E85ED4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3790225" y="1722794"/>
            <a:ext cx="822471" cy="28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CD03639-2DC7-46BA-8466-3BF857458216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4003926" y="1788410"/>
            <a:ext cx="358500" cy="14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E312C5B-9F93-4D25-9ECD-4E3F9FAFB5B5}"/>
              </a:ext>
            </a:extLst>
          </p:cNvPr>
          <p:cNvCxnSpPr>
            <a:cxnSpLocks/>
            <a:stCxn id="24" idx="4"/>
            <a:endCxn id="63" idx="0"/>
          </p:cNvCxnSpPr>
          <p:nvPr/>
        </p:nvCxnSpPr>
        <p:spPr>
          <a:xfrm>
            <a:off x="5147987" y="1788410"/>
            <a:ext cx="358500" cy="14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C0EC7AD-E47B-4988-98CF-A5D66DF4C45B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 flipH="1">
            <a:off x="4763564" y="1788410"/>
            <a:ext cx="384423" cy="14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4C902D1-EB8A-4902-B3CF-D11A75D1A33A}"/>
              </a:ext>
            </a:extLst>
          </p:cNvPr>
          <p:cNvCxnSpPr>
            <a:cxnSpLocks/>
            <a:stCxn id="32" idx="3"/>
            <a:endCxn id="63" idx="0"/>
          </p:cNvCxnSpPr>
          <p:nvPr/>
        </p:nvCxnSpPr>
        <p:spPr>
          <a:xfrm flipH="1">
            <a:off x="5506487" y="1722794"/>
            <a:ext cx="276193" cy="21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85CA4AF-8FF1-49D7-A825-465F19DAEB9F}"/>
              </a:ext>
            </a:extLst>
          </p:cNvPr>
          <p:cNvCxnSpPr>
            <a:cxnSpLocks/>
            <a:stCxn id="21" idx="4"/>
            <a:endCxn id="145" idx="0"/>
          </p:cNvCxnSpPr>
          <p:nvPr/>
        </p:nvCxnSpPr>
        <p:spPr>
          <a:xfrm>
            <a:off x="4003926" y="2386105"/>
            <a:ext cx="287673" cy="20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E1169BB-03AA-4D47-B587-7253D8165CE5}"/>
              </a:ext>
            </a:extLst>
          </p:cNvPr>
          <p:cNvCxnSpPr>
            <a:cxnSpLocks/>
            <a:stCxn id="21" idx="4"/>
            <a:endCxn id="146" idx="0"/>
          </p:cNvCxnSpPr>
          <p:nvPr/>
        </p:nvCxnSpPr>
        <p:spPr>
          <a:xfrm>
            <a:off x="4003926" y="2386105"/>
            <a:ext cx="1250507" cy="20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997A055-F39B-4F26-A0FC-555B2EA95727}"/>
              </a:ext>
            </a:extLst>
          </p:cNvPr>
          <p:cNvCxnSpPr>
            <a:cxnSpLocks/>
            <a:stCxn id="22" idx="4"/>
            <a:endCxn id="145" idx="0"/>
          </p:cNvCxnSpPr>
          <p:nvPr/>
        </p:nvCxnSpPr>
        <p:spPr>
          <a:xfrm flipH="1">
            <a:off x="4291599" y="2386105"/>
            <a:ext cx="471965" cy="20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0449AE9-72CE-4524-ACE2-BDDE2570122E}"/>
              </a:ext>
            </a:extLst>
          </p:cNvPr>
          <p:cNvCxnSpPr>
            <a:cxnSpLocks/>
            <a:stCxn id="63" idx="4"/>
            <a:endCxn id="146" idx="0"/>
          </p:cNvCxnSpPr>
          <p:nvPr/>
        </p:nvCxnSpPr>
        <p:spPr>
          <a:xfrm flipH="1">
            <a:off x="5254433" y="2386105"/>
            <a:ext cx="252054" cy="20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12CFBFD-D96A-4C82-8BAF-363B58ED5E20}"/>
              </a:ext>
            </a:extLst>
          </p:cNvPr>
          <p:cNvCxnSpPr>
            <a:cxnSpLocks/>
            <a:stCxn id="146" idx="5"/>
            <a:endCxn id="151" idx="1"/>
          </p:cNvCxnSpPr>
          <p:nvPr/>
        </p:nvCxnSpPr>
        <p:spPr>
          <a:xfrm>
            <a:off x="5405301" y="2971098"/>
            <a:ext cx="377379" cy="32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F4F2688-4C75-4492-A7DE-4D7404CA4448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147987" y="3036714"/>
            <a:ext cx="106446" cy="19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F1D3F88-16F5-4112-A7AF-FC2B690376B9}"/>
              </a:ext>
            </a:extLst>
          </p:cNvPr>
          <p:cNvCxnSpPr>
            <a:cxnSpLocks/>
            <a:stCxn id="146" idx="3"/>
            <a:endCxn id="150" idx="7"/>
          </p:cNvCxnSpPr>
          <p:nvPr/>
        </p:nvCxnSpPr>
        <p:spPr>
          <a:xfrm flipH="1">
            <a:off x="4513294" y="2971098"/>
            <a:ext cx="590271" cy="32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BCBB29-39D9-4F41-9B8D-C7733A26C45E}"/>
              </a:ext>
            </a:extLst>
          </p:cNvPr>
          <p:cNvCxnSpPr>
            <a:cxnSpLocks/>
            <a:stCxn id="145" idx="4"/>
            <a:endCxn id="148" idx="7"/>
          </p:cNvCxnSpPr>
          <p:nvPr/>
        </p:nvCxnSpPr>
        <p:spPr>
          <a:xfrm flipH="1">
            <a:off x="3790225" y="3036714"/>
            <a:ext cx="501374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F85641A-25FB-4964-B100-D25E33498D6F}"/>
              </a:ext>
            </a:extLst>
          </p:cNvPr>
          <p:cNvCxnSpPr>
            <a:cxnSpLocks/>
            <a:stCxn id="145" idx="4"/>
            <a:endCxn id="150" idx="0"/>
          </p:cNvCxnSpPr>
          <p:nvPr/>
        </p:nvCxnSpPr>
        <p:spPr>
          <a:xfrm>
            <a:off x="4291599" y="3036714"/>
            <a:ext cx="70827" cy="19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609B0B-3BE4-4910-83E1-2CBDFD1B54F4}"/>
              </a:ext>
            </a:extLst>
          </p:cNvPr>
          <p:cNvCxnSpPr>
            <a:cxnSpLocks/>
            <a:stCxn id="151" idx="3"/>
            <a:endCxn id="153" idx="7"/>
          </p:cNvCxnSpPr>
          <p:nvPr/>
        </p:nvCxnSpPr>
        <p:spPr>
          <a:xfrm flipH="1">
            <a:off x="5376273" y="3615687"/>
            <a:ext cx="406407" cy="3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C7744CA-91CA-4B28-95DC-9BDC282684BC}"/>
              </a:ext>
            </a:extLst>
          </p:cNvPr>
          <p:cNvCxnSpPr>
            <a:cxnSpLocks/>
            <a:stCxn id="149" idx="4"/>
            <a:endCxn id="153" idx="0"/>
          </p:cNvCxnSpPr>
          <p:nvPr/>
        </p:nvCxnSpPr>
        <p:spPr>
          <a:xfrm>
            <a:off x="5147987" y="3681303"/>
            <a:ext cx="77418" cy="26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61D0CCB-79EC-4357-8B63-415870BD7E74}"/>
              </a:ext>
            </a:extLst>
          </p:cNvPr>
          <p:cNvCxnSpPr>
            <a:cxnSpLocks/>
            <a:stCxn id="148" idx="5"/>
            <a:endCxn id="152" idx="1"/>
          </p:cNvCxnSpPr>
          <p:nvPr/>
        </p:nvCxnSpPr>
        <p:spPr>
          <a:xfrm>
            <a:off x="3790225" y="3615687"/>
            <a:ext cx="379534" cy="3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2A5745E-A8BB-4B84-8367-BC1C150D47C4}"/>
              </a:ext>
            </a:extLst>
          </p:cNvPr>
          <p:cNvCxnSpPr>
            <a:cxnSpLocks/>
            <a:stCxn id="148" idx="5"/>
            <a:endCxn id="153" idx="1"/>
          </p:cNvCxnSpPr>
          <p:nvPr/>
        </p:nvCxnSpPr>
        <p:spPr>
          <a:xfrm>
            <a:off x="3790225" y="3615687"/>
            <a:ext cx="1284312" cy="3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2C17D4E-D774-47DE-9CAC-89C5B695E68E}"/>
              </a:ext>
            </a:extLst>
          </p:cNvPr>
          <p:cNvCxnSpPr>
            <a:cxnSpLocks/>
            <a:stCxn id="150" idx="5"/>
            <a:endCxn id="153" idx="1"/>
          </p:cNvCxnSpPr>
          <p:nvPr/>
        </p:nvCxnSpPr>
        <p:spPr>
          <a:xfrm>
            <a:off x="4513294" y="3615687"/>
            <a:ext cx="561243" cy="3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A118FC-8196-42A7-BAAE-B2D312F1FACF}"/>
              </a:ext>
            </a:extLst>
          </p:cNvPr>
          <p:cNvGrpSpPr/>
          <p:nvPr/>
        </p:nvGrpSpPr>
        <p:grpSpPr>
          <a:xfrm>
            <a:off x="7064651" y="682464"/>
            <a:ext cx="3783043" cy="4222445"/>
            <a:chOff x="3072092" y="319713"/>
            <a:chExt cx="2054618" cy="212269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BB1FD02-2FF2-4D9D-BA88-D0FDC3FBA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092" y="1171960"/>
              <a:ext cx="500434" cy="4940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ECB916E-DEDA-4134-A79E-A6E8A0F9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012" y="1171960"/>
              <a:ext cx="500434" cy="4940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75E05C4-17D9-480D-BDF7-552E0546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52" y="1171960"/>
              <a:ext cx="500434" cy="494027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71D6B95-B959-4C90-B1C9-D2FB6B2E6FFF}"/>
                </a:ext>
              </a:extLst>
            </p:cNvPr>
            <p:cNvCxnSpPr>
              <a:cxnSpLocks/>
              <a:stCxn id="61" idx="2"/>
              <a:endCxn id="54" idx="0"/>
            </p:cNvCxnSpPr>
            <p:nvPr/>
          </p:nvCxnSpPr>
          <p:spPr>
            <a:xfrm flipH="1">
              <a:off x="3322309" y="746542"/>
              <a:ext cx="365049" cy="4254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F068E5-14AB-4B3C-A6F2-3172549F57F7}"/>
                </a:ext>
              </a:extLst>
            </p:cNvPr>
            <p:cNvCxnSpPr>
              <a:cxnSpLocks/>
              <a:stCxn id="61" idx="2"/>
              <a:endCxn id="55" idx="0"/>
            </p:cNvCxnSpPr>
            <p:nvPr/>
          </p:nvCxnSpPr>
          <p:spPr>
            <a:xfrm>
              <a:off x="3687358" y="746542"/>
              <a:ext cx="387871" cy="4254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D042E9D-70A5-4A0B-9914-F305CD679FCE}"/>
                </a:ext>
              </a:extLst>
            </p:cNvPr>
            <p:cNvCxnSpPr>
              <a:cxnSpLocks/>
              <a:stCxn id="60" idx="2"/>
              <a:endCxn id="56" idx="0"/>
            </p:cNvCxnSpPr>
            <p:nvPr/>
          </p:nvCxnSpPr>
          <p:spPr>
            <a:xfrm>
              <a:off x="4846862" y="742526"/>
              <a:ext cx="707" cy="42943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aphicFrame>
          <p:nvGraphicFramePr>
            <p:cNvPr id="60" name="Object 59">
              <a:extLst>
                <a:ext uri="{FF2B5EF4-FFF2-40B4-BE49-F238E27FC236}">
                  <a16:creationId xmlns:a16="http://schemas.microsoft.com/office/drawing/2014/main" id="{4173DF25-F539-4BB4-B1CC-2D82C853DF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471491"/>
                </p:ext>
              </p:extLst>
            </p:nvPr>
          </p:nvGraphicFramePr>
          <p:xfrm>
            <a:off x="4567014" y="319713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r:id="rId4" imgW="2336400" imgH="1764720" progId="">
                    <p:embed/>
                  </p:oleObj>
                </mc:Choice>
                <mc:Fallback>
                  <p:oleObj r:id="rId4" imgW="2336400" imgH="1764720" progId="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AD7E9E8B-FFC1-4846-8695-9DE6ED2460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67014" y="319713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>
              <a:extLst>
                <a:ext uri="{FF2B5EF4-FFF2-40B4-BE49-F238E27FC236}">
                  <a16:creationId xmlns:a16="http://schemas.microsoft.com/office/drawing/2014/main" id="{8E643456-6884-46FC-BF57-0CCDD7E177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707730"/>
                </p:ext>
              </p:extLst>
            </p:nvPr>
          </p:nvGraphicFramePr>
          <p:xfrm>
            <a:off x="3407510" y="323729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r:id="rId6" imgW="2336400" imgH="1764720" progId="">
                    <p:embed/>
                  </p:oleObj>
                </mc:Choice>
                <mc:Fallback>
                  <p:oleObj r:id="rId6" imgW="2336400" imgH="1764720" progId="">
                    <p:embed/>
                    <p:pic>
                      <p:nvPicPr>
                        <p:cNvPr id="146" name="Object 145">
                          <a:extLst>
                            <a:ext uri="{FF2B5EF4-FFF2-40B4-BE49-F238E27FC236}">
                              <a16:creationId xmlns:a16="http://schemas.microsoft.com/office/drawing/2014/main" id="{72C53696-7DF3-4C86-A4FE-DAE0175602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07510" y="323729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1CDE7A3-2DC7-406C-A21A-3BA34DF28D74}"/>
                </a:ext>
              </a:extLst>
            </p:cNvPr>
            <p:cNvCxnSpPr>
              <a:cxnSpLocks/>
              <a:stCxn id="54" idx="2"/>
              <a:endCxn id="64" idx="0"/>
            </p:cNvCxnSpPr>
            <p:nvPr/>
          </p:nvCxnSpPr>
          <p:spPr>
            <a:xfrm>
              <a:off x="3322309" y="1665987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A0521ED-C083-4CB0-9837-263E8B496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0856" y="2091405"/>
              <a:ext cx="362906" cy="351007"/>
            </a:xfrm>
            <a:prstGeom prst="rect">
              <a:avLst/>
            </a:prstGeom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C9EAB52-B956-4EB6-B88F-49ABCBD516AA}"/>
                </a:ext>
              </a:extLst>
            </p:cNvPr>
            <p:cNvCxnSpPr>
              <a:cxnSpLocks/>
              <a:stCxn id="55" idx="2"/>
              <a:endCxn id="70" idx="0"/>
            </p:cNvCxnSpPr>
            <p:nvPr/>
          </p:nvCxnSpPr>
          <p:spPr>
            <a:xfrm>
              <a:off x="4075229" y="1665987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2FF5992-0FB3-4022-BE3F-3C11D86C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6854" y="2091404"/>
              <a:ext cx="362906" cy="351007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5360BF8-FBF0-443E-84D5-C731E17B7675}"/>
                </a:ext>
              </a:extLst>
            </p:cNvPr>
            <p:cNvCxnSpPr>
              <a:cxnSpLocks/>
              <a:stCxn id="56" idx="2"/>
              <a:endCxn id="72" idx="0"/>
            </p:cNvCxnSpPr>
            <p:nvPr/>
          </p:nvCxnSpPr>
          <p:spPr>
            <a:xfrm>
              <a:off x="4847569" y="1665987"/>
              <a:ext cx="568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67DCCB3-4ADF-4927-9E23-75483FA3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1796" y="2091405"/>
              <a:ext cx="362906" cy="35100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080E4FF-4195-4F4F-B80C-403C4F827547}"/>
                </a:ext>
              </a:extLst>
            </p:cNvPr>
            <p:cNvCxnSpPr>
              <a:cxnSpLocks/>
              <a:stCxn id="61" idx="3"/>
              <a:endCxn id="60" idx="1"/>
            </p:cNvCxnSpPr>
            <p:nvPr/>
          </p:nvCxnSpPr>
          <p:spPr>
            <a:xfrm flipV="1">
              <a:off x="3967206" y="531119"/>
              <a:ext cx="599808" cy="40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0FD043-F630-4137-BAA0-828686F3738B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4325446" y="1418974"/>
              <a:ext cx="27190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728796-894C-4BAD-B152-8DB60D37AF25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3572526" y="1418974"/>
              <a:ext cx="2524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2728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532293-8B3C-4AC0-B8E4-175BB1153CCD}"/>
              </a:ext>
            </a:extLst>
          </p:cNvPr>
          <p:cNvSpPr/>
          <p:nvPr/>
        </p:nvSpPr>
        <p:spPr>
          <a:xfrm>
            <a:off x="2180062" y="166935"/>
            <a:ext cx="8407021" cy="512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3DCC4D-D43C-4AA3-9DC6-ABF241EBC7A4}"/>
              </a:ext>
            </a:extLst>
          </p:cNvPr>
          <p:cNvGrpSpPr/>
          <p:nvPr/>
        </p:nvGrpSpPr>
        <p:grpSpPr>
          <a:xfrm>
            <a:off x="2856027" y="425608"/>
            <a:ext cx="6892223" cy="4048989"/>
            <a:chOff x="1443307" y="2961315"/>
            <a:chExt cx="3815968" cy="2133316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A17983-3B26-4F85-93EF-8A391D1BA75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 flipH="1">
              <a:off x="1693524" y="3384128"/>
              <a:ext cx="745336" cy="42943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4A44C3-8248-46F8-A835-7AC090559B90}"/>
                </a:ext>
              </a:extLst>
            </p:cNvPr>
            <p:cNvCxnSpPr>
              <a:cxnSpLocks/>
              <a:stCxn id="84" idx="2"/>
              <a:endCxn id="88" idx="0"/>
            </p:cNvCxnSpPr>
            <p:nvPr/>
          </p:nvCxnSpPr>
          <p:spPr>
            <a:xfrm>
              <a:off x="2438860" y="3384128"/>
              <a:ext cx="745005" cy="42943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28CAB9-71B7-4562-8215-73154A415B72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>
              <a:off x="1943741" y="4060575"/>
              <a:ext cx="251755" cy="256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0BABEDC-70C9-468F-B875-10FC5AC83575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2695930" y="4060574"/>
              <a:ext cx="237718" cy="25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6D796BB-5E28-43E2-B467-045057F1BF17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 flipH="1">
              <a:off x="4221570" y="3384128"/>
              <a:ext cx="390942" cy="42943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ED84465-AA20-4C8F-8ED7-54E0042CBEC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4471787" y="4060574"/>
              <a:ext cx="28705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E5CE52B-8101-4A95-8A0E-E661AB19DC7F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2438860" y="3384128"/>
              <a:ext cx="6853" cy="4319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3AD820A-6A83-4426-99A3-F1B86BF90733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>
              <a:off x="4612512" y="3384128"/>
              <a:ext cx="396546" cy="429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C33B8D-58A2-4DC7-B45E-96DA106636C9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3434082" y="4060574"/>
              <a:ext cx="5372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aphicFrame>
          <p:nvGraphicFramePr>
            <p:cNvPr id="84" name="Object 83">
              <a:extLst>
                <a:ext uri="{FF2B5EF4-FFF2-40B4-BE49-F238E27FC236}">
                  <a16:creationId xmlns:a16="http://schemas.microsoft.com/office/drawing/2014/main" id="{985B0F0F-7FDD-4143-B5F4-07F75CCF39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169445"/>
                </p:ext>
              </p:extLst>
            </p:nvPr>
          </p:nvGraphicFramePr>
          <p:xfrm>
            <a:off x="2159012" y="2961315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3" imgW="2336400" imgH="1764720" progId="">
                    <p:embed/>
                  </p:oleObj>
                </mc:Choice>
                <mc:Fallback>
                  <p:oleObj r:id="rId3" imgW="2336400" imgH="1764720" progId="">
                    <p:embed/>
                    <p:pic>
                      <p:nvPicPr>
                        <p:cNvPr id="220" name="Object 219">
                          <a:extLst>
                            <a:ext uri="{FF2B5EF4-FFF2-40B4-BE49-F238E27FC236}">
                              <a16:creationId xmlns:a16="http://schemas.microsoft.com/office/drawing/2014/main" id="{D3A8A6F6-4A4B-4527-9E3C-EC5C1459E86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9012" y="2961315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59AD46BD-F584-4238-BA60-89AF1008B8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176813"/>
                </p:ext>
              </p:extLst>
            </p:nvPr>
          </p:nvGraphicFramePr>
          <p:xfrm>
            <a:off x="4332664" y="2961315"/>
            <a:ext cx="559696" cy="42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5" imgW="2336400" imgH="1764720" progId="">
                    <p:embed/>
                  </p:oleObj>
                </mc:Choice>
                <mc:Fallback>
                  <p:oleObj r:id="rId5" imgW="2336400" imgH="1764720" progId="">
                    <p:embed/>
                    <p:pic>
                      <p:nvPicPr>
                        <p:cNvPr id="221" name="Object 220">
                          <a:extLst>
                            <a:ext uri="{FF2B5EF4-FFF2-40B4-BE49-F238E27FC236}">
                              <a16:creationId xmlns:a16="http://schemas.microsoft.com/office/drawing/2014/main" id="{B15C67A6-7E8D-47E1-B245-174F07C80E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2664" y="2961315"/>
                          <a:ext cx="559696" cy="42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AFF157BC-2DE0-46ED-A830-0A0CF8EA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307" y="3813561"/>
              <a:ext cx="500434" cy="494027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536C2FB-3036-4BE7-9FC8-4F9B7030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5496" y="3816124"/>
              <a:ext cx="500434" cy="494027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001D18E-B6F5-471E-B35E-D9587DFAA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3648" y="3813560"/>
              <a:ext cx="500434" cy="49402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92EB78B-A79E-45EC-9512-0CDE9D555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1353" y="3813560"/>
              <a:ext cx="500434" cy="49402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8C58D84-59BB-4648-BBFB-1CEE2D72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841" y="3813560"/>
              <a:ext cx="500434" cy="49402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38A561-2AC7-4F16-A7EA-6545C61CAE4C}"/>
                </a:ext>
              </a:extLst>
            </p:cNvPr>
            <p:cNvCxnSpPr>
              <a:cxnSpLocks/>
              <a:stCxn id="84" idx="3"/>
              <a:endCxn id="85" idx="1"/>
            </p:cNvCxnSpPr>
            <p:nvPr/>
          </p:nvCxnSpPr>
          <p:spPr>
            <a:xfrm>
              <a:off x="2718708" y="3172721"/>
              <a:ext cx="16139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1D51366-DD4A-4863-998B-475CE6970101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693524" y="4318206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9E8CE92-EC92-4378-8462-53F946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2071" y="4743624"/>
              <a:ext cx="362906" cy="351007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E13D166-67E2-4093-9A9D-6F2277EE90BD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2446444" y="4318207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3D9BEC1-D986-40FE-AD45-46E00F9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8069" y="4743624"/>
              <a:ext cx="362906" cy="351007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BAA72FD-CC6C-4695-9387-0EFD1998B7A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>
              <a:off x="3178185" y="4318206"/>
              <a:ext cx="568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BAAD9B7-8659-416A-A7CB-F03E9A3F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412" y="4743624"/>
              <a:ext cx="362906" cy="351007"/>
            </a:xfrm>
            <a:prstGeom prst="rect">
              <a:avLst/>
            </a:prstGeom>
          </p:spPr>
        </p:pic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E6ED0AD-8295-4F82-A616-6F2F9FCC6BFC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4221570" y="4318206"/>
              <a:ext cx="0" cy="425418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691258C-35F5-41DA-8EEF-4A86351FF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0117" y="4743624"/>
              <a:ext cx="362906" cy="351007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85D3DDF-8666-45BA-BED8-152F1061A266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4974490" y="4318207"/>
              <a:ext cx="3078" cy="425417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5C57A80-0B33-42CF-95D0-49318A90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6115" y="4743624"/>
              <a:ext cx="362906" cy="351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220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57</cp:revision>
  <dcterms:created xsi:type="dcterms:W3CDTF">2021-07-31T14:44:23Z</dcterms:created>
  <dcterms:modified xsi:type="dcterms:W3CDTF">2022-01-07T03:58:29Z</dcterms:modified>
</cp:coreProperties>
</file>