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7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8A79-B358-4E30-B908-30FDA506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42141-E4A7-484B-84FB-52D95862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BD59-7F49-4F99-88EB-F494811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897-4ACF-493A-AB9A-D7C8E64072D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D1CD-597D-44B0-9B49-B09F4815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75B-99C5-43E8-9DD5-1D67AD7E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D80-92F2-4FC2-9582-FDD3F679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7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B607-54B4-45D5-B27F-F8CE7A15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7BFA6-2854-4B60-97E5-45E7BF1B7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24D6-381F-4C8C-8D28-9C102DBA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897-4ACF-493A-AB9A-D7C8E64072D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F3E8-C7BF-46B0-8B41-20520931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E58EF-958C-4731-8BEA-34BFD9A3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D80-92F2-4FC2-9582-FDD3F679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1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62A98-E767-4433-A3C3-17335A7A8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37A3B-712F-4ACD-BD50-A8F88525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44F5-2F91-48D6-A899-0DF398B6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897-4ACF-493A-AB9A-D7C8E64072D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CC17-9143-47C4-98BB-CB6A16E5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1A8F-B954-4665-A457-C9DA680E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D80-92F2-4FC2-9582-FDD3F679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033A-38CE-43EC-875A-578E5BE6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2FB3-F5FA-462C-8D94-39349D60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4658-A6C7-4E6B-8784-DB5B33DB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897-4ACF-493A-AB9A-D7C8E64072D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9DBC-3ECE-4088-89CE-86251CCC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72DC-9CAB-4BB3-B09A-A040B809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D80-92F2-4FC2-9582-FDD3F679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3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43EA-ABE5-496B-8B46-4463AEA5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25E4-35AD-4127-AC58-AFE943A6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E831-FBC9-477E-ACFB-F768F754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897-4ACF-493A-AB9A-D7C8E64072D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99B6-C334-47BB-8728-951D7576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0C39-073A-4D71-8B96-96DC903E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D80-92F2-4FC2-9582-FDD3F679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7DE3-B8EE-4DC0-95AD-8E867725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94C7-5BFD-4702-8A5E-86F3DC634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6E545-E3FA-4B84-AC92-2C15EB088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82982-39B2-43F4-90FB-00AAEAD1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897-4ACF-493A-AB9A-D7C8E64072D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08460-BB55-45E4-8FEE-9C3D9814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52060-C3BF-4825-9B05-7DE78C54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D80-92F2-4FC2-9582-FDD3F679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2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385C-C081-48C7-A175-556DD438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6263E-15F6-42E0-B5CC-B763A961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03138-0765-4A08-8A1F-72DB560C4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063F3-A8A4-4318-A17C-08AE89759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ED465-E53E-4BF0-B5B3-2E41F99A6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BF9AE-0E42-4D99-8438-55631ACC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897-4ACF-493A-AB9A-D7C8E64072D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45E7D-EFA2-4ACE-9E3E-AA8C4093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71968-7CB7-4774-A187-9E462B5E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D80-92F2-4FC2-9582-FDD3F679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89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EBDC-7269-4BBB-8192-4D64CC53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6BB9-0B05-4A5B-A10B-BD9C9C43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897-4ACF-493A-AB9A-D7C8E64072D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57937-63E0-41D9-8B8E-2349859A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F456-7889-4662-BA43-0B722EAA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D80-92F2-4FC2-9582-FDD3F679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B8A0F-B1C5-466B-B28B-598B8EAA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897-4ACF-493A-AB9A-D7C8E64072D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554EF-8AC1-49E1-BAF1-3DC3FA7A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95FEC-FFC9-4E5D-978B-ACFEE88E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D80-92F2-4FC2-9582-FDD3F679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86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AD09-7D61-4250-8EAF-194D0D67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3CC5-12B0-4D73-9DA5-6F39D5D74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2E49A-298D-4CD0-BA1F-A93C79365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0C072-BD53-478B-9B06-1BA53BA8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897-4ACF-493A-AB9A-D7C8E64072D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E227C-7FBE-47F2-8EF0-EBA35780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2F3B-1899-4355-8659-4FC3DFF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D80-92F2-4FC2-9582-FDD3F679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D319-7E48-4C13-AD77-2E040437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1DD27-B89E-4224-BC3B-4698EAC8A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3DEE4-B115-4CEA-BD70-D2A26ED49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5E9F-26CF-40E6-A37D-7C4F1FD5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897-4ACF-493A-AB9A-D7C8E64072D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5B86-FBE2-4E6F-8CB1-815CB648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21FD2-3D55-493C-A27E-8D8126C1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AD80-92F2-4FC2-9582-FDD3F679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5C59-E227-4A20-AC81-F000FCF3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4C585-FF05-47A3-A1A4-D27DADD8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4D16-13E8-4B1A-A983-79FA82BC1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D897-4ACF-493A-AB9A-D7C8E64072D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9E0F-7680-4DB8-ACA1-344C82937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C22A-AEE7-435E-89BD-61C6555FA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AD80-92F2-4FC2-9582-FDD3F679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DD8108F-5406-4C70-AE80-B7B3BA6400FE}"/>
              </a:ext>
            </a:extLst>
          </p:cNvPr>
          <p:cNvGrpSpPr/>
          <p:nvPr/>
        </p:nvGrpSpPr>
        <p:grpSpPr>
          <a:xfrm>
            <a:off x="334935" y="516888"/>
            <a:ext cx="1978588" cy="597990"/>
            <a:chOff x="768096" y="1463038"/>
            <a:chExt cx="1978588" cy="597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A26199-BEE5-4BBB-918E-E3E0997E2CB1}"/>
                </a:ext>
              </a:extLst>
            </p:cNvPr>
            <p:cNvSpPr/>
            <p:nvPr/>
          </p:nvSpPr>
          <p:spPr>
            <a:xfrm>
              <a:off x="768096" y="1463038"/>
              <a:ext cx="494647" cy="5979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</a:t>
              </a:r>
              <a:endParaRPr lang="en-IN" sz="16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CCF908-93FA-4313-AAC2-8F9CD66760B7}"/>
                </a:ext>
              </a:extLst>
            </p:cNvPr>
            <p:cNvSpPr/>
            <p:nvPr/>
          </p:nvSpPr>
          <p:spPr>
            <a:xfrm>
              <a:off x="1262743" y="1463039"/>
              <a:ext cx="494647" cy="5979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L1</a:t>
              </a:r>
              <a:endParaRPr lang="en-IN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410D4-4AAF-45B2-A618-4C5F777231C5}"/>
                </a:ext>
              </a:extLst>
            </p:cNvPr>
            <p:cNvSpPr/>
            <p:nvPr/>
          </p:nvSpPr>
          <p:spPr>
            <a:xfrm>
              <a:off x="1757390" y="1463039"/>
              <a:ext cx="494647" cy="5979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L2</a:t>
              </a:r>
              <a:endParaRPr lang="en-IN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3471A6-BC26-4001-A156-2F6BF670ED8A}"/>
                </a:ext>
              </a:extLst>
            </p:cNvPr>
            <p:cNvSpPr/>
            <p:nvPr/>
          </p:nvSpPr>
          <p:spPr>
            <a:xfrm>
              <a:off x="2252037" y="1463038"/>
              <a:ext cx="494647" cy="5979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L2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322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>
            <a:extLst>
              <a:ext uri="{FF2B5EF4-FFF2-40B4-BE49-F238E27FC236}">
                <a16:creationId xmlns:a16="http://schemas.microsoft.com/office/drawing/2014/main" id="{B8808D39-9971-4014-89D9-23D23FA168D8}"/>
              </a:ext>
            </a:extLst>
          </p:cNvPr>
          <p:cNvSpPr/>
          <p:nvPr/>
        </p:nvSpPr>
        <p:spPr>
          <a:xfrm>
            <a:off x="302302" y="2423715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465358B-FD28-4821-B209-CBDE9388F966}"/>
              </a:ext>
            </a:extLst>
          </p:cNvPr>
          <p:cNvSpPr/>
          <p:nvPr/>
        </p:nvSpPr>
        <p:spPr>
          <a:xfrm>
            <a:off x="383682" y="2423715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0FBB57C-68B2-4B13-BF90-F48541B86F00}"/>
              </a:ext>
            </a:extLst>
          </p:cNvPr>
          <p:cNvSpPr/>
          <p:nvPr/>
        </p:nvSpPr>
        <p:spPr>
          <a:xfrm>
            <a:off x="465061" y="2423715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3D7EC70-25B2-47B4-A2B7-0DDF8224499E}"/>
              </a:ext>
            </a:extLst>
          </p:cNvPr>
          <p:cNvSpPr/>
          <p:nvPr/>
        </p:nvSpPr>
        <p:spPr>
          <a:xfrm>
            <a:off x="220922" y="2423715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97F2EF75-0BEC-489A-AA39-4D485BE1E9BE}"/>
              </a:ext>
            </a:extLst>
          </p:cNvPr>
          <p:cNvSpPr/>
          <p:nvPr/>
        </p:nvSpPr>
        <p:spPr>
          <a:xfrm>
            <a:off x="1587466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4F24469D-D991-42A0-ACCD-22F56C8D1394}"/>
              </a:ext>
            </a:extLst>
          </p:cNvPr>
          <p:cNvSpPr/>
          <p:nvPr/>
        </p:nvSpPr>
        <p:spPr>
          <a:xfrm>
            <a:off x="1668846" y="667033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14D716D0-12AF-4783-8FCB-1F9CF9C0975E}"/>
              </a:ext>
            </a:extLst>
          </p:cNvPr>
          <p:cNvSpPr/>
          <p:nvPr/>
        </p:nvSpPr>
        <p:spPr>
          <a:xfrm>
            <a:off x="1750225" y="667033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0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E1DA9A4-BBF4-4B04-BF43-694D907D88D9}"/>
              </a:ext>
            </a:extLst>
          </p:cNvPr>
          <p:cNvSpPr/>
          <p:nvPr/>
        </p:nvSpPr>
        <p:spPr>
          <a:xfrm>
            <a:off x="1587466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3FF2974D-B9E3-43E8-8EB5-0BCFD11919FC}"/>
              </a:ext>
            </a:extLst>
          </p:cNvPr>
          <p:cNvSpPr/>
          <p:nvPr/>
        </p:nvSpPr>
        <p:spPr>
          <a:xfrm>
            <a:off x="1668846" y="2423715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1C3BC7F-D332-4017-AD60-6C6D66162A08}"/>
              </a:ext>
            </a:extLst>
          </p:cNvPr>
          <p:cNvSpPr/>
          <p:nvPr/>
        </p:nvSpPr>
        <p:spPr>
          <a:xfrm>
            <a:off x="1750225" y="2423715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452B27D4-63BC-4908-9CAB-0057B340A18E}"/>
              </a:ext>
            </a:extLst>
          </p:cNvPr>
          <p:cNvSpPr/>
          <p:nvPr/>
        </p:nvSpPr>
        <p:spPr>
          <a:xfrm>
            <a:off x="1506086" y="667033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E364376-54E9-4089-8B5C-4D370E87F548}"/>
              </a:ext>
            </a:extLst>
          </p:cNvPr>
          <p:cNvSpPr/>
          <p:nvPr/>
        </p:nvSpPr>
        <p:spPr>
          <a:xfrm>
            <a:off x="1506086" y="2423715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09AFCB6C-33A3-4C2F-AE90-5D17A6B72A36}"/>
              </a:ext>
            </a:extLst>
          </p:cNvPr>
          <p:cNvSpPr/>
          <p:nvPr/>
        </p:nvSpPr>
        <p:spPr>
          <a:xfrm>
            <a:off x="1506086" y="4017570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EE7A447-96E4-4F55-883B-C33F089A8A3F}"/>
              </a:ext>
            </a:extLst>
          </p:cNvPr>
          <p:cNvSpPr/>
          <p:nvPr/>
        </p:nvSpPr>
        <p:spPr>
          <a:xfrm>
            <a:off x="1587466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9F25DE5-54D6-4371-BCC1-985D7DFEB8DF}"/>
              </a:ext>
            </a:extLst>
          </p:cNvPr>
          <p:cNvSpPr/>
          <p:nvPr/>
        </p:nvSpPr>
        <p:spPr>
          <a:xfrm>
            <a:off x="1668846" y="4017570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BAE6989-E20E-4A81-9D9D-F175B46D41FC}"/>
              </a:ext>
            </a:extLst>
          </p:cNvPr>
          <p:cNvSpPr/>
          <p:nvPr/>
        </p:nvSpPr>
        <p:spPr>
          <a:xfrm>
            <a:off x="1750225" y="4017570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FCB7315A-0114-4DAF-8C88-0EF42A5BF00D}"/>
              </a:ext>
            </a:extLst>
          </p:cNvPr>
          <p:cNvSpPr/>
          <p:nvPr/>
        </p:nvSpPr>
        <p:spPr>
          <a:xfrm>
            <a:off x="2941345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D67CC2AB-9B64-4799-AE2F-98FA2B099E91}"/>
              </a:ext>
            </a:extLst>
          </p:cNvPr>
          <p:cNvSpPr/>
          <p:nvPr/>
        </p:nvSpPr>
        <p:spPr>
          <a:xfrm>
            <a:off x="3022725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B2E4E27-669A-40E5-91D2-A9505B288A67}"/>
              </a:ext>
            </a:extLst>
          </p:cNvPr>
          <p:cNvSpPr/>
          <p:nvPr/>
        </p:nvSpPr>
        <p:spPr>
          <a:xfrm>
            <a:off x="3104104" y="335019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8DCA4A46-A3D3-43B5-A926-6042BC1166F3}"/>
              </a:ext>
            </a:extLst>
          </p:cNvPr>
          <p:cNvSpPr/>
          <p:nvPr/>
        </p:nvSpPr>
        <p:spPr>
          <a:xfrm>
            <a:off x="2941345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EAD7FDFB-E2F2-4656-A771-6E7D0E84C15D}"/>
              </a:ext>
            </a:extLst>
          </p:cNvPr>
          <p:cNvSpPr/>
          <p:nvPr/>
        </p:nvSpPr>
        <p:spPr>
          <a:xfrm>
            <a:off x="3022725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89DA57C-D804-4266-92ED-C06BC97C4818}"/>
              </a:ext>
            </a:extLst>
          </p:cNvPr>
          <p:cNvSpPr/>
          <p:nvPr/>
        </p:nvSpPr>
        <p:spPr>
          <a:xfrm>
            <a:off x="3104104" y="833040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C01195C8-645C-4DC4-AD77-809A5252DD22}"/>
              </a:ext>
            </a:extLst>
          </p:cNvPr>
          <p:cNvSpPr/>
          <p:nvPr/>
        </p:nvSpPr>
        <p:spPr>
          <a:xfrm>
            <a:off x="2941345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A0751537-639E-40A3-863E-C6C54DC95308}"/>
              </a:ext>
            </a:extLst>
          </p:cNvPr>
          <p:cNvSpPr/>
          <p:nvPr/>
        </p:nvSpPr>
        <p:spPr>
          <a:xfrm>
            <a:off x="3022725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279B625B-BFA1-4D8C-BB90-A0D6C748C2CF}"/>
              </a:ext>
            </a:extLst>
          </p:cNvPr>
          <p:cNvSpPr/>
          <p:nvPr/>
        </p:nvSpPr>
        <p:spPr>
          <a:xfrm>
            <a:off x="3104104" y="1331061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B13F6C5B-1AF9-4CBB-AAE0-D0938ACB1484}"/>
              </a:ext>
            </a:extLst>
          </p:cNvPr>
          <p:cNvSpPr/>
          <p:nvPr/>
        </p:nvSpPr>
        <p:spPr>
          <a:xfrm>
            <a:off x="2941345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F46A0891-2931-46EC-97EC-68F772B7CB28}"/>
              </a:ext>
            </a:extLst>
          </p:cNvPr>
          <p:cNvSpPr/>
          <p:nvPr/>
        </p:nvSpPr>
        <p:spPr>
          <a:xfrm>
            <a:off x="3022725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C77DF1DE-92FD-48AF-AF77-B763FD307BEC}"/>
              </a:ext>
            </a:extLst>
          </p:cNvPr>
          <p:cNvSpPr/>
          <p:nvPr/>
        </p:nvSpPr>
        <p:spPr>
          <a:xfrm>
            <a:off x="3104104" y="1925694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04BCEE15-2A9D-4CDE-A257-9FF638270A1A}"/>
              </a:ext>
            </a:extLst>
          </p:cNvPr>
          <p:cNvSpPr/>
          <p:nvPr/>
        </p:nvSpPr>
        <p:spPr>
          <a:xfrm>
            <a:off x="2941345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8019691E-68FA-44F7-98FE-39445B991A6A}"/>
              </a:ext>
            </a:extLst>
          </p:cNvPr>
          <p:cNvSpPr/>
          <p:nvPr/>
        </p:nvSpPr>
        <p:spPr>
          <a:xfrm>
            <a:off x="3022725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C0F61115-33AB-4B02-A468-25A3B1176E4C}"/>
              </a:ext>
            </a:extLst>
          </p:cNvPr>
          <p:cNvSpPr/>
          <p:nvPr/>
        </p:nvSpPr>
        <p:spPr>
          <a:xfrm>
            <a:off x="3104104" y="2423715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BC566D0C-B56B-40B0-96DC-0A19C57C3D9A}"/>
              </a:ext>
            </a:extLst>
          </p:cNvPr>
          <p:cNvSpPr/>
          <p:nvPr/>
        </p:nvSpPr>
        <p:spPr>
          <a:xfrm>
            <a:off x="2941345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92D7E4F1-7B3F-459F-AD72-2CFBD8780719}"/>
              </a:ext>
            </a:extLst>
          </p:cNvPr>
          <p:cNvSpPr/>
          <p:nvPr/>
        </p:nvSpPr>
        <p:spPr>
          <a:xfrm>
            <a:off x="3022725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24EADCFB-EC17-44B8-A98A-0147560B3A38}"/>
              </a:ext>
            </a:extLst>
          </p:cNvPr>
          <p:cNvSpPr/>
          <p:nvPr/>
        </p:nvSpPr>
        <p:spPr>
          <a:xfrm>
            <a:off x="3104104" y="2921736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987F8BA2-132D-4F1B-9026-FE8D06A580B1}"/>
              </a:ext>
            </a:extLst>
          </p:cNvPr>
          <p:cNvSpPr/>
          <p:nvPr/>
        </p:nvSpPr>
        <p:spPr>
          <a:xfrm>
            <a:off x="2941345" y="35449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89FD07F8-0591-48D5-BC28-B71B4F9F8CE2}"/>
              </a:ext>
            </a:extLst>
          </p:cNvPr>
          <p:cNvSpPr/>
          <p:nvPr/>
        </p:nvSpPr>
        <p:spPr>
          <a:xfrm>
            <a:off x="3022725" y="35449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D05BE70-7DDD-43E7-A64C-EF2F80BB14A3}"/>
              </a:ext>
            </a:extLst>
          </p:cNvPr>
          <p:cNvSpPr/>
          <p:nvPr/>
        </p:nvSpPr>
        <p:spPr>
          <a:xfrm>
            <a:off x="3104104" y="3544928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0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3D809482-0B71-4381-9C77-F6409CE50285}"/>
              </a:ext>
            </a:extLst>
          </p:cNvPr>
          <p:cNvSpPr/>
          <p:nvPr/>
        </p:nvSpPr>
        <p:spPr>
          <a:xfrm>
            <a:off x="2941345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E0C74F42-23CE-49F6-97FE-360DA5482F85}"/>
              </a:ext>
            </a:extLst>
          </p:cNvPr>
          <p:cNvSpPr/>
          <p:nvPr/>
        </p:nvSpPr>
        <p:spPr>
          <a:xfrm>
            <a:off x="3022725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E8FD9D06-E13C-40C5-AFA1-821E7EAE1D6E}"/>
              </a:ext>
            </a:extLst>
          </p:cNvPr>
          <p:cNvSpPr/>
          <p:nvPr/>
        </p:nvSpPr>
        <p:spPr>
          <a:xfrm>
            <a:off x="3104104" y="4017570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F8E7999A-3FEB-421B-A1B0-ABFE347C7BC1}"/>
              </a:ext>
            </a:extLst>
          </p:cNvPr>
          <p:cNvSpPr/>
          <p:nvPr/>
        </p:nvSpPr>
        <p:spPr>
          <a:xfrm>
            <a:off x="2941345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BFBF305E-2214-4430-9E40-C6B47A6EFF63}"/>
              </a:ext>
            </a:extLst>
          </p:cNvPr>
          <p:cNvSpPr/>
          <p:nvPr/>
        </p:nvSpPr>
        <p:spPr>
          <a:xfrm>
            <a:off x="3022725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F77B1C-225B-4D81-A597-75F907A2A80B}"/>
              </a:ext>
            </a:extLst>
          </p:cNvPr>
          <p:cNvSpPr/>
          <p:nvPr/>
        </p:nvSpPr>
        <p:spPr>
          <a:xfrm>
            <a:off x="3104104" y="4515591"/>
            <a:ext cx="81380" cy="137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IN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DEB11E02-7DAA-4728-B98F-683D435D1EF6}"/>
              </a:ext>
            </a:extLst>
          </p:cNvPr>
          <p:cNvSpPr/>
          <p:nvPr/>
        </p:nvSpPr>
        <p:spPr>
          <a:xfrm>
            <a:off x="2859965" y="335019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  <a:endParaRPr lang="en-IN" sz="800" dirty="0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F3DD325-4B08-403B-AB96-A324FD6F41B9}"/>
              </a:ext>
            </a:extLst>
          </p:cNvPr>
          <p:cNvSpPr/>
          <p:nvPr/>
        </p:nvSpPr>
        <p:spPr>
          <a:xfrm>
            <a:off x="2859965" y="833040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  <a:endParaRPr lang="en-IN" sz="800" dirty="0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B9EAD51-8DE7-4715-98CF-868229B9B18D}"/>
              </a:ext>
            </a:extLst>
          </p:cNvPr>
          <p:cNvSpPr/>
          <p:nvPr/>
        </p:nvSpPr>
        <p:spPr>
          <a:xfrm>
            <a:off x="2859965" y="1331061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  <a:endParaRPr lang="en-IN" sz="800" dirty="0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F00A14B-6CC2-44D7-ABFA-1475268FE709}"/>
              </a:ext>
            </a:extLst>
          </p:cNvPr>
          <p:cNvSpPr/>
          <p:nvPr/>
        </p:nvSpPr>
        <p:spPr>
          <a:xfrm>
            <a:off x="2859965" y="1925694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  <a:endParaRPr lang="en-IN" sz="800" dirty="0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6BAED5A9-9DF0-4B2C-AFBA-975C3B513017}"/>
              </a:ext>
            </a:extLst>
          </p:cNvPr>
          <p:cNvSpPr/>
          <p:nvPr/>
        </p:nvSpPr>
        <p:spPr>
          <a:xfrm>
            <a:off x="2859965" y="2423715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  <a:endParaRPr lang="en-IN" sz="800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0E358FEF-FA38-4ACD-99DB-8C8A237B6BD2}"/>
              </a:ext>
            </a:extLst>
          </p:cNvPr>
          <p:cNvSpPr/>
          <p:nvPr/>
        </p:nvSpPr>
        <p:spPr>
          <a:xfrm>
            <a:off x="2859965" y="2921736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  <a:endParaRPr lang="en-IN" sz="800" dirty="0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56AFF0DD-5549-495C-B642-65AE453D8E4C}"/>
              </a:ext>
            </a:extLst>
          </p:cNvPr>
          <p:cNvSpPr/>
          <p:nvPr/>
        </p:nvSpPr>
        <p:spPr>
          <a:xfrm>
            <a:off x="2859965" y="3544928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  <a:endParaRPr lang="en-IN" sz="800" dirty="0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00EC1911-3FC4-4665-9DF7-6913FD9F7560}"/>
              </a:ext>
            </a:extLst>
          </p:cNvPr>
          <p:cNvSpPr/>
          <p:nvPr/>
        </p:nvSpPr>
        <p:spPr>
          <a:xfrm>
            <a:off x="2859965" y="4017570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  <a:endParaRPr lang="en-IN" sz="800" dirty="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869C569F-0EF8-42F0-B278-54340E0FAD65}"/>
              </a:ext>
            </a:extLst>
          </p:cNvPr>
          <p:cNvSpPr/>
          <p:nvPr/>
        </p:nvSpPr>
        <p:spPr>
          <a:xfrm>
            <a:off x="2859965" y="4515591"/>
            <a:ext cx="81380" cy="137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  <a:endParaRPr lang="en-IN" sz="800" dirty="0"/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BDD5B4B1-2BD1-4504-80F4-5F8F54DCDF5F}"/>
              </a:ext>
            </a:extLst>
          </p:cNvPr>
          <p:cNvSpPr/>
          <p:nvPr/>
        </p:nvSpPr>
        <p:spPr>
          <a:xfrm>
            <a:off x="4289210" y="16742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97A58E88-CE23-40C3-AA4F-82ED3ADCABBB}"/>
              </a:ext>
            </a:extLst>
          </p:cNvPr>
          <p:cNvSpPr/>
          <p:nvPr/>
        </p:nvSpPr>
        <p:spPr>
          <a:xfrm>
            <a:off x="4370590" y="16742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779917CD-A3D7-4372-95B1-82EA06E7FDE9}"/>
              </a:ext>
            </a:extLst>
          </p:cNvPr>
          <p:cNvSpPr/>
          <p:nvPr/>
        </p:nvSpPr>
        <p:spPr>
          <a:xfrm>
            <a:off x="4451969" y="16742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561E07BD-E59F-4825-8DC3-C74D43D45BF1}"/>
              </a:ext>
            </a:extLst>
          </p:cNvPr>
          <p:cNvSpPr/>
          <p:nvPr/>
        </p:nvSpPr>
        <p:spPr>
          <a:xfrm>
            <a:off x="4289210" y="3334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8A7FF457-3D4D-4A11-A994-F011F6A45A58}"/>
              </a:ext>
            </a:extLst>
          </p:cNvPr>
          <p:cNvSpPr/>
          <p:nvPr/>
        </p:nvSpPr>
        <p:spPr>
          <a:xfrm>
            <a:off x="4370590" y="3334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03930196-4829-47BD-B02D-49FA321EEFFE}"/>
              </a:ext>
            </a:extLst>
          </p:cNvPr>
          <p:cNvSpPr/>
          <p:nvPr/>
        </p:nvSpPr>
        <p:spPr>
          <a:xfrm>
            <a:off x="4451969" y="3334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B81EC624-FD00-4096-963A-6A18A8CF2184}"/>
              </a:ext>
            </a:extLst>
          </p:cNvPr>
          <p:cNvSpPr/>
          <p:nvPr/>
        </p:nvSpPr>
        <p:spPr>
          <a:xfrm>
            <a:off x="4289210" y="49943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6E03C264-A5E4-404F-9455-AFEF1494D94A}"/>
              </a:ext>
            </a:extLst>
          </p:cNvPr>
          <p:cNvSpPr/>
          <p:nvPr/>
        </p:nvSpPr>
        <p:spPr>
          <a:xfrm>
            <a:off x="4370590" y="49943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DC4B1E19-6E15-4F6A-8B48-EC17540C82D2}"/>
              </a:ext>
            </a:extLst>
          </p:cNvPr>
          <p:cNvSpPr/>
          <p:nvPr/>
        </p:nvSpPr>
        <p:spPr>
          <a:xfrm>
            <a:off x="4451969" y="49943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BF29A1E4-041D-4FEF-840C-EBCC1905DDCA}"/>
              </a:ext>
            </a:extLst>
          </p:cNvPr>
          <p:cNvSpPr/>
          <p:nvPr/>
        </p:nvSpPr>
        <p:spPr>
          <a:xfrm>
            <a:off x="4289210" y="6654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A6CFD41F-98A2-4164-AB54-E388F15A2D95}"/>
              </a:ext>
            </a:extLst>
          </p:cNvPr>
          <p:cNvSpPr/>
          <p:nvPr/>
        </p:nvSpPr>
        <p:spPr>
          <a:xfrm>
            <a:off x="4370590" y="6654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565D603F-AE8F-4011-A79D-63B71634516C}"/>
              </a:ext>
            </a:extLst>
          </p:cNvPr>
          <p:cNvSpPr/>
          <p:nvPr/>
        </p:nvSpPr>
        <p:spPr>
          <a:xfrm>
            <a:off x="4451969" y="6654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8A8AD9ED-D2AF-4A5D-8D4B-E79F85DA4005}"/>
              </a:ext>
            </a:extLst>
          </p:cNvPr>
          <p:cNvSpPr/>
          <p:nvPr/>
        </p:nvSpPr>
        <p:spPr>
          <a:xfrm>
            <a:off x="4289210" y="8314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687A824D-A1CC-4D3F-9BCD-5EE8CF7330BB}"/>
              </a:ext>
            </a:extLst>
          </p:cNvPr>
          <p:cNvSpPr/>
          <p:nvPr/>
        </p:nvSpPr>
        <p:spPr>
          <a:xfrm>
            <a:off x="4370590" y="8314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3F53C7FE-7756-4F87-8AB1-91C390166CD9}"/>
              </a:ext>
            </a:extLst>
          </p:cNvPr>
          <p:cNvSpPr/>
          <p:nvPr/>
        </p:nvSpPr>
        <p:spPr>
          <a:xfrm>
            <a:off x="4451969" y="8314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BAF0146E-5B5B-43C6-912A-5C2E6BE5EC18}"/>
              </a:ext>
            </a:extLst>
          </p:cNvPr>
          <p:cNvSpPr/>
          <p:nvPr/>
        </p:nvSpPr>
        <p:spPr>
          <a:xfrm>
            <a:off x="4289210" y="9974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350BF5DC-7A65-4617-86CD-DCC62BF9A6CC}"/>
              </a:ext>
            </a:extLst>
          </p:cNvPr>
          <p:cNvSpPr/>
          <p:nvPr/>
        </p:nvSpPr>
        <p:spPr>
          <a:xfrm>
            <a:off x="4370590" y="9974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7714D06C-0999-4279-BE04-55E1542F59A6}"/>
              </a:ext>
            </a:extLst>
          </p:cNvPr>
          <p:cNvSpPr/>
          <p:nvPr/>
        </p:nvSpPr>
        <p:spPr>
          <a:xfrm>
            <a:off x="4451969" y="9974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1D74ADD7-E18C-4262-8128-CA5CF17586A1}"/>
              </a:ext>
            </a:extLst>
          </p:cNvPr>
          <p:cNvSpPr/>
          <p:nvPr/>
        </p:nvSpPr>
        <p:spPr>
          <a:xfrm>
            <a:off x="4289210" y="11634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9E4AFC08-A35B-4460-8253-1794C701DAA5}"/>
              </a:ext>
            </a:extLst>
          </p:cNvPr>
          <p:cNvSpPr/>
          <p:nvPr/>
        </p:nvSpPr>
        <p:spPr>
          <a:xfrm>
            <a:off x="4370590" y="11634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08144F27-1785-4928-B9F1-7607AD9C556C}"/>
              </a:ext>
            </a:extLst>
          </p:cNvPr>
          <p:cNvSpPr/>
          <p:nvPr/>
        </p:nvSpPr>
        <p:spPr>
          <a:xfrm>
            <a:off x="4451969" y="11634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E8E6A278-0437-46F9-A0C2-3F9980A47FF2}"/>
              </a:ext>
            </a:extLst>
          </p:cNvPr>
          <p:cNvSpPr/>
          <p:nvPr/>
        </p:nvSpPr>
        <p:spPr>
          <a:xfrm>
            <a:off x="4289210" y="13294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A8AAF9E3-08BB-4615-93BC-E89672E60FAB}"/>
              </a:ext>
            </a:extLst>
          </p:cNvPr>
          <p:cNvSpPr/>
          <p:nvPr/>
        </p:nvSpPr>
        <p:spPr>
          <a:xfrm>
            <a:off x="4370590" y="13294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E23291D4-5097-406A-816F-784C2ED3525A}"/>
              </a:ext>
            </a:extLst>
          </p:cNvPr>
          <p:cNvSpPr/>
          <p:nvPr/>
        </p:nvSpPr>
        <p:spPr>
          <a:xfrm>
            <a:off x="4451969" y="13294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6AB3EA63-FCA7-4D4E-B263-49518409F7BF}"/>
              </a:ext>
            </a:extLst>
          </p:cNvPr>
          <p:cNvSpPr/>
          <p:nvPr/>
        </p:nvSpPr>
        <p:spPr>
          <a:xfrm>
            <a:off x="4289210" y="14954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FD048DDA-2AAB-4D1E-B664-1E5255049B86}"/>
              </a:ext>
            </a:extLst>
          </p:cNvPr>
          <p:cNvSpPr/>
          <p:nvPr/>
        </p:nvSpPr>
        <p:spPr>
          <a:xfrm>
            <a:off x="4370590" y="14954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687DE8C2-070B-4D9A-A768-6E5A387D58DC}"/>
              </a:ext>
            </a:extLst>
          </p:cNvPr>
          <p:cNvSpPr/>
          <p:nvPr/>
        </p:nvSpPr>
        <p:spPr>
          <a:xfrm>
            <a:off x="4451969" y="14954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BB6EBC7-FC39-4E08-BF88-5967F08A25A5}"/>
              </a:ext>
            </a:extLst>
          </p:cNvPr>
          <p:cNvSpPr/>
          <p:nvPr/>
        </p:nvSpPr>
        <p:spPr>
          <a:xfrm>
            <a:off x="4289210" y="175809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205D0BBD-D05E-4E60-A0CE-F3CC12602A57}"/>
              </a:ext>
            </a:extLst>
          </p:cNvPr>
          <p:cNvSpPr/>
          <p:nvPr/>
        </p:nvSpPr>
        <p:spPr>
          <a:xfrm>
            <a:off x="4370590" y="175809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198F35BB-546B-4B7C-A2BF-FF1CD4BF7A8B}"/>
              </a:ext>
            </a:extLst>
          </p:cNvPr>
          <p:cNvSpPr/>
          <p:nvPr/>
        </p:nvSpPr>
        <p:spPr>
          <a:xfrm>
            <a:off x="4451969" y="175809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D041C6F4-E8F4-4F71-93B7-B5E210EBAF12}"/>
              </a:ext>
            </a:extLst>
          </p:cNvPr>
          <p:cNvSpPr/>
          <p:nvPr/>
        </p:nvSpPr>
        <p:spPr>
          <a:xfrm>
            <a:off x="4289210" y="192410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90AC8944-0C5A-41E2-A6AC-5DA0BB421CA2}"/>
              </a:ext>
            </a:extLst>
          </p:cNvPr>
          <p:cNvSpPr/>
          <p:nvPr/>
        </p:nvSpPr>
        <p:spPr>
          <a:xfrm>
            <a:off x="4370590" y="192410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13785F4E-C6B5-4025-91F8-8D0DE6D20097}"/>
              </a:ext>
            </a:extLst>
          </p:cNvPr>
          <p:cNvSpPr/>
          <p:nvPr/>
        </p:nvSpPr>
        <p:spPr>
          <a:xfrm>
            <a:off x="4451969" y="192410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8294757-1893-4DA1-A49F-291E4107F645}"/>
              </a:ext>
            </a:extLst>
          </p:cNvPr>
          <p:cNvSpPr/>
          <p:nvPr/>
        </p:nvSpPr>
        <p:spPr>
          <a:xfrm>
            <a:off x="4289210" y="209011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A7B7B19A-BA70-4C1C-9CD0-6BEA2D86B2BD}"/>
              </a:ext>
            </a:extLst>
          </p:cNvPr>
          <p:cNvSpPr/>
          <p:nvPr/>
        </p:nvSpPr>
        <p:spPr>
          <a:xfrm>
            <a:off x="4370590" y="209011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BF84202B-8B9F-4597-94EC-B6C5AEC92595}"/>
              </a:ext>
            </a:extLst>
          </p:cNvPr>
          <p:cNvSpPr/>
          <p:nvPr/>
        </p:nvSpPr>
        <p:spPr>
          <a:xfrm>
            <a:off x="4451969" y="209011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12EECB6A-ED50-429B-A6D5-F4E5BEAB2515}"/>
              </a:ext>
            </a:extLst>
          </p:cNvPr>
          <p:cNvSpPr/>
          <p:nvPr/>
        </p:nvSpPr>
        <p:spPr>
          <a:xfrm>
            <a:off x="4289210" y="225611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82AC75FD-2385-4883-B5A4-157843DDA132}"/>
              </a:ext>
            </a:extLst>
          </p:cNvPr>
          <p:cNvSpPr/>
          <p:nvPr/>
        </p:nvSpPr>
        <p:spPr>
          <a:xfrm>
            <a:off x="4370590" y="225611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8DD76C45-5BAB-4372-85B8-1E89083EBD9C}"/>
              </a:ext>
            </a:extLst>
          </p:cNvPr>
          <p:cNvSpPr/>
          <p:nvPr/>
        </p:nvSpPr>
        <p:spPr>
          <a:xfrm>
            <a:off x="4451969" y="225611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1C2AA3B5-6A30-4464-A1A8-24814B6E0519}"/>
              </a:ext>
            </a:extLst>
          </p:cNvPr>
          <p:cNvSpPr/>
          <p:nvPr/>
        </p:nvSpPr>
        <p:spPr>
          <a:xfrm>
            <a:off x="4289210" y="242212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F90A12F1-7980-4A0C-AE70-FD58BA71D354}"/>
              </a:ext>
            </a:extLst>
          </p:cNvPr>
          <p:cNvSpPr/>
          <p:nvPr/>
        </p:nvSpPr>
        <p:spPr>
          <a:xfrm>
            <a:off x="4370590" y="242212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81971366-13D0-4726-B63C-4D36ACC5C66C}"/>
              </a:ext>
            </a:extLst>
          </p:cNvPr>
          <p:cNvSpPr/>
          <p:nvPr/>
        </p:nvSpPr>
        <p:spPr>
          <a:xfrm>
            <a:off x="4451969" y="242212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59ADCC13-B0F5-4425-A689-53F9EA1B52D8}"/>
              </a:ext>
            </a:extLst>
          </p:cNvPr>
          <p:cNvSpPr/>
          <p:nvPr/>
        </p:nvSpPr>
        <p:spPr>
          <a:xfrm>
            <a:off x="4289210" y="258813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A64DD347-E0B8-4DB9-8BB2-659C43833BC7}"/>
              </a:ext>
            </a:extLst>
          </p:cNvPr>
          <p:cNvSpPr/>
          <p:nvPr/>
        </p:nvSpPr>
        <p:spPr>
          <a:xfrm>
            <a:off x="4370590" y="258813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85BF8AE1-C60C-4000-AEC8-5433BF92725F}"/>
              </a:ext>
            </a:extLst>
          </p:cNvPr>
          <p:cNvSpPr/>
          <p:nvPr/>
        </p:nvSpPr>
        <p:spPr>
          <a:xfrm>
            <a:off x="4451969" y="258813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BE449B57-01DF-4A38-8012-AD5BE4E1E6F9}"/>
              </a:ext>
            </a:extLst>
          </p:cNvPr>
          <p:cNvSpPr/>
          <p:nvPr/>
        </p:nvSpPr>
        <p:spPr>
          <a:xfrm>
            <a:off x="4289210" y="275413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C7450662-6164-4481-AF7C-195571442A98}"/>
              </a:ext>
            </a:extLst>
          </p:cNvPr>
          <p:cNvSpPr/>
          <p:nvPr/>
        </p:nvSpPr>
        <p:spPr>
          <a:xfrm>
            <a:off x="4370590" y="275413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D51B169D-05F5-4208-B4CB-BDDF076766D8}"/>
              </a:ext>
            </a:extLst>
          </p:cNvPr>
          <p:cNvSpPr/>
          <p:nvPr/>
        </p:nvSpPr>
        <p:spPr>
          <a:xfrm>
            <a:off x="4451969" y="275413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E336735F-45E1-4109-927B-BBBD8333F5D9}"/>
              </a:ext>
            </a:extLst>
          </p:cNvPr>
          <p:cNvSpPr/>
          <p:nvPr/>
        </p:nvSpPr>
        <p:spPr>
          <a:xfrm>
            <a:off x="4289210" y="292014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235E7020-E0C2-4433-A1E8-E20E3FE9C0CC}"/>
              </a:ext>
            </a:extLst>
          </p:cNvPr>
          <p:cNvSpPr/>
          <p:nvPr/>
        </p:nvSpPr>
        <p:spPr>
          <a:xfrm>
            <a:off x="4370590" y="292014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756C5A23-284A-4210-9E46-B12CF36265D0}"/>
              </a:ext>
            </a:extLst>
          </p:cNvPr>
          <p:cNvSpPr/>
          <p:nvPr/>
        </p:nvSpPr>
        <p:spPr>
          <a:xfrm>
            <a:off x="4451969" y="292014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2E069593-D094-4636-B2DA-B1623FE9D6E9}"/>
              </a:ext>
            </a:extLst>
          </p:cNvPr>
          <p:cNvSpPr/>
          <p:nvPr/>
        </p:nvSpPr>
        <p:spPr>
          <a:xfrm>
            <a:off x="4289210" y="308615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C05651D0-9B93-4990-8D0D-EF88286A0559}"/>
              </a:ext>
            </a:extLst>
          </p:cNvPr>
          <p:cNvSpPr/>
          <p:nvPr/>
        </p:nvSpPr>
        <p:spPr>
          <a:xfrm>
            <a:off x="4370590" y="308615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C08EF31-FD7F-4B01-8D60-6868390BCDA6}"/>
              </a:ext>
            </a:extLst>
          </p:cNvPr>
          <p:cNvSpPr/>
          <p:nvPr/>
        </p:nvSpPr>
        <p:spPr>
          <a:xfrm>
            <a:off x="4451969" y="308615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396D54C2-8878-466C-A5ED-67FD52943D9E}"/>
              </a:ext>
            </a:extLst>
          </p:cNvPr>
          <p:cNvSpPr/>
          <p:nvPr/>
        </p:nvSpPr>
        <p:spPr>
          <a:xfrm>
            <a:off x="4289210" y="335195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979C65C9-3D4B-467B-933D-6891C27707A6}"/>
              </a:ext>
            </a:extLst>
          </p:cNvPr>
          <p:cNvSpPr/>
          <p:nvPr/>
        </p:nvSpPr>
        <p:spPr>
          <a:xfrm>
            <a:off x="4370590" y="335195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D1C74861-FE5B-4516-A14D-23FBB0DD65CB}"/>
              </a:ext>
            </a:extLst>
          </p:cNvPr>
          <p:cNvSpPr/>
          <p:nvPr/>
        </p:nvSpPr>
        <p:spPr>
          <a:xfrm>
            <a:off x="4451969" y="335195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58DD4B99-1BA9-4A53-B284-0377BCE44783}"/>
              </a:ext>
            </a:extLst>
          </p:cNvPr>
          <p:cNvSpPr/>
          <p:nvPr/>
        </p:nvSpPr>
        <p:spPr>
          <a:xfrm>
            <a:off x="4289210" y="351795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9D8E2DFF-125F-4004-AEA6-4AA0DB2A7658}"/>
              </a:ext>
            </a:extLst>
          </p:cNvPr>
          <p:cNvSpPr/>
          <p:nvPr/>
        </p:nvSpPr>
        <p:spPr>
          <a:xfrm>
            <a:off x="4370590" y="351795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0860BE83-6652-4933-B3B8-89DC547A9AC7}"/>
              </a:ext>
            </a:extLst>
          </p:cNvPr>
          <p:cNvSpPr/>
          <p:nvPr/>
        </p:nvSpPr>
        <p:spPr>
          <a:xfrm>
            <a:off x="4451969" y="351795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50297C8F-DA60-4C09-8650-E09893803F1E}"/>
              </a:ext>
            </a:extLst>
          </p:cNvPr>
          <p:cNvSpPr/>
          <p:nvPr/>
        </p:nvSpPr>
        <p:spPr>
          <a:xfrm>
            <a:off x="4289210" y="368396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442696FB-270F-43F7-A2E3-658601656EAD}"/>
              </a:ext>
            </a:extLst>
          </p:cNvPr>
          <p:cNvSpPr/>
          <p:nvPr/>
        </p:nvSpPr>
        <p:spPr>
          <a:xfrm>
            <a:off x="4370590" y="368396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13778E1D-DB10-4169-90EB-35D313DBA3BB}"/>
              </a:ext>
            </a:extLst>
          </p:cNvPr>
          <p:cNvSpPr/>
          <p:nvPr/>
        </p:nvSpPr>
        <p:spPr>
          <a:xfrm>
            <a:off x="4451969" y="368396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A0F73BFD-BE40-478A-B1EF-8DE4D6BEDDF1}"/>
              </a:ext>
            </a:extLst>
          </p:cNvPr>
          <p:cNvSpPr/>
          <p:nvPr/>
        </p:nvSpPr>
        <p:spPr>
          <a:xfrm>
            <a:off x="4289210" y="384997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E372B87E-1463-4AC4-9902-D08722EF186D}"/>
              </a:ext>
            </a:extLst>
          </p:cNvPr>
          <p:cNvSpPr/>
          <p:nvPr/>
        </p:nvSpPr>
        <p:spPr>
          <a:xfrm>
            <a:off x="4370590" y="384997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80FB9525-6246-44F5-8FEC-9CA0B04C1505}"/>
              </a:ext>
            </a:extLst>
          </p:cNvPr>
          <p:cNvSpPr/>
          <p:nvPr/>
        </p:nvSpPr>
        <p:spPr>
          <a:xfrm>
            <a:off x="4451969" y="384997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96DC17C9-E7A0-4199-BAD8-5A0F81802CE6}"/>
              </a:ext>
            </a:extLst>
          </p:cNvPr>
          <p:cNvSpPr/>
          <p:nvPr/>
        </p:nvSpPr>
        <p:spPr>
          <a:xfrm>
            <a:off x="4289210" y="401597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2179BF5C-B748-488A-8611-85B4EF350776}"/>
              </a:ext>
            </a:extLst>
          </p:cNvPr>
          <p:cNvSpPr/>
          <p:nvPr/>
        </p:nvSpPr>
        <p:spPr>
          <a:xfrm>
            <a:off x="4370590" y="401597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63C238A0-1914-49C8-876D-FFF9457E4AF1}"/>
              </a:ext>
            </a:extLst>
          </p:cNvPr>
          <p:cNvSpPr/>
          <p:nvPr/>
        </p:nvSpPr>
        <p:spPr>
          <a:xfrm>
            <a:off x="4451969" y="401597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C6663A8-FCEF-4AF8-9071-6FF9C082B111}"/>
              </a:ext>
            </a:extLst>
          </p:cNvPr>
          <p:cNvSpPr/>
          <p:nvPr/>
        </p:nvSpPr>
        <p:spPr>
          <a:xfrm>
            <a:off x="4289210" y="418198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FC735CE1-2B4F-4C8A-9D7F-0EE62C26FFA1}"/>
              </a:ext>
            </a:extLst>
          </p:cNvPr>
          <p:cNvSpPr/>
          <p:nvPr/>
        </p:nvSpPr>
        <p:spPr>
          <a:xfrm>
            <a:off x="4370590" y="418198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F2785BB1-306C-45A4-AC77-4143236D5B86}"/>
              </a:ext>
            </a:extLst>
          </p:cNvPr>
          <p:cNvSpPr/>
          <p:nvPr/>
        </p:nvSpPr>
        <p:spPr>
          <a:xfrm>
            <a:off x="4451969" y="418198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C84E92FF-C9F4-4865-BC39-E41F5248B7BE}"/>
              </a:ext>
            </a:extLst>
          </p:cNvPr>
          <p:cNvSpPr/>
          <p:nvPr/>
        </p:nvSpPr>
        <p:spPr>
          <a:xfrm>
            <a:off x="4289210" y="434799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746BAC02-8409-46F6-B1EC-25A87BF962FE}"/>
              </a:ext>
            </a:extLst>
          </p:cNvPr>
          <p:cNvSpPr/>
          <p:nvPr/>
        </p:nvSpPr>
        <p:spPr>
          <a:xfrm>
            <a:off x="4370590" y="434799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B8249073-D59C-4495-9265-D9C74DF481E0}"/>
              </a:ext>
            </a:extLst>
          </p:cNvPr>
          <p:cNvSpPr/>
          <p:nvPr/>
        </p:nvSpPr>
        <p:spPr>
          <a:xfrm>
            <a:off x="4451969" y="434799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C0034C7C-A319-4CF4-AE80-E68AD175E1F2}"/>
              </a:ext>
            </a:extLst>
          </p:cNvPr>
          <p:cNvSpPr/>
          <p:nvPr/>
        </p:nvSpPr>
        <p:spPr>
          <a:xfrm>
            <a:off x="4289210" y="451400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F3105E78-3D24-4E75-B8C8-5AD5771FD6B1}"/>
              </a:ext>
            </a:extLst>
          </p:cNvPr>
          <p:cNvSpPr/>
          <p:nvPr/>
        </p:nvSpPr>
        <p:spPr>
          <a:xfrm>
            <a:off x="4370590" y="451400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21EFAA07-AC36-40B9-A163-270A1F4F6ECE}"/>
              </a:ext>
            </a:extLst>
          </p:cNvPr>
          <p:cNvSpPr/>
          <p:nvPr/>
        </p:nvSpPr>
        <p:spPr>
          <a:xfrm>
            <a:off x="4451969" y="451400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79B25403-C17A-4F8A-9396-83C0C1A38FEE}"/>
              </a:ext>
            </a:extLst>
          </p:cNvPr>
          <p:cNvSpPr/>
          <p:nvPr/>
        </p:nvSpPr>
        <p:spPr>
          <a:xfrm>
            <a:off x="4207830" y="167421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FDFBFF04-C337-4650-B468-534AB8113C49}"/>
              </a:ext>
            </a:extLst>
          </p:cNvPr>
          <p:cNvSpPr/>
          <p:nvPr/>
        </p:nvSpPr>
        <p:spPr>
          <a:xfrm>
            <a:off x="4207830" y="333428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51B82689-D8F8-4101-9618-DBC986A1E3E9}"/>
              </a:ext>
            </a:extLst>
          </p:cNvPr>
          <p:cNvSpPr/>
          <p:nvPr/>
        </p:nvSpPr>
        <p:spPr>
          <a:xfrm>
            <a:off x="4207830" y="499435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704" name="Rectangle 703">
            <a:extLst>
              <a:ext uri="{FF2B5EF4-FFF2-40B4-BE49-F238E27FC236}">
                <a16:creationId xmlns:a16="http://schemas.microsoft.com/office/drawing/2014/main" id="{AE596765-51F4-49B1-B88C-EDBDC8A13EF0}"/>
              </a:ext>
            </a:extLst>
          </p:cNvPr>
          <p:cNvSpPr/>
          <p:nvPr/>
        </p:nvSpPr>
        <p:spPr>
          <a:xfrm>
            <a:off x="4207830" y="665442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27E007B9-E1A2-40A7-8340-0F698CBA67AB}"/>
              </a:ext>
            </a:extLst>
          </p:cNvPr>
          <p:cNvSpPr/>
          <p:nvPr/>
        </p:nvSpPr>
        <p:spPr>
          <a:xfrm>
            <a:off x="4207830" y="831449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3481C321-ADA3-4101-BA4D-4ED0EE23C71C}"/>
              </a:ext>
            </a:extLst>
          </p:cNvPr>
          <p:cNvSpPr/>
          <p:nvPr/>
        </p:nvSpPr>
        <p:spPr>
          <a:xfrm>
            <a:off x="4207830" y="997456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45C87118-8A8B-4ABD-BFDB-F6CE999FAFB2}"/>
              </a:ext>
            </a:extLst>
          </p:cNvPr>
          <p:cNvSpPr/>
          <p:nvPr/>
        </p:nvSpPr>
        <p:spPr>
          <a:xfrm>
            <a:off x="4207830" y="1163463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7A931FD5-CC9E-4B51-A2B3-2231099DFE02}"/>
              </a:ext>
            </a:extLst>
          </p:cNvPr>
          <p:cNvSpPr/>
          <p:nvPr/>
        </p:nvSpPr>
        <p:spPr>
          <a:xfrm>
            <a:off x="4207830" y="1329470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F6F7BE64-FAD2-4427-9E27-DC73DD8EE9BB}"/>
              </a:ext>
            </a:extLst>
          </p:cNvPr>
          <p:cNvSpPr/>
          <p:nvPr/>
        </p:nvSpPr>
        <p:spPr>
          <a:xfrm>
            <a:off x="4207830" y="1495477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0AEC2BAA-7829-4C3D-8C08-D0B0D3A3E082}"/>
              </a:ext>
            </a:extLst>
          </p:cNvPr>
          <p:cNvSpPr/>
          <p:nvPr/>
        </p:nvSpPr>
        <p:spPr>
          <a:xfrm>
            <a:off x="4207830" y="1758096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E76ABF62-D1AB-4B70-9DA2-2DDB2E55623C}"/>
              </a:ext>
            </a:extLst>
          </p:cNvPr>
          <p:cNvSpPr/>
          <p:nvPr/>
        </p:nvSpPr>
        <p:spPr>
          <a:xfrm>
            <a:off x="4207830" y="1924103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661B33D7-D8AE-46E0-8D9D-8324F2E9BE12}"/>
              </a:ext>
            </a:extLst>
          </p:cNvPr>
          <p:cNvSpPr/>
          <p:nvPr/>
        </p:nvSpPr>
        <p:spPr>
          <a:xfrm>
            <a:off x="4207830" y="2090110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3D118F12-F7ED-422D-9968-51111F698AD3}"/>
              </a:ext>
            </a:extLst>
          </p:cNvPr>
          <p:cNvSpPr/>
          <p:nvPr/>
        </p:nvSpPr>
        <p:spPr>
          <a:xfrm>
            <a:off x="4207830" y="2256117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BC42996F-5E1A-4D1A-81A8-D4D43B133DF3}"/>
              </a:ext>
            </a:extLst>
          </p:cNvPr>
          <p:cNvSpPr/>
          <p:nvPr/>
        </p:nvSpPr>
        <p:spPr>
          <a:xfrm>
            <a:off x="4207830" y="2422124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DF6660F2-E121-4C1B-95E1-045492EDF37F}"/>
              </a:ext>
            </a:extLst>
          </p:cNvPr>
          <p:cNvSpPr/>
          <p:nvPr/>
        </p:nvSpPr>
        <p:spPr>
          <a:xfrm>
            <a:off x="4207830" y="2588131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97A93BC3-5E91-4995-ADC8-76C7D148F5B3}"/>
              </a:ext>
            </a:extLst>
          </p:cNvPr>
          <p:cNvSpPr/>
          <p:nvPr/>
        </p:nvSpPr>
        <p:spPr>
          <a:xfrm>
            <a:off x="4207830" y="2754138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142C1D99-A45B-4D74-9BA4-D1F47EE38B8E}"/>
              </a:ext>
            </a:extLst>
          </p:cNvPr>
          <p:cNvSpPr/>
          <p:nvPr/>
        </p:nvSpPr>
        <p:spPr>
          <a:xfrm>
            <a:off x="4207830" y="2920145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A5913C90-D0F3-4BF1-87E8-0AA1096AA919}"/>
              </a:ext>
            </a:extLst>
          </p:cNvPr>
          <p:cNvSpPr/>
          <p:nvPr/>
        </p:nvSpPr>
        <p:spPr>
          <a:xfrm>
            <a:off x="4207830" y="3086152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7590F3E5-1A5F-4A64-87E4-325F6D0706C0}"/>
              </a:ext>
            </a:extLst>
          </p:cNvPr>
          <p:cNvSpPr/>
          <p:nvPr/>
        </p:nvSpPr>
        <p:spPr>
          <a:xfrm>
            <a:off x="4207830" y="3351951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8BA0CDA9-6346-427F-86E4-9B43CA12BD65}"/>
              </a:ext>
            </a:extLst>
          </p:cNvPr>
          <p:cNvSpPr/>
          <p:nvPr/>
        </p:nvSpPr>
        <p:spPr>
          <a:xfrm>
            <a:off x="4207830" y="3517958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A4D5C018-1820-4122-8BE6-B47064830893}"/>
              </a:ext>
            </a:extLst>
          </p:cNvPr>
          <p:cNvSpPr/>
          <p:nvPr/>
        </p:nvSpPr>
        <p:spPr>
          <a:xfrm>
            <a:off x="4207830" y="3683965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517755E8-7FAC-48D8-8643-E2FB855A9C37}"/>
              </a:ext>
            </a:extLst>
          </p:cNvPr>
          <p:cNvSpPr/>
          <p:nvPr/>
        </p:nvSpPr>
        <p:spPr>
          <a:xfrm>
            <a:off x="4207830" y="3849972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0E0E6D0A-4066-4D14-8308-21B2E053458C}"/>
              </a:ext>
            </a:extLst>
          </p:cNvPr>
          <p:cNvSpPr/>
          <p:nvPr/>
        </p:nvSpPr>
        <p:spPr>
          <a:xfrm>
            <a:off x="4207830" y="4015979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04C55D92-BC4D-4D49-8EA1-F5449EB9B7CA}"/>
              </a:ext>
            </a:extLst>
          </p:cNvPr>
          <p:cNvSpPr/>
          <p:nvPr/>
        </p:nvSpPr>
        <p:spPr>
          <a:xfrm>
            <a:off x="4207830" y="4181986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3E169607-1249-4148-BDC9-12C544994EF9}"/>
              </a:ext>
            </a:extLst>
          </p:cNvPr>
          <p:cNvSpPr/>
          <p:nvPr/>
        </p:nvSpPr>
        <p:spPr>
          <a:xfrm>
            <a:off x="4207830" y="4347993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06A0CAD7-464A-4B7E-A7FA-72197B1BA40F}"/>
              </a:ext>
            </a:extLst>
          </p:cNvPr>
          <p:cNvSpPr/>
          <p:nvPr/>
        </p:nvSpPr>
        <p:spPr>
          <a:xfrm>
            <a:off x="4207830" y="4514000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45B4AFCF-6B5D-4575-912B-4FE45490544D}"/>
              </a:ext>
            </a:extLst>
          </p:cNvPr>
          <p:cNvSpPr/>
          <p:nvPr/>
        </p:nvSpPr>
        <p:spPr>
          <a:xfrm>
            <a:off x="4207830" y="4680007"/>
            <a:ext cx="81380" cy="137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  <a:endParaRPr lang="en-IN" sz="800" dirty="0"/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F4702DA-97F4-45FA-80C0-9854B461B18C}"/>
              </a:ext>
            </a:extLst>
          </p:cNvPr>
          <p:cNvSpPr/>
          <p:nvPr/>
        </p:nvSpPr>
        <p:spPr>
          <a:xfrm>
            <a:off x="4289210" y="468000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BC8FFF8D-0732-4183-B689-0F84A7BA5EA5}"/>
              </a:ext>
            </a:extLst>
          </p:cNvPr>
          <p:cNvSpPr/>
          <p:nvPr/>
        </p:nvSpPr>
        <p:spPr>
          <a:xfrm>
            <a:off x="4370590" y="468000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90B2365-BA7E-43F5-A13B-3D917E9D4678}"/>
              </a:ext>
            </a:extLst>
          </p:cNvPr>
          <p:cNvSpPr/>
          <p:nvPr/>
        </p:nvSpPr>
        <p:spPr>
          <a:xfrm>
            <a:off x="4451969" y="468000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A0F5AF4-C0D7-4941-A32A-BCDF467AB507}"/>
              </a:ext>
            </a:extLst>
          </p:cNvPr>
          <p:cNvCxnSpPr>
            <a:stCxn id="218" idx="3"/>
            <a:endCxn id="414" idx="1"/>
          </p:cNvCxnSpPr>
          <p:nvPr/>
        </p:nvCxnSpPr>
        <p:spPr>
          <a:xfrm flipV="1">
            <a:off x="546441" y="735976"/>
            <a:ext cx="959645" cy="1756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F727A3-5DBF-42BF-8A70-845449E6ABB8}"/>
              </a:ext>
            </a:extLst>
          </p:cNvPr>
          <p:cNvCxnSpPr>
            <a:stCxn id="218" idx="3"/>
            <a:endCxn id="365" idx="1"/>
          </p:cNvCxnSpPr>
          <p:nvPr/>
        </p:nvCxnSpPr>
        <p:spPr>
          <a:xfrm>
            <a:off x="546441" y="2492658"/>
            <a:ext cx="95964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0A4E08-8A7E-4A8B-AF0A-593B81252AAC}"/>
              </a:ext>
            </a:extLst>
          </p:cNvPr>
          <p:cNvCxnSpPr>
            <a:stCxn id="218" idx="3"/>
            <a:endCxn id="320" idx="1"/>
          </p:cNvCxnSpPr>
          <p:nvPr/>
        </p:nvCxnSpPr>
        <p:spPr>
          <a:xfrm>
            <a:off x="546441" y="2492658"/>
            <a:ext cx="959645" cy="1593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8B02181-E4A0-4C90-9CD6-82400F519523}"/>
              </a:ext>
            </a:extLst>
          </p:cNvPr>
          <p:cNvCxnSpPr>
            <a:stCxn id="417" idx="3"/>
            <a:endCxn id="570" idx="1"/>
          </p:cNvCxnSpPr>
          <p:nvPr/>
        </p:nvCxnSpPr>
        <p:spPr>
          <a:xfrm flipV="1">
            <a:off x="1831605" y="403962"/>
            <a:ext cx="1028360" cy="332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8D7EC5D-64D3-491C-89C4-315A0D66CB85}"/>
              </a:ext>
            </a:extLst>
          </p:cNvPr>
          <p:cNvCxnSpPr>
            <a:stCxn id="417" idx="3"/>
            <a:endCxn id="555" idx="1"/>
          </p:cNvCxnSpPr>
          <p:nvPr/>
        </p:nvCxnSpPr>
        <p:spPr>
          <a:xfrm>
            <a:off x="1831605" y="735976"/>
            <a:ext cx="1028360" cy="166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A196C24-050E-439B-9950-9115B3AD747D}"/>
              </a:ext>
            </a:extLst>
          </p:cNvPr>
          <p:cNvCxnSpPr>
            <a:stCxn id="417" idx="3"/>
            <a:endCxn id="540" idx="1"/>
          </p:cNvCxnSpPr>
          <p:nvPr/>
        </p:nvCxnSpPr>
        <p:spPr>
          <a:xfrm>
            <a:off x="1831605" y="735976"/>
            <a:ext cx="1028360" cy="664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9CDD97-1DA9-48C2-8059-51C613D99D85}"/>
              </a:ext>
            </a:extLst>
          </p:cNvPr>
          <p:cNvCxnSpPr>
            <a:stCxn id="368" idx="3"/>
            <a:endCxn id="525" idx="1"/>
          </p:cNvCxnSpPr>
          <p:nvPr/>
        </p:nvCxnSpPr>
        <p:spPr>
          <a:xfrm flipV="1">
            <a:off x="1831605" y="1994637"/>
            <a:ext cx="1028360" cy="498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01109D2-54AF-4EF9-B94C-05356BF194BC}"/>
              </a:ext>
            </a:extLst>
          </p:cNvPr>
          <p:cNvCxnSpPr>
            <a:stCxn id="368" idx="3"/>
            <a:endCxn id="510" idx="1"/>
          </p:cNvCxnSpPr>
          <p:nvPr/>
        </p:nvCxnSpPr>
        <p:spPr>
          <a:xfrm>
            <a:off x="1831605" y="2492658"/>
            <a:ext cx="102836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5523B0D-1193-4F06-BC10-D7E783AA810B}"/>
              </a:ext>
            </a:extLst>
          </p:cNvPr>
          <p:cNvCxnSpPr>
            <a:stCxn id="368" idx="3"/>
            <a:endCxn id="495" idx="1"/>
          </p:cNvCxnSpPr>
          <p:nvPr/>
        </p:nvCxnSpPr>
        <p:spPr>
          <a:xfrm>
            <a:off x="1831605" y="2492658"/>
            <a:ext cx="1028360" cy="498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1BAA2A4-964C-47F2-82BB-016F9656731D}"/>
              </a:ext>
            </a:extLst>
          </p:cNvPr>
          <p:cNvCxnSpPr>
            <a:stCxn id="323" idx="3"/>
            <a:endCxn id="484" idx="1"/>
          </p:cNvCxnSpPr>
          <p:nvPr/>
        </p:nvCxnSpPr>
        <p:spPr>
          <a:xfrm flipV="1">
            <a:off x="1831605" y="3613871"/>
            <a:ext cx="1028360" cy="472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EFA798F-42A6-4CAD-9F16-BC0537C0258D}"/>
              </a:ext>
            </a:extLst>
          </p:cNvPr>
          <p:cNvCxnSpPr>
            <a:stCxn id="323" idx="3"/>
            <a:endCxn id="465" idx="1"/>
          </p:cNvCxnSpPr>
          <p:nvPr/>
        </p:nvCxnSpPr>
        <p:spPr>
          <a:xfrm>
            <a:off x="1831605" y="4086513"/>
            <a:ext cx="102836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DA2E91E-7D41-4AD7-A937-609A7458E7A8}"/>
              </a:ext>
            </a:extLst>
          </p:cNvPr>
          <p:cNvCxnSpPr>
            <a:stCxn id="323" idx="3"/>
            <a:endCxn id="450" idx="1"/>
          </p:cNvCxnSpPr>
          <p:nvPr/>
        </p:nvCxnSpPr>
        <p:spPr>
          <a:xfrm>
            <a:off x="1831605" y="4086513"/>
            <a:ext cx="1028360" cy="498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83F2D74-6450-4BB9-A275-4C11E9E7917E}"/>
              </a:ext>
            </a:extLst>
          </p:cNvPr>
          <p:cNvCxnSpPr>
            <a:stCxn id="573" idx="3"/>
            <a:endCxn id="719" idx="1"/>
          </p:cNvCxnSpPr>
          <p:nvPr/>
        </p:nvCxnSpPr>
        <p:spPr>
          <a:xfrm flipV="1">
            <a:off x="3185484" y="236364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63F94A9-6926-484A-B3CF-8C712456B435}"/>
              </a:ext>
            </a:extLst>
          </p:cNvPr>
          <p:cNvCxnSpPr>
            <a:stCxn id="573" idx="3"/>
            <a:endCxn id="715" idx="1"/>
          </p:cNvCxnSpPr>
          <p:nvPr/>
        </p:nvCxnSpPr>
        <p:spPr>
          <a:xfrm flipV="1">
            <a:off x="3185484" y="402371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0F2BB94-F648-4E11-BA5A-AD354E0F406F}"/>
              </a:ext>
            </a:extLst>
          </p:cNvPr>
          <p:cNvCxnSpPr>
            <a:stCxn id="573" idx="3"/>
            <a:endCxn id="711" idx="1"/>
          </p:cNvCxnSpPr>
          <p:nvPr/>
        </p:nvCxnSpPr>
        <p:spPr>
          <a:xfrm>
            <a:off x="3185484" y="403962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E9FC76B-18B9-429D-BF3A-569F3ED76611}"/>
              </a:ext>
            </a:extLst>
          </p:cNvPr>
          <p:cNvCxnSpPr>
            <a:stCxn id="558" idx="3"/>
            <a:endCxn id="704" idx="1"/>
          </p:cNvCxnSpPr>
          <p:nvPr/>
        </p:nvCxnSpPr>
        <p:spPr>
          <a:xfrm flipV="1">
            <a:off x="3185484" y="734385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992202D-77A1-461C-8F7B-36ADD8BF5CDB}"/>
              </a:ext>
            </a:extLst>
          </p:cNvPr>
          <p:cNvCxnSpPr>
            <a:stCxn id="558" idx="3"/>
            <a:endCxn id="700" idx="1"/>
          </p:cNvCxnSpPr>
          <p:nvPr/>
        </p:nvCxnSpPr>
        <p:spPr>
          <a:xfrm flipV="1">
            <a:off x="3185484" y="900392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018F189-4CFB-4F11-A49B-3ABA2A082184}"/>
              </a:ext>
            </a:extLst>
          </p:cNvPr>
          <p:cNvCxnSpPr>
            <a:stCxn id="558" idx="3"/>
            <a:endCxn id="696" idx="1"/>
          </p:cNvCxnSpPr>
          <p:nvPr/>
        </p:nvCxnSpPr>
        <p:spPr>
          <a:xfrm>
            <a:off x="3185484" y="901983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864A152-25B8-4BAD-8F66-2BCB04E2AB17}"/>
              </a:ext>
            </a:extLst>
          </p:cNvPr>
          <p:cNvCxnSpPr>
            <a:stCxn id="543" idx="3"/>
            <a:endCxn id="689" idx="1"/>
          </p:cNvCxnSpPr>
          <p:nvPr/>
        </p:nvCxnSpPr>
        <p:spPr>
          <a:xfrm flipV="1">
            <a:off x="3185484" y="1232406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7748D77-1B37-4960-81FD-ADAA12B46D4D}"/>
              </a:ext>
            </a:extLst>
          </p:cNvPr>
          <p:cNvCxnSpPr>
            <a:stCxn id="543" idx="3"/>
            <a:endCxn id="685" idx="1"/>
          </p:cNvCxnSpPr>
          <p:nvPr/>
        </p:nvCxnSpPr>
        <p:spPr>
          <a:xfrm flipV="1">
            <a:off x="3185484" y="1398413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898BD07-D4C5-4EED-BB5C-6760AFA07FB3}"/>
              </a:ext>
            </a:extLst>
          </p:cNvPr>
          <p:cNvCxnSpPr>
            <a:cxnSpLocks/>
            <a:stCxn id="543" idx="3"/>
            <a:endCxn id="681" idx="1"/>
          </p:cNvCxnSpPr>
          <p:nvPr/>
        </p:nvCxnSpPr>
        <p:spPr>
          <a:xfrm>
            <a:off x="3185484" y="1400004"/>
            <a:ext cx="1022346" cy="164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C29E700B-FC0C-4D46-A629-8C45766EB798}"/>
              </a:ext>
            </a:extLst>
          </p:cNvPr>
          <p:cNvCxnSpPr>
            <a:cxnSpLocks/>
          </p:cNvCxnSpPr>
          <p:nvPr/>
        </p:nvCxnSpPr>
        <p:spPr>
          <a:xfrm flipV="1">
            <a:off x="3185483" y="1812182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4" name="Connector: Elbow 503">
            <a:extLst>
              <a:ext uri="{FF2B5EF4-FFF2-40B4-BE49-F238E27FC236}">
                <a16:creationId xmlns:a16="http://schemas.microsoft.com/office/drawing/2014/main" id="{34A723D4-314E-4DA2-9243-B378EE9BA8CF}"/>
              </a:ext>
            </a:extLst>
          </p:cNvPr>
          <p:cNvCxnSpPr>
            <a:cxnSpLocks/>
          </p:cNvCxnSpPr>
          <p:nvPr/>
        </p:nvCxnSpPr>
        <p:spPr>
          <a:xfrm flipV="1">
            <a:off x="3185483" y="1978189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5" name="Connector: Elbow 504">
            <a:extLst>
              <a:ext uri="{FF2B5EF4-FFF2-40B4-BE49-F238E27FC236}">
                <a16:creationId xmlns:a16="http://schemas.microsoft.com/office/drawing/2014/main" id="{AF234C20-F338-40B3-9DC2-A0E1D4720CC0}"/>
              </a:ext>
            </a:extLst>
          </p:cNvPr>
          <p:cNvCxnSpPr>
            <a:cxnSpLocks/>
          </p:cNvCxnSpPr>
          <p:nvPr/>
        </p:nvCxnSpPr>
        <p:spPr>
          <a:xfrm>
            <a:off x="3185483" y="1979780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ctor: Elbow 517">
            <a:extLst>
              <a:ext uri="{FF2B5EF4-FFF2-40B4-BE49-F238E27FC236}">
                <a16:creationId xmlns:a16="http://schemas.microsoft.com/office/drawing/2014/main" id="{B6CEECBD-A50E-46A9-8789-FCA7C79C3EC7}"/>
              </a:ext>
            </a:extLst>
          </p:cNvPr>
          <p:cNvCxnSpPr>
            <a:cxnSpLocks/>
          </p:cNvCxnSpPr>
          <p:nvPr/>
        </p:nvCxnSpPr>
        <p:spPr>
          <a:xfrm flipV="1">
            <a:off x="3185483" y="2310203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9" name="Connector: Elbow 518">
            <a:extLst>
              <a:ext uri="{FF2B5EF4-FFF2-40B4-BE49-F238E27FC236}">
                <a16:creationId xmlns:a16="http://schemas.microsoft.com/office/drawing/2014/main" id="{A734898F-5875-49EF-A89D-0F08738EB3CA}"/>
              </a:ext>
            </a:extLst>
          </p:cNvPr>
          <p:cNvCxnSpPr>
            <a:cxnSpLocks/>
          </p:cNvCxnSpPr>
          <p:nvPr/>
        </p:nvCxnSpPr>
        <p:spPr>
          <a:xfrm flipV="1">
            <a:off x="3185483" y="2476210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0" name="Connector: Elbow 519">
            <a:extLst>
              <a:ext uri="{FF2B5EF4-FFF2-40B4-BE49-F238E27FC236}">
                <a16:creationId xmlns:a16="http://schemas.microsoft.com/office/drawing/2014/main" id="{C640B0EE-35CD-45A5-9729-72459431A321}"/>
              </a:ext>
            </a:extLst>
          </p:cNvPr>
          <p:cNvCxnSpPr>
            <a:cxnSpLocks/>
          </p:cNvCxnSpPr>
          <p:nvPr/>
        </p:nvCxnSpPr>
        <p:spPr>
          <a:xfrm>
            <a:off x="3185483" y="2477801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43965B5B-1B1F-4602-9BC0-8EA080062966}"/>
              </a:ext>
            </a:extLst>
          </p:cNvPr>
          <p:cNvCxnSpPr>
            <a:cxnSpLocks/>
          </p:cNvCxnSpPr>
          <p:nvPr/>
        </p:nvCxnSpPr>
        <p:spPr>
          <a:xfrm flipV="1">
            <a:off x="3185483" y="2808224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4" name="Connector: Elbow 533">
            <a:extLst>
              <a:ext uri="{FF2B5EF4-FFF2-40B4-BE49-F238E27FC236}">
                <a16:creationId xmlns:a16="http://schemas.microsoft.com/office/drawing/2014/main" id="{0D35B83B-5E00-4D4D-834F-4AA65E9AE746}"/>
              </a:ext>
            </a:extLst>
          </p:cNvPr>
          <p:cNvCxnSpPr>
            <a:cxnSpLocks/>
          </p:cNvCxnSpPr>
          <p:nvPr/>
        </p:nvCxnSpPr>
        <p:spPr>
          <a:xfrm flipV="1">
            <a:off x="3185483" y="2974231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5" name="Connector: Elbow 534">
            <a:extLst>
              <a:ext uri="{FF2B5EF4-FFF2-40B4-BE49-F238E27FC236}">
                <a16:creationId xmlns:a16="http://schemas.microsoft.com/office/drawing/2014/main" id="{4705CEA6-DD34-4B7A-83E1-6C01D8D45CC0}"/>
              </a:ext>
            </a:extLst>
          </p:cNvPr>
          <p:cNvCxnSpPr>
            <a:cxnSpLocks/>
          </p:cNvCxnSpPr>
          <p:nvPr/>
        </p:nvCxnSpPr>
        <p:spPr>
          <a:xfrm>
            <a:off x="3185483" y="2975822"/>
            <a:ext cx="1022346" cy="164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nector: Elbow 547">
            <a:extLst>
              <a:ext uri="{FF2B5EF4-FFF2-40B4-BE49-F238E27FC236}">
                <a16:creationId xmlns:a16="http://schemas.microsoft.com/office/drawing/2014/main" id="{123077A2-25B3-4374-A644-0BBC18148F93}"/>
              </a:ext>
            </a:extLst>
          </p:cNvPr>
          <p:cNvCxnSpPr/>
          <p:nvPr/>
        </p:nvCxnSpPr>
        <p:spPr>
          <a:xfrm flipV="1">
            <a:off x="3207168" y="3434159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9" name="Connector: Elbow 548">
            <a:extLst>
              <a:ext uri="{FF2B5EF4-FFF2-40B4-BE49-F238E27FC236}">
                <a16:creationId xmlns:a16="http://schemas.microsoft.com/office/drawing/2014/main" id="{415C8471-F8B3-4AB7-B676-707FD1C147EC}"/>
              </a:ext>
            </a:extLst>
          </p:cNvPr>
          <p:cNvCxnSpPr/>
          <p:nvPr/>
        </p:nvCxnSpPr>
        <p:spPr>
          <a:xfrm flipV="1">
            <a:off x="3207168" y="3600166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0" name="Connector: Elbow 549">
            <a:extLst>
              <a:ext uri="{FF2B5EF4-FFF2-40B4-BE49-F238E27FC236}">
                <a16:creationId xmlns:a16="http://schemas.microsoft.com/office/drawing/2014/main" id="{48F1BEBD-F8B9-4D76-AACE-ECDCBA44261C}"/>
              </a:ext>
            </a:extLst>
          </p:cNvPr>
          <p:cNvCxnSpPr/>
          <p:nvPr/>
        </p:nvCxnSpPr>
        <p:spPr>
          <a:xfrm>
            <a:off x="3207168" y="3601757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Connector: Elbow 562">
            <a:extLst>
              <a:ext uri="{FF2B5EF4-FFF2-40B4-BE49-F238E27FC236}">
                <a16:creationId xmlns:a16="http://schemas.microsoft.com/office/drawing/2014/main" id="{C2EAC1BE-FADC-41D6-96B1-1A6D54E45ED0}"/>
              </a:ext>
            </a:extLst>
          </p:cNvPr>
          <p:cNvCxnSpPr/>
          <p:nvPr/>
        </p:nvCxnSpPr>
        <p:spPr>
          <a:xfrm flipV="1">
            <a:off x="3207168" y="3932180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4" name="Connector: Elbow 563">
            <a:extLst>
              <a:ext uri="{FF2B5EF4-FFF2-40B4-BE49-F238E27FC236}">
                <a16:creationId xmlns:a16="http://schemas.microsoft.com/office/drawing/2014/main" id="{89FD2514-48F0-49E3-BBDF-4B9DAA104B48}"/>
              </a:ext>
            </a:extLst>
          </p:cNvPr>
          <p:cNvCxnSpPr/>
          <p:nvPr/>
        </p:nvCxnSpPr>
        <p:spPr>
          <a:xfrm flipV="1">
            <a:off x="3207168" y="4098187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5" name="Connector: Elbow 564">
            <a:extLst>
              <a:ext uri="{FF2B5EF4-FFF2-40B4-BE49-F238E27FC236}">
                <a16:creationId xmlns:a16="http://schemas.microsoft.com/office/drawing/2014/main" id="{239E9DF6-4290-4F23-ABD7-851E10BA273C}"/>
              </a:ext>
            </a:extLst>
          </p:cNvPr>
          <p:cNvCxnSpPr/>
          <p:nvPr/>
        </p:nvCxnSpPr>
        <p:spPr>
          <a:xfrm>
            <a:off x="3207168" y="4099778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or: Elbow 577">
            <a:extLst>
              <a:ext uri="{FF2B5EF4-FFF2-40B4-BE49-F238E27FC236}">
                <a16:creationId xmlns:a16="http://schemas.microsoft.com/office/drawing/2014/main" id="{9A03D6DF-4438-4D56-851E-326BACA0C5C5}"/>
              </a:ext>
            </a:extLst>
          </p:cNvPr>
          <p:cNvCxnSpPr/>
          <p:nvPr/>
        </p:nvCxnSpPr>
        <p:spPr>
          <a:xfrm flipV="1">
            <a:off x="3207168" y="4430201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9" name="Connector: Elbow 578">
            <a:extLst>
              <a:ext uri="{FF2B5EF4-FFF2-40B4-BE49-F238E27FC236}">
                <a16:creationId xmlns:a16="http://schemas.microsoft.com/office/drawing/2014/main" id="{1F697EF2-4CD0-460B-BE4E-5112F98B1409}"/>
              </a:ext>
            </a:extLst>
          </p:cNvPr>
          <p:cNvCxnSpPr/>
          <p:nvPr/>
        </p:nvCxnSpPr>
        <p:spPr>
          <a:xfrm flipV="1">
            <a:off x="3207168" y="4596208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0" name="Connector: Elbow 579">
            <a:extLst>
              <a:ext uri="{FF2B5EF4-FFF2-40B4-BE49-F238E27FC236}">
                <a16:creationId xmlns:a16="http://schemas.microsoft.com/office/drawing/2014/main" id="{22E9649A-1D27-4C2A-B7AE-4A99A90D7936}"/>
              </a:ext>
            </a:extLst>
          </p:cNvPr>
          <p:cNvCxnSpPr>
            <a:cxnSpLocks/>
          </p:cNvCxnSpPr>
          <p:nvPr/>
        </p:nvCxnSpPr>
        <p:spPr>
          <a:xfrm>
            <a:off x="3207168" y="4597799"/>
            <a:ext cx="1022346" cy="164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908FE2A5-412B-42C9-BA53-91CF20CC323E}"/>
              </a:ext>
            </a:extLst>
          </p:cNvPr>
          <p:cNvSpPr/>
          <p:nvPr/>
        </p:nvSpPr>
        <p:spPr>
          <a:xfrm>
            <a:off x="302302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8EDC3F7-CD52-45EB-9B7C-1C7FB8F27AF0}"/>
              </a:ext>
            </a:extLst>
          </p:cNvPr>
          <p:cNvSpPr/>
          <p:nvPr/>
        </p:nvSpPr>
        <p:spPr>
          <a:xfrm>
            <a:off x="383682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D0F7DF-D8BE-420B-BE1A-F66CB87C77D0}"/>
              </a:ext>
            </a:extLst>
          </p:cNvPr>
          <p:cNvSpPr/>
          <p:nvPr/>
        </p:nvSpPr>
        <p:spPr>
          <a:xfrm>
            <a:off x="465061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0DDA33D-CEDA-4384-B390-CD149E9C495B}"/>
              </a:ext>
            </a:extLst>
          </p:cNvPr>
          <p:cNvSpPr/>
          <p:nvPr/>
        </p:nvSpPr>
        <p:spPr>
          <a:xfrm>
            <a:off x="302302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071B8F-2881-4E8F-8527-ACF124B70BD8}"/>
              </a:ext>
            </a:extLst>
          </p:cNvPr>
          <p:cNvSpPr/>
          <p:nvPr/>
        </p:nvSpPr>
        <p:spPr>
          <a:xfrm>
            <a:off x="383682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96713E5-1FEF-483F-AE21-23CB2F3C1DCF}"/>
              </a:ext>
            </a:extLst>
          </p:cNvPr>
          <p:cNvSpPr/>
          <p:nvPr/>
        </p:nvSpPr>
        <p:spPr>
          <a:xfrm>
            <a:off x="465061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1CF091A-77A7-4D39-B3DB-868A1C99FB72}"/>
              </a:ext>
            </a:extLst>
          </p:cNvPr>
          <p:cNvSpPr/>
          <p:nvPr/>
        </p:nvSpPr>
        <p:spPr>
          <a:xfrm>
            <a:off x="302302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C8796EF-00DF-445B-B668-367A24FBCEED}"/>
              </a:ext>
            </a:extLst>
          </p:cNvPr>
          <p:cNvSpPr/>
          <p:nvPr/>
        </p:nvSpPr>
        <p:spPr>
          <a:xfrm>
            <a:off x="383682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7F6C36E-197A-4C80-B845-031B39AB6E69}"/>
              </a:ext>
            </a:extLst>
          </p:cNvPr>
          <p:cNvSpPr/>
          <p:nvPr/>
        </p:nvSpPr>
        <p:spPr>
          <a:xfrm>
            <a:off x="465061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75DDD89-09E1-42EE-8E08-AAAF949C1847}"/>
              </a:ext>
            </a:extLst>
          </p:cNvPr>
          <p:cNvSpPr/>
          <p:nvPr/>
        </p:nvSpPr>
        <p:spPr>
          <a:xfrm>
            <a:off x="302302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E49B24D-ACB3-4F38-ACFA-04A749F55B06}"/>
              </a:ext>
            </a:extLst>
          </p:cNvPr>
          <p:cNvSpPr/>
          <p:nvPr/>
        </p:nvSpPr>
        <p:spPr>
          <a:xfrm>
            <a:off x="383682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32FA9E6-F81A-489F-AFAA-79639FD1E708}"/>
              </a:ext>
            </a:extLst>
          </p:cNvPr>
          <p:cNvSpPr/>
          <p:nvPr/>
        </p:nvSpPr>
        <p:spPr>
          <a:xfrm>
            <a:off x="465061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BC73464-434C-4DE3-99B3-6B47424C1425}"/>
              </a:ext>
            </a:extLst>
          </p:cNvPr>
          <p:cNvSpPr/>
          <p:nvPr/>
        </p:nvSpPr>
        <p:spPr>
          <a:xfrm>
            <a:off x="302302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495A015-BA0E-4734-99F8-8D787162339A}"/>
              </a:ext>
            </a:extLst>
          </p:cNvPr>
          <p:cNvSpPr/>
          <p:nvPr/>
        </p:nvSpPr>
        <p:spPr>
          <a:xfrm>
            <a:off x="383682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C96350F-21FC-44D4-8BC4-99EE49A4E2CE}"/>
              </a:ext>
            </a:extLst>
          </p:cNvPr>
          <p:cNvSpPr/>
          <p:nvPr/>
        </p:nvSpPr>
        <p:spPr>
          <a:xfrm>
            <a:off x="465061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A23B162-1EB8-4F1E-8C5B-EC6E8E652DB6}"/>
              </a:ext>
            </a:extLst>
          </p:cNvPr>
          <p:cNvSpPr/>
          <p:nvPr/>
        </p:nvSpPr>
        <p:spPr>
          <a:xfrm>
            <a:off x="302302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7FB3876-3B14-4A2F-A1A1-FD7854811B7A}"/>
              </a:ext>
            </a:extLst>
          </p:cNvPr>
          <p:cNvSpPr/>
          <p:nvPr/>
        </p:nvSpPr>
        <p:spPr>
          <a:xfrm>
            <a:off x="383682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EC2B773-2EAC-45C1-8BDF-32D415A3D930}"/>
              </a:ext>
            </a:extLst>
          </p:cNvPr>
          <p:cNvSpPr/>
          <p:nvPr/>
        </p:nvSpPr>
        <p:spPr>
          <a:xfrm>
            <a:off x="465061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6FC1C1A-F29B-4504-8243-1D59FAF64FFA}"/>
              </a:ext>
            </a:extLst>
          </p:cNvPr>
          <p:cNvSpPr/>
          <p:nvPr/>
        </p:nvSpPr>
        <p:spPr>
          <a:xfrm>
            <a:off x="302302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4ADF630-82A0-4E0E-A2E1-86C88C65B81C}"/>
              </a:ext>
            </a:extLst>
          </p:cNvPr>
          <p:cNvSpPr/>
          <p:nvPr/>
        </p:nvSpPr>
        <p:spPr>
          <a:xfrm>
            <a:off x="383682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12BFCF3-120C-4511-81AB-76B70031494E}"/>
              </a:ext>
            </a:extLst>
          </p:cNvPr>
          <p:cNvSpPr/>
          <p:nvPr/>
        </p:nvSpPr>
        <p:spPr>
          <a:xfrm>
            <a:off x="465061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8ADFDCB-587F-4271-B5C5-9D786870E1F2}"/>
              </a:ext>
            </a:extLst>
          </p:cNvPr>
          <p:cNvSpPr/>
          <p:nvPr/>
        </p:nvSpPr>
        <p:spPr>
          <a:xfrm>
            <a:off x="302302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D341189-11FF-4A8B-8CEC-B1D772A29ED0}"/>
              </a:ext>
            </a:extLst>
          </p:cNvPr>
          <p:cNvSpPr/>
          <p:nvPr/>
        </p:nvSpPr>
        <p:spPr>
          <a:xfrm>
            <a:off x="383682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04DF22-FC90-4A19-8A2E-158471B7F054}"/>
              </a:ext>
            </a:extLst>
          </p:cNvPr>
          <p:cNvSpPr/>
          <p:nvPr/>
        </p:nvSpPr>
        <p:spPr>
          <a:xfrm>
            <a:off x="465061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E310AA8-4B47-4C1B-9DDE-CB9FBB46D67B}"/>
              </a:ext>
            </a:extLst>
          </p:cNvPr>
          <p:cNvSpPr/>
          <p:nvPr/>
        </p:nvSpPr>
        <p:spPr>
          <a:xfrm>
            <a:off x="302302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132EC38-3BE5-480C-8D8E-3F848F6C2497}"/>
              </a:ext>
            </a:extLst>
          </p:cNvPr>
          <p:cNvSpPr/>
          <p:nvPr/>
        </p:nvSpPr>
        <p:spPr>
          <a:xfrm>
            <a:off x="383682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5D81C76-C420-4861-8356-7712FC4226DE}"/>
              </a:ext>
            </a:extLst>
          </p:cNvPr>
          <p:cNvSpPr/>
          <p:nvPr/>
        </p:nvSpPr>
        <p:spPr>
          <a:xfrm>
            <a:off x="465061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04917F6-CD9F-4267-A694-C07501FBA275}"/>
              </a:ext>
            </a:extLst>
          </p:cNvPr>
          <p:cNvSpPr/>
          <p:nvPr/>
        </p:nvSpPr>
        <p:spPr>
          <a:xfrm>
            <a:off x="302302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428CBAA-8738-48A9-AA5C-0DFFEBAD138C}"/>
              </a:ext>
            </a:extLst>
          </p:cNvPr>
          <p:cNvSpPr/>
          <p:nvPr/>
        </p:nvSpPr>
        <p:spPr>
          <a:xfrm>
            <a:off x="383682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F3F27E5-2906-41CA-BD18-8EBF9B35387C}"/>
              </a:ext>
            </a:extLst>
          </p:cNvPr>
          <p:cNvSpPr/>
          <p:nvPr/>
        </p:nvSpPr>
        <p:spPr>
          <a:xfrm>
            <a:off x="465061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189D7B8-91AF-45A5-894C-99AAD14B2AA5}"/>
              </a:ext>
            </a:extLst>
          </p:cNvPr>
          <p:cNvSpPr/>
          <p:nvPr/>
        </p:nvSpPr>
        <p:spPr>
          <a:xfrm>
            <a:off x="302302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7D7BD2A-0A52-4888-9A6A-4C6150DF328D}"/>
              </a:ext>
            </a:extLst>
          </p:cNvPr>
          <p:cNvSpPr/>
          <p:nvPr/>
        </p:nvSpPr>
        <p:spPr>
          <a:xfrm>
            <a:off x="383682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C1C29B4-97F1-4D71-94E8-77EF30784B70}"/>
              </a:ext>
            </a:extLst>
          </p:cNvPr>
          <p:cNvSpPr/>
          <p:nvPr/>
        </p:nvSpPr>
        <p:spPr>
          <a:xfrm>
            <a:off x="465061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B8B7D43-CB38-4447-A0E6-B9B5031C6B89}"/>
              </a:ext>
            </a:extLst>
          </p:cNvPr>
          <p:cNvSpPr/>
          <p:nvPr/>
        </p:nvSpPr>
        <p:spPr>
          <a:xfrm>
            <a:off x="302302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CE21FAF-1886-4927-B586-9A1BE3A65225}"/>
              </a:ext>
            </a:extLst>
          </p:cNvPr>
          <p:cNvSpPr/>
          <p:nvPr/>
        </p:nvSpPr>
        <p:spPr>
          <a:xfrm>
            <a:off x="383682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FEDEDC6-3F69-4F2D-AA87-8CF8E336D7E7}"/>
              </a:ext>
            </a:extLst>
          </p:cNvPr>
          <p:cNvSpPr/>
          <p:nvPr/>
        </p:nvSpPr>
        <p:spPr>
          <a:xfrm>
            <a:off x="465061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74EA98B-D633-41DB-8414-1EBE05D9C88B}"/>
              </a:ext>
            </a:extLst>
          </p:cNvPr>
          <p:cNvSpPr/>
          <p:nvPr/>
        </p:nvSpPr>
        <p:spPr>
          <a:xfrm>
            <a:off x="302302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9665D3B-7C8A-42D1-A5AD-2B72D74D5888}"/>
              </a:ext>
            </a:extLst>
          </p:cNvPr>
          <p:cNvSpPr/>
          <p:nvPr/>
        </p:nvSpPr>
        <p:spPr>
          <a:xfrm>
            <a:off x="383682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1C60D95-2133-4141-963C-843495BA5EFC}"/>
              </a:ext>
            </a:extLst>
          </p:cNvPr>
          <p:cNvSpPr/>
          <p:nvPr/>
        </p:nvSpPr>
        <p:spPr>
          <a:xfrm>
            <a:off x="465061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8808D39-9971-4014-89D9-23D23FA168D8}"/>
              </a:ext>
            </a:extLst>
          </p:cNvPr>
          <p:cNvSpPr/>
          <p:nvPr/>
        </p:nvSpPr>
        <p:spPr>
          <a:xfrm>
            <a:off x="302302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465358B-FD28-4821-B209-CBDE9388F966}"/>
              </a:ext>
            </a:extLst>
          </p:cNvPr>
          <p:cNvSpPr/>
          <p:nvPr/>
        </p:nvSpPr>
        <p:spPr>
          <a:xfrm>
            <a:off x="383682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0FBB57C-68B2-4B13-BF90-F48541B86F00}"/>
              </a:ext>
            </a:extLst>
          </p:cNvPr>
          <p:cNvSpPr/>
          <p:nvPr/>
        </p:nvSpPr>
        <p:spPr>
          <a:xfrm>
            <a:off x="465061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2D651A3-D353-4007-A3F7-AC2E2816E831}"/>
              </a:ext>
            </a:extLst>
          </p:cNvPr>
          <p:cNvSpPr/>
          <p:nvPr/>
        </p:nvSpPr>
        <p:spPr>
          <a:xfrm>
            <a:off x="302302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6B26778-B22B-4910-B2D1-AFBF201DE784}"/>
              </a:ext>
            </a:extLst>
          </p:cNvPr>
          <p:cNvSpPr/>
          <p:nvPr/>
        </p:nvSpPr>
        <p:spPr>
          <a:xfrm>
            <a:off x="383682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031CF7F-C25F-4E6D-8889-29265AD85D31}"/>
              </a:ext>
            </a:extLst>
          </p:cNvPr>
          <p:cNvSpPr/>
          <p:nvPr/>
        </p:nvSpPr>
        <p:spPr>
          <a:xfrm>
            <a:off x="465061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0BAC69A-1BB8-45FE-9389-11AB5EA9C6A3}"/>
              </a:ext>
            </a:extLst>
          </p:cNvPr>
          <p:cNvSpPr/>
          <p:nvPr/>
        </p:nvSpPr>
        <p:spPr>
          <a:xfrm>
            <a:off x="302302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CBAD409-16AB-4E07-B195-EF85841BC3A3}"/>
              </a:ext>
            </a:extLst>
          </p:cNvPr>
          <p:cNvSpPr/>
          <p:nvPr/>
        </p:nvSpPr>
        <p:spPr>
          <a:xfrm>
            <a:off x="383682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4F0CCF2-BF0E-4443-91CE-D385FCC9BB8B}"/>
              </a:ext>
            </a:extLst>
          </p:cNvPr>
          <p:cNvSpPr/>
          <p:nvPr/>
        </p:nvSpPr>
        <p:spPr>
          <a:xfrm>
            <a:off x="465061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356F3D7-2DA0-4427-AC3F-CDA1DA65E8EF}"/>
              </a:ext>
            </a:extLst>
          </p:cNvPr>
          <p:cNvSpPr/>
          <p:nvPr/>
        </p:nvSpPr>
        <p:spPr>
          <a:xfrm>
            <a:off x="302302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62E7A41B-F8DC-47E6-A921-ED85968B6DA8}"/>
              </a:ext>
            </a:extLst>
          </p:cNvPr>
          <p:cNvSpPr/>
          <p:nvPr/>
        </p:nvSpPr>
        <p:spPr>
          <a:xfrm>
            <a:off x="383682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29558A5-51C8-4DFF-96F7-A33273200E87}"/>
              </a:ext>
            </a:extLst>
          </p:cNvPr>
          <p:cNvSpPr/>
          <p:nvPr/>
        </p:nvSpPr>
        <p:spPr>
          <a:xfrm>
            <a:off x="465061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E9FD47C-F7BA-46F0-A58A-F7B982A5EEA2}"/>
              </a:ext>
            </a:extLst>
          </p:cNvPr>
          <p:cNvSpPr/>
          <p:nvPr/>
        </p:nvSpPr>
        <p:spPr>
          <a:xfrm>
            <a:off x="302302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23F774F-5CCA-4850-9115-068229AFC828}"/>
              </a:ext>
            </a:extLst>
          </p:cNvPr>
          <p:cNvSpPr/>
          <p:nvPr/>
        </p:nvSpPr>
        <p:spPr>
          <a:xfrm>
            <a:off x="383682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9990502-355F-4F55-863C-92F04C16BCDB}"/>
              </a:ext>
            </a:extLst>
          </p:cNvPr>
          <p:cNvSpPr/>
          <p:nvPr/>
        </p:nvSpPr>
        <p:spPr>
          <a:xfrm>
            <a:off x="465061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564B098-316C-48F0-B471-CC38560AAA79}"/>
              </a:ext>
            </a:extLst>
          </p:cNvPr>
          <p:cNvSpPr/>
          <p:nvPr/>
        </p:nvSpPr>
        <p:spPr>
          <a:xfrm>
            <a:off x="302302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5E8FA44-60E2-4D8D-9746-6F506C7C251E}"/>
              </a:ext>
            </a:extLst>
          </p:cNvPr>
          <p:cNvSpPr/>
          <p:nvPr/>
        </p:nvSpPr>
        <p:spPr>
          <a:xfrm>
            <a:off x="383682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7B469E9-6C90-4DB6-B4EB-CB4F2BC7A580}"/>
              </a:ext>
            </a:extLst>
          </p:cNvPr>
          <p:cNvSpPr/>
          <p:nvPr/>
        </p:nvSpPr>
        <p:spPr>
          <a:xfrm>
            <a:off x="465061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22948DF-6801-4B09-A831-7DFD918491BB}"/>
              </a:ext>
            </a:extLst>
          </p:cNvPr>
          <p:cNvSpPr/>
          <p:nvPr/>
        </p:nvSpPr>
        <p:spPr>
          <a:xfrm>
            <a:off x="302302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EDFFAB3-4675-4569-AD32-716EA6216C15}"/>
              </a:ext>
            </a:extLst>
          </p:cNvPr>
          <p:cNvSpPr/>
          <p:nvPr/>
        </p:nvSpPr>
        <p:spPr>
          <a:xfrm>
            <a:off x="383682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CB6E6A0-7932-46E8-85A2-26B98D983525}"/>
              </a:ext>
            </a:extLst>
          </p:cNvPr>
          <p:cNvSpPr/>
          <p:nvPr/>
        </p:nvSpPr>
        <p:spPr>
          <a:xfrm>
            <a:off x="465061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E703C3E-25B2-44CF-8EE4-CCBD57943C10}"/>
              </a:ext>
            </a:extLst>
          </p:cNvPr>
          <p:cNvSpPr/>
          <p:nvPr/>
        </p:nvSpPr>
        <p:spPr>
          <a:xfrm>
            <a:off x="302302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0F90847-7310-4A7A-9688-DA0B0334AF0A}"/>
              </a:ext>
            </a:extLst>
          </p:cNvPr>
          <p:cNvSpPr/>
          <p:nvPr/>
        </p:nvSpPr>
        <p:spPr>
          <a:xfrm>
            <a:off x="383682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7B3B31-E5C0-47EF-A36B-CBBC4BEF64BA}"/>
              </a:ext>
            </a:extLst>
          </p:cNvPr>
          <p:cNvSpPr/>
          <p:nvPr/>
        </p:nvSpPr>
        <p:spPr>
          <a:xfrm>
            <a:off x="465061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2F449A0-DE62-4830-8A9B-F5F7BB3F6402}"/>
              </a:ext>
            </a:extLst>
          </p:cNvPr>
          <p:cNvSpPr/>
          <p:nvPr/>
        </p:nvSpPr>
        <p:spPr>
          <a:xfrm>
            <a:off x="302302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9AB4190-8B7F-4444-BAEB-FA1546B49F46}"/>
              </a:ext>
            </a:extLst>
          </p:cNvPr>
          <p:cNvSpPr/>
          <p:nvPr/>
        </p:nvSpPr>
        <p:spPr>
          <a:xfrm>
            <a:off x="383682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02213D95-7042-4E70-9DEB-A49632826609}"/>
              </a:ext>
            </a:extLst>
          </p:cNvPr>
          <p:cNvSpPr/>
          <p:nvPr/>
        </p:nvSpPr>
        <p:spPr>
          <a:xfrm>
            <a:off x="465061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22E5CE9-0820-43D9-BBA3-B83D88E551E7}"/>
              </a:ext>
            </a:extLst>
          </p:cNvPr>
          <p:cNvSpPr/>
          <p:nvPr/>
        </p:nvSpPr>
        <p:spPr>
          <a:xfrm>
            <a:off x="302302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22719FD-D58E-42EF-8514-D84B3211B949}"/>
              </a:ext>
            </a:extLst>
          </p:cNvPr>
          <p:cNvSpPr/>
          <p:nvPr/>
        </p:nvSpPr>
        <p:spPr>
          <a:xfrm>
            <a:off x="383682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C513C3C-8490-4E45-B3C5-6F45C212BB58}"/>
              </a:ext>
            </a:extLst>
          </p:cNvPr>
          <p:cNvSpPr/>
          <p:nvPr/>
        </p:nvSpPr>
        <p:spPr>
          <a:xfrm>
            <a:off x="465061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B06BD0A-4677-486F-BCBF-51DF327108DB}"/>
              </a:ext>
            </a:extLst>
          </p:cNvPr>
          <p:cNvSpPr/>
          <p:nvPr/>
        </p:nvSpPr>
        <p:spPr>
          <a:xfrm>
            <a:off x="302302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4E0C1C4-A273-42FB-A171-3D83A5607448}"/>
              </a:ext>
            </a:extLst>
          </p:cNvPr>
          <p:cNvSpPr/>
          <p:nvPr/>
        </p:nvSpPr>
        <p:spPr>
          <a:xfrm>
            <a:off x="383682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B6A6CE4E-243B-4D46-8973-66BF859C91E2}"/>
              </a:ext>
            </a:extLst>
          </p:cNvPr>
          <p:cNvSpPr/>
          <p:nvPr/>
        </p:nvSpPr>
        <p:spPr>
          <a:xfrm>
            <a:off x="465061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E4A4E5C-32F2-470A-A70F-323ED58AD5A1}"/>
              </a:ext>
            </a:extLst>
          </p:cNvPr>
          <p:cNvSpPr/>
          <p:nvPr/>
        </p:nvSpPr>
        <p:spPr>
          <a:xfrm>
            <a:off x="302302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DE335CF-D563-462C-A282-5FD63A0AB2A2}"/>
              </a:ext>
            </a:extLst>
          </p:cNvPr>
          <p:cNvSpPr/>
          <p:nvPr/>
        </p:nvSpPr>
        <p:spPr>
          <a:xfrm>
            <a:off x="383682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0F8B945-8028-423C-819C-4B6F81B518C6}"/>
              </a:ext>
            </a:extLst>
          </p:cNvPr>
          <p:cNvSpPr/>
          <p:nvPr/>
        </p:nvSpPr>
        <p:spPr>
          <a:xfrm>
            <a:off x="465061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BA77FC4-B90A-4CF8-8FBF-BF843307D5A2}"/>
              </a:ext>
            </a:extLst>
          </p:cNvPr>
          <p:cNvSpPr/>
          <p:nvPr/>
        </p:nvSpPr>
        <p:spPr>
          <a:xfrm>
            <a:off x="302302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F7D9505-3364-4AD9-B135-3E23D8874E32}"/>
              </a:ext>
            </a:extLst>
          </p:cNvPr>
          <p:cNvSpPr/>
          <p:nvPr/>
        </p:nvSpPr>
        <p:spPr>
          <a:xfrm>
            <a:off x="383682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28F326C-1897-4C91-9EBB-F04B53E7E027}"/>
              </a:ext>
            </a:extLst>
          </p:cNvPr>
          <p:cNvSpPr/>
          <p:nvPr/>
        </p:nvSpPr>
        <p:spPr>
          <a:xfrm>
            <a:off x="465061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BE87AAA5-96A3-4139-9907-EAB6536D07D5}"/>
              </a:ext>
            </a:extLst>
          </p:cNvPr>
          <p:cNvGrpSpPr/>
          <p:nvPr/>
        </p:nvGrpSpPr>
        <p:grpSpPr>
          <a:xfrm>
            <a:off x="220922" y="169012"/>
            <a:ext cx="81380" cy="4650471"/>
            <a:chOff x="220922" y="169012"/>
            <a:chExt cx="81380" cy="4650471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B88068D-0F33-4AA3-9BB5-3C201442F34D}"/>
                </a:ext>
              </a:extLst>
            </p:cNvPr>
            <p:cNvSpPr/>
            <p:nvPr/>
          </p:nvSpPr>
          <p:spPr>
            <a:xfrm>
              <a:off x="220922" y="16901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DCF733-AD53-4ECD-8313-10803B716286}"/>
                </a:ext>
              </a:extLst>
            </p:cNvPr>
            <p:cNvSpPr/>
            <p:nvPr/>
          </p:nvSpPr>
          <p:spPr>
            <a:xfrm>
              <a:off x="220922" y="33501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9BCA99E-3D8C-4000-9E6C-60E64C12A240}"/>
                </a:ext>
              </a:extLst>
            </p:cNvPr>
            <p:cNvSpPr/>
            <p:nvPr/>
          </p:nvSpPr>
          <p:spPr>
            <a:xfrm>
              <a:off x="220922" y="50102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7EF935C-8D18-492D-8E22-F88BCF51ED96}"/>
                </a:ext>
              </a:extLst>
            </p:cNvPr>
            <p:cNvSpPr/>
            <p:nvPr/>
          </p:nvSpPr>
          <p:spPr>
            <a:xfrm>
              <a:off x="220922" y="66703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98E8C7A-3284-4518-940A-59780D5BE5B0}"/>
                </a:ext>
              </a:extLst>
            </p:cNvPr>
            <p:cNvSpPr/>
            <p:nvPr/>
          </p:nvSpPr>
          <p:spPr>
            <a:xfrm>
              <a:off x="220922" y="83304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5CFC2FB-AA7A-4EFC-8E58-17AA3338FE9F}"/>
                </a:ext>
              </a:extLst>
            </p:cNvPr>
            <p:cNvSpPr/>
            <p:nvPr/>
          </p:nvSpPr>
          <p:spPr>
            <a:xfrm>
              <a:off x="220922" y="99904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22397C8-FCFA-4684-A515-397C0D3F3534}"/>
                </a:ext>
              </a:extLst>
            </p:cNvPr>
            <p:cNvSpPr/>
            <p:nvPr/>
          </p:nvSpPr>
          <p:spPr>
            <a:xfrm>
              <a:off x="220922" y="116505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5885ED-AD78-4BF6-B5FF-744946C72C45}"/>
                </a:ext>
              </a:extLst>
            </p:cNvPr>
            <p:cNvSpPr/>
            <p:nvPr/>
          </p:nvSpPr>
          <p:spPr>
            <a:xfrm>
              <a:off x="220922" y="133106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6001DD9-7630-4B0E-805E-39DFD0734A6C}"/>
                </a:ext>
              </a:extLst>
            </p:cNvPr>
            <p:cNvSpPr/>
            <p:nvPr/>
          </p:nvSpPr>
          <p:spPr>
            <a:xfrm>
              <a:off x="220922" y="149706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47178BB-0F99-4A50-B7DB-05A0D57E7AE1}"/>
                </a:ext>
              </a:extLst>
            </p:cNvPr>
            <p:cNvSpPr/>
            <p:nvPr/>
          </p:nvSpPr>
          <p:spPr>
            <a:xfrm>
              <a:off x="220922" y="175968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3EE6D5-C38E-4523-8849-822DAF763BC4}"/>
                </a:ext>
              </a:extLst>
            </p:cNvPr>
            <p:cNvSpPr/>
            <p:nvPr/>
          </p:nvSpPr>
          <p:spPr>
            <a:xfrm>
              <a:off x="220922" y="192569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AC5A637-5F84-4172-918B-934C309D6133}"/>
                </a:ext>
              </a:extLst>
            </p:cNvPr>
            <p:cNvSpPr/>
            <p:nvPr/>
          </p:nvSpPr>
          <p:spPr>
            <a:xfrm>
              <a:off x="220922" y="209170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AD12F1E-27C7-4D5E-A1BA-30E74D988DD8}"/>
                </a:ext>
              </a:extLst>
            </p:cNvPr>
            <p:cNvSpPr/>
            <p:nvPr/>
          </p:nvSpPr>
          <p:spPr>
            <a:xfrm>
              <a:off x="220922" y="225770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03D7EC70-25B2-47B4-A2B7-0DDF8224499E}"/>
                </a:ext>
              </a:extLst>
            </p:cNvPr>
            <p:cNvSpPr/>
            <p:nvPr/>
          </p:nvSpPr>
          <p:spPr>
            <a:xfrm>
              <a:off x="220922" y="2423715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7639D2D-E161-4167-B91C-A4A16DE003A4}"/>
                </a:ext>
              </a:extLst>
            </p:cNvPr>
            <p:cNvSpPr/>
            <p:nvPr/>
          </p:nvSpPr>
          <p:spPr>
            <a:xfrm>
              <a:off x="220922" y="258972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E522DE2-2285-4DCF-A737-42E0E4D57D40}"/>
                </a:ext>
              </a:extLst>
            </p:cNvPr>
            <p:cNvSpPr/>
            <p:nvPr/>
          </p:nvSpPr>
          <p:spPr>
            <a:xfrm>
              <a:off x="220922" y="275572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0BCB91C-3852-4D61-8417-E5A4A2FD25D6}"/>
                </a:ext>
              </a:extLst>
            </p:cNvPr>
            <p:cNvSpPr/>
            <p:nvPr/>
          </p:nvSpPr>
          <p:spPr>
            <a:xfrm>
              <a:off x="220922" y="292173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B54C35FA-AEE5-4CB6-8F8D-7F894841E5B7}"/>
                </a:ext>
              </a:extLst>
            </p:cNvPr>
            <p:cNvSpPr/>
            <p:nvPr/>
          </p:nvSpPr>
          <p:spPr>
            <a:xfrm>
              <a:off x="220922" y="308774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F488D46-EE4A-473F-9592-8456CE56FA29}"/>
                </a:ext>
              </a:extLst>
            </p:cNvPr>
            <p:cNvSpPr/>
            <p:nvPr/>
          </p:nvSpPr>
          <p:spPr>
            <a:xfrm>
              <a:off x="220922" y="335354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1013EB1-E307-404D-839F-B289CFD2B4F7}"/>
                </a:ext>
              </a:extLst>
            </p:cNvPr>
            <p:cNvSpPr/>
            <p:nvPr/>
          </p:nvSpPr>
          <p:spPr>
            <a:xfrm>
              <a:off x="220922" y="351954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F2767FA-4FD3-437D-A6D5-8D62920E927D}"/>
                </a:ext>
              </a:extLst>
            </p:cNvPr>
            <p:cNvSpPr/>
            <p:nvPr/>
          </p:nvSpPr>
          <p:spPr>
            <a:xfrm>
              <a:off x="220922" y="368555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54C264A-3C00-486E-AAD8-6D57C7EAB2D4}"/>
                </a:ext>
              </a:extLst>
            </p:cNvPr>
            <p:cNvSpPr/>
            <p:nvPr/>
          </p:nvSpPr>
          <p:spPr>
            <a:xfrm>
              <a:off x="220922" y="385156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3E6D458B-C12E-4284-B59D-ADCF7F7ABCF4}"/>
                </a:ext>
              </a:extLst>
            </p:cNvPr>
            <p:cNvSpPr/>
            <p:nvPr/>
          </p:nvSpPr>
          <p:spPr>
            <a:xfrm>
              <a:off x="220922" y="401757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B0BF661-BD68-44FC-8B57-AA0BA290790D}"/>
                </a:ext>
              </a:extLst>
            </p:cNvPr>
            <p:cNvSpPr/>
            <p:nvPr/>
          </p:nvSpPr>
          <p:spPr>
            <a:xfrm>
              <a:off x="220922" y="418357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CB6EBB38-9907-460B-9137-D3A0EA66E73B}"/>
                </a:ext>
              </a:extLst>
            </p:cNvPr>
            <p:cNvSpPr/>
            <p:nvPr/>
          </p:nvSpPr>
          <p:spPr>
            <a:xfrm>
              <a:off x="220922" y="434958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EAA6B825-895C-4C63-8E36-D0371B74F7C5}"/>
                </a:ext>
              </a:extLst>
            </p:cNvPr>
            <p:cNvSpPr/>
            <p:nvPr/>
          </p:nvSpPr>
          <p:spPr>
            <a:xfrm>
              <a:off x="220922" y="451559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5322F52-CBEF-4AFA-A4DA-4C6B728D9CF2}"/>
                </a:ext>
              </a:extLst>
            </p:cNvPr>
            <p:cNvSpPr/>
            <p:nvPr/>
          </p:nvSpPr>
          <p:spPr>
            <a:xfrm>
              <a:off x="220922" y="468159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</p:grp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8A1E759-32FE-4F12-B6E3-358162A30582}"/>
              </a:ext>
            </a:extLst>
          </p:cNvPr>
          <p:cNvSpPr/>
          <p:nvPr/>
        </p:nvSpPr>
        <p:spPr>
          <a:xfrm>
            <a:off x="302302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2B69671-B4BF-4EEF-8291-A5ABE36D0C97}"/>
              </a:ext>
            </a:extLst>
          </p:cNvPr>
          <p:cNvSpPr/>
          <p:nvPr/>
        </p:nvSpPr>
        <p:spPr>
          <a:xfrm>
            <a:off x="383682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5BA914A-00A2-4DB8-B747-8C8A252A67D8}"/>
              </a:ext>
            </a:extLst>
          </p:cNvPr>
          <p:cNvSpPr/>
          <p:nvPr/>
        </p:nvSpPr>
        <p:spPr>
          <a:xfrm>
            <a:off x="465061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D7B395C9-5B92-4851-BBFD-7F545D909EA3}"/>
              </a:ext>
            </a:extLst>
          </p:cNvPr>
          <p:cNvSpPr/>
          <p:nvPr/>
        </p:nvSpPr>
        <p:spPr>
          <a:xfrm>
            <a:off x="1587466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19BA1D11-8315-460A-B2E3-C7A65E70D871}"/>
              </a:ext>
            </a:extLst>
          </p:cNvPr>
          <p:cNvSpPr/>
          <p:nvPr/>
        </p:nvSpPr>
        <p:spPr>
          <a:xfrm>
            <a:off x="1668846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6AF0D4DA-9E9F-4D1E-8625-2CAA1E5C9BE6}"/>
              </a:ext>
            </a:extLst>
          </p:cNvPr>
          <p:cNvSpPr/>
          <p:nvPr/>
        </p:nvSpPr>
        <p:spPr>
          <a:xfrm>
            <a:off x="1750225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6E4E49FD-ECE0-4EB8-AE58-BBB7EC36E5BA}"/>
              </a:ext>
            </a:extLst>
          </p:cNvPr>
          <p:cNvSpPr/>
          <p:nvPr/>
        </p:nvSpPr>
        <p:spPr>
          <a:xfrm>
            <a:off x="1587466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5D7EAE7-9A49-45D9-A413-A02BE9F9D2B5}"/>
              </a:ext>
            </a:extLst>
          </p:cNvPr>
          <p:cNvSpPr/>
          <p:nvPr/>
        </p:nvSpPr>
        <p:spPr>
          <a:xfrm>
            <a:off x="1668846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696051AF-26F3-430A-9F78-C9FFFAF7525C}"/>
              </a:ext>
            </a:extLst>
          </p:cNvPr>
          <p:cNvSpPr/>
          <p:nvPr/>
        </p:nvSpPr>
        <p:spPr>
          <a:xfrm>
            <a:off x="1750225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AE0CF61-EA0D-4632-8107-D472B78AF6C5}"/>
              </a:ext>
            </a:extLst>
          </p:cNvPr>
          <p:cNvSpPr/>
          <p:nvPr/>
        </p:nvSpPr>
        <p:spPr>
          <a:xfrm>
            <a:off x="1587466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0F8FF51-7858-4FB3-812E-71C96A6A2140}"/>
              </a:ext>
            </a:extLst>
          </p:cNvPr>
          <p:cNvSpPr/>
          <p:nvPr/>
        </p:nvSpPr>
        <p:spPr>
          <a:xfrm>
            <a:off x="1668846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764DC567-3FAA-44B9-B8AB-E0158D84EDDB}"/>
              </a:ext>
            </a:extLst>
          </p:cNvPr>
          <p:cNvSpPr/>
          <p:nvPr/>
        </p:nvSpPr>
        <p:spPr>
          <a:xfrm>
            <a:off x="1750225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97F2EF75-0BEC-489A-AA39-4D485BE1E9BE}"/>
              </a:ext>
            </a:extLst>
          </p:cNvPr>
          <p:cNvSpPr/>
          <p:nvPr/>
        </p:nvSpPr>
        <p:spPr>
          <a:xfrm>
            <a:off x="1587466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4F24469D-D991-42A0-ACCD-22F56C8D1394}"/>
              </a:ext>
            </a:extLst>
          </p:cNvPr>
          <p:cNvSpPr/>
          <p:nvPr/>
        </p:nvSpPr>
        <p:spPr>
          <a:xfrm>
            <a:off x="1668846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14D716D0-12AF-4783-8FCB-1F9CF9C0975E}"/>
              </a:ext>
            </a:extLst>
          </p:cNvPr>
          <p:cNvSpPr/>
          <p:nvPr/>
        </p:nvSpPr>
        <p:spPr>
          <a:xfrm>
            <a:off x="1750225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A9973FA1-CE47-4E89-985F-3032C311E255}"/>
              </a:ext>
            </a:extLst>
          </p:cNvPr>
          <p:cNvSpPr/>
          <p:nvPr/>
        </p:nvSpPr>
        <p:spPr>
          <a:xfrm>
            <a:off x="1587466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C4BDCDEC-04B0-46ED-9A0A-3CBC52CD236B}"/>
              </a:ext>
            </a:extLst>
          </p:cNvPr>
          <p:cNvSpPr/>
          <p:nvPr/>
        </p:nvSpPr>
        <p:spPr>
          <a:xfrm>
            <a:off x="1668846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9D173E1B-2DD9-47F9-8745-5E2A358594E0}"/>
              </a:ext>
            </a:extLst>
          </p:cNvPr>
          <p:cNvSpPr/>
          <p:nvPr/>
        </p:nvSpPr>
        <p:spPr>
          <a:xfrm>
            <a:off x="1750225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5CB92978-14A7-46BB-9498-1457B2772A0C}"/>
              </a:ext>
            </a:extLst>
          </p:cNvPr>
          <p:cNvSpPr/>
          <p:nvPr/>
        </p:nvSpPr>
        <p:spPr>
          <a:xfrm>
            <a:off x="1587466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27E31796-DB20-4506-AA6E-4EF4F5E0138C}"/>
              </a:ext>
            </a:extLst>
          </p:cNvPr>
          <p:cNvSpPr/>
          <p:nvPr/>
        </p:nvSpPr>
        <p:spPr>
          <a:xfrm>
            <a:off x="1668846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0583DE4-9540-44BD-A694-844CFA350245}"/>
              </a:ext>
            </a:extLst>
          </p:cNvPr>
          <p:cNvSpPr/>
          <p:nvPr/>
        </p:nvSpPr>
        <p:spPr>
          <a:xfrm>
            <a:off x="1750225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4F522A37-A747-4B45-990D-65CE7FF11B87}"/>
              </a:ext>
            </a:extLst>
          </p:cNvPr>
          <p:cNvSpPr/>
          <p:nvPr/>
        </p:nvSpPr>
        <p:spPr>
          <a:xfrm>
            <a:off x="1587466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7EF011F-4A89-4F45-8147-8E771C4FD46B}"/>
              </a:ext>
            </a:extLst>
          </p:cNvPr>
          <p:cNvSpPr/>
          <p:nvPr/>
        </p:nvSpPr>
        <p:spPr>
          <a:xfrm>
            <a:off x="1668846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283A83BA-00B2-4D37-B917-E5A62A0AED6F}"/>
              </a:ext>
            </a:extLst>
          </p:cNvPr>
          <p:cNvSpPr/>
          <p:nvPr/>
        </p:nvSpPr>
        <p:spPr>
          <a:xfrm>
            <a:off x="1750225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6F085CFC-8DF7-4D33-9002-F2F2D32E7AAA}"/>
              </a:ext>
            </a:extLst>
          </p:cNvPr>
          <p:cNvSpPr/>
          <p:nvPr/>
        </p:nvSpPr>
        <p:spPr>
          <a:xfrm>
            <a:off x="1587466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A0FAD231-B63B-4283-ABAC-1DCB3712C6F8}"/>
              </a:ext>
            </a:extLst>
          </p:cNvPr>
          <p:cNvSpPr/>
          <p:nvPr/>
        </p:nvSpPr>
        <p:spPr>
          <a:xfrm>
            <a:off x="1668846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6C0BAA7D-63C6-49CF-94D3-8F6DB7127CCE}"/>
              </a:ext>
            </a:extLst>
          </p:cNvPr>
          <p:cNvSpPr/>
          <p:nvPr/>
        </p:nvSpPr>
        <p:spPr>
          <a:xfrm>
            <a:off x="1750225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301549C-2B41-4ACF-89C9-7E8ADCD462C7}"/>
              </a:ext>
            </a:extLst>
          </p:cNvPr>
          <p:cNvSpPr/>
          <p:nvPr/>
        </p:nvSpPr>
        <p:spPr>
          <a:xfrm>
            <a:off x="1587466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1B44430-68CC-49FC-9533-A96844F60413}"/>
              </a:ext>
            </a:extLst>
          </p:cNvPr>
          <p:cNvSpPr/>
          <p:nvPr/>
        </p:nvSpPr>
        <p:spPr>
          <a:xfrm>
            <a:off x="1668846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54A0C183-5B9B-4441-80FA-5F69FFAA9D7A}"/>
              </a:ext>
            </a:extLst>
          </p:cNvPr>
          <p:cNvSpPr/>
          <p:nvPr/>
        </p:nvSpPr>
        <p:spPr>
          <a:xfrm>
            <a:off x="1750225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DE0C6B07-FE75-45E2-9543-34EC67A0E504}"/>
              </a:ext>
            </a:extLst>
          </p:cNvPr>
          <p:cNvSpPr/>
          <p:nvPr/>
        </p:nvSpPr>
        <p:spPr>
          <a:xfrm>
            <a:off x="1587466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B8E1BFD-9386-4539-9E7F-EE4BBDEF903D}"/>
              </a:ext>
            </a:extLst>
          </p:cNvPr>
          <p:cNvSpPr/>
          <p:nvPr/>
        </p:nvSpPr>
        <p:spPr>
          <a:xfrm>
            <a:off x="1668846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4BC40F60-5E59-4361-8AF4-52773EB1B122}"/>
              </a:ext>
            </a:extLst>
          </p:cNvPr>
          <p:cNvSpPr/>
          <p:nvPr/>
        </p:nvSpPr>
        <p:spPr>
          <a:xfrm>
            <a:off x="1750225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5AD24C3-7F64-434E-8718-A660215F3B49}"/>
              </a:ext>
            </a:extLst>
          </p:cNvPr>
          <p:cNvSpPr/>
          <p:nvPr/>
        </p:nvSpPr>
        <p:spPr>
          <a:xfrm>
            <a:off x="1587466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8F1F3C0B-7477-427D-B1F7-B8BF22B04193}"/>
              </a:ext>
            </a:extLst>
          </p:cNvPr>
          <p:cNvSpPr/>
          <p:nvPr/>
        </p:nvSpPr>
        <p:spPr>
          <a:xfrm>
            <a:off x="1668846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8E3A883C-21CC-4D5D-A1DF-EAEF35BDFE63}"/>
              </a:ext>
            </a:extLst>
          </p:cNvPr>
          <p:cNvSpPr/>
          <p:nvPr/>
        </p:nvSpPr>
        <p:spPr>
          <a:xfrm>
            <a:off x="1750225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DD5FA5E-F799-4F0E-8E2E-17B548336214}"/>
              </a:ext>
            </a:extLst>
          </p:cNvPr>
          <p:cNvSpPr/>
          <p:nvPr/>
        </p:nvSpPr>
        <p:spPr>
          <a:xfrm>
            <a:off x="1587466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DE48D473-D55F-4595-9FCE-415D7E407FCE}"/>
              </a:ext>
            </a:extLst>
          </p:cNvPr>
          <p:cNvSpPr/>
          <p:nvPr/>
        </p:nvSpPr>
        <p:spPr>
          <a:xfrm>
            <a:off x="1668846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7592C3-20C8-4A74-9842-C76A7FA671FA}"/>
              </a:ext>
            </a:extLst>
          </p:cNvPr>
          <p:cNvSpPr/>
          <p:nvPr/>
        </p:nvSpPr>
        <p:spPr>
          <a:xfrm>
            <a:off x="1750225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5286D6E3-4DFE-4444-A336-8362B902C843}"/>
              </a:ext>
            </a:extLst>
          </p:cNvPr>
          <p:cNvSpPr/>
          <p:nvPr/>
        </p:nvSpPr>
        <p:spPr>
          <a:xfrm>
            <a:off x="1587466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929AC2A8-0C03-4732-8F82-2A33827D981E}"/>
              </a:ext>
            </a:extLst>
          </p:cNvPr>
          <p:cNvSpPr/>
          <p:nvPr/>
        </p:nvSpPr>
        <p:spPr>
          <a:xfrm>
            <a:off x="1668846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64EEE79-D9C2-410E-8B5C-C9BF3BF2DE27}"/>
              </a:ext>
            </a:extLst>
          </p:cNvPr>
          <p:cNvSpPr/>
          <p:nvPr/>
        </p:nvSpPr>
        <p:spPr>
          <a:xfrm>
            <a:off x="1750225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E1DA9A4-BBF4-4B04-BF43-694D907D88D9}"/>
              </a:ext>
            </a:extLst>
          </p:cNvPr>
          <p:cNvSpPr/>
          <p:nvPr/>
        </p:nvSpPr>
        <p:spPr>
          <a:xfrm>
            <a:off x="1587466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3FF2974D-B9E3-43E8-8EB5-0BCFD11919FC}"/>
              </a:ext>
            </a:extLst>
          </p:cNvPr>
          <p:cNvSpPr/>
          <p:nvPr/>
        </p:nvSpPr>
        <p:spPr>
          <a:xfrm>
            <a:off x="1668846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1C3BC7F-D332-4017-AD60-6C6D66162A08}"/>
              </a:ext>
            </a:extLst>
          </p:cNvPr>
          <p:cNvSpPr/>
          <p:nvPr/>
        </p:nvSpPr>
        <p:spPr>
          <a:xfrm>
            <a:off x="1750225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3972386-8252-48DD-A8FE-582DA570F0C1}"/>
              </a:ext>
            </a:extLst>
          </p:cNvPr>
          <p:cNvSpPr/>
          <p:nvPr/>
        </p:nvSpPr>
        <p:spPr>
          <a:xfrm>
            <a:off x="1587466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284AC06-80A0-4FA4-9912-11D196CBFF15}"/>
              </a:ext>
            </a:extLst>
          </p:cNvPr>
          <p:cNvSpPr/>
          <p:nvPr/>
        </p:nvSpPr>
        <p:spPr>
          <a:xfrm>
            <a:off x="1668846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EFE6A25-E9DE-4C19-8C23-7930BCBEB73A}"/>
              </a:ext>
            </a:extLst>
          </p:cNvPr>
          <p:cNvSpPr/>
          <p:nvPr/>
        </p:nvSpPr>
        <p:spPr>
          <a:xfrm>
            <a:off x="1750225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19394A7-2AC6-4C55-B5B6-40ABDE484E49}"/>
              </a:ext>
            </a:extLst>
          </p:cNvPr>
          <p:cNvSpPr/>
          <p:nvPr/>
        </p:nvSpPr>
        <p:spPr>
          <a:xfrm>
            <a:off x="1587466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D95B19B0-89D9-4A22-9610-275E1D1DA882}"/>
              </a:ext>
            </a:extLst>
          </p:cNvPr>
          <p:cNvSpPr/>
          <p:nvPr/>
        </p:nvSpPr>
        <p:spPr>
          <a:xfrm>
            <a:off x="1668846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25344F6D-D46B-43D0-B8D3-D37D0C6E7AFD}"/>
              </a:ext>
            </a:extLst>
          </p:cNvPr>
          <p:cNvSpPr/>
          <p:nvPr/>
        </p:nvSpPr>
        <p:spPr>
          <a:xfrm>
            <a:off x="1750225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97C34FA-CC85-4104-BF1B-2AD5B8B0A7C2}"/>
              </a:ext>
            </a:extLst>
          </p:cNvPr>
          <p:cNvSpPr/>
          <p:nvPr/>
        </p:nvSpPr>
        <p:spPr>
          <a:xfrm>
            <a:off x="1587466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55A16871-A880-4BE0-A62E-AD135232E047}"/>
              </a:ext>
            </a:extLst>
          </p:cNvPr>
          <p:cNvSpPr/>
          <p:nvPr/>
        </p:nvSpPr>
        <p:spPr>
          <a:xfrm>
            <a:off x="1668846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041A0F54-74E7-4863-A7A5-F76847261D40}"/>
              </a:ext>
            </a:extLst>
          </p:cNvPr>
          <p:cNvSpPr/>
          <p:nvPr/>
        </p:nvSpPr>
        <p:spPr>
          <a:xfrm>
            <a:off x="1750225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1DE3051E-59E5-4086-AF40-5D9064B9CA53}"/>
              </a:ext>
            </a:extLst>
          </p:cNvPr>
          <p:cNvSpPr/>
          <p:nvPr/>
        </p:nvSpPr>
        <p:spPr>
          <a:xfrm>
            <a:off x="1587466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036A614-8FFE-4DB8-B7D6-CEACF877A67E}"/>
              </a:ext>
            </a:extLst>
          </p:cNvPr>
          <p:cNvSpPr/>
          <p:nvPr/>
        </p:nvSpPr>
        <p:spPr>
          <a:xfrm>
            <a:off x="1668846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FD5C4041-D28A-437F-B96F-ACE8A8E88E07}"/>
              </a:ext>
            </a:extLst>
          </p:cNvPr>
          <p:cNvSpPr/>
          <p:nvPr/>
        </p:nvSpPr>
        <p:spPr>
          <a:xfrm>
            <a:off x="1750225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CD54D0A4-D504-4422-9D14-7129B376D8A1}"/>
              </a:ext>
            </a:extLst>
          </p:cNvPr>
          <p:cNvSpPr/>
          <p:nvPr/>
        </p:nvSpPr>
        <p:spPr>
          <a:xfrm>
            <a:off x="1587466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DDCF873-2B1F-4715-B476-D8133AFB85DB}"/>
              </a:ext>
            </a:extLst>
          </p:cNvPr>
          <p:cNvSpPr/>
          <p:nvPr/>
        </p:nvSpPr>
        <p:spPr>
          <a:xfrm>
            <a:off x="1668846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3A3E722-3AB6-405D-902F-5253BC5B6E2C}"/>
              </a:ext>
            </a:extLst>
          </p:cNvPr>
          <p:cNvSpPr/>
          <p:nvPr/>
        </p:nvSpPr>
        <p:spPr>
          <a:xfrm>
            <a:off x="1750225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74BBDD53-F53E-4A98-BDDE-FABA1E871509}"/>
              </a:ext>
            </a:extLst>
          </p:cNvPr>
          <p:cNvSpPr/>
          <p:nvPr/>
        </p:nvSpPr>
        <p:spPr>
          <a:xfrm>
            <a:off x="1587466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32B737CE-1F88-4672-9010-43541AB954D4}"/>
              </a:ext>
            </a:extLst>
          </p:cNvPr>
          <p:cNvSpPr/>
          <p:nvPr/>
        </p:nvSpPr>
        <p:spPr>
          <a:xfrm>
            <a:off x="1668846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92BD43E-9FDA-43F9-8D2F-46F677BA1AE5}"/>
              </a:ext>
            </a:extLst>
          </p:cNvPr>
          <p:cNvSpPr/>
          <p:nvPr/>
        </p:nvSpPr>
        <p:spPr>
          <a:xfrm>
            <a:off x="1750225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F9DD2977-D272-4CAD-8580-89F93FA86857}"/>
              </a:ext>
            </a:extLst>
          </p:cNvPr>
          <p:cNvSpPr/>
          <p:nvPr/>
        </p:nvSpPr>
        <p:spPr>
          <a:xfrm>
            <a:off x="1587466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6A3A94E4-97F4-4F75-9577-8B6907721EDA}"/>
              </a:ext>
            </a:extLst>
          </p:cNvPr>
          <p:cNvSpPr/>
          <p:nvPr/>
        </p:nvSpPr>
        <p:spPr>
          <a:xfrm>
            <a:off x="1668846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83C06D1F-7180-43A7-B7CB-A23C9792D15E}"/>
              </a:ext>
            </a:extLst>
          </p:cNvPr>
          <p:cNvSpPr/>
          <p:nvPr/>
        </p:nvSpPr>
        <p:spPr>
          <a:xfrm>
            <a:off x="1750225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99448B90-B571-4C7A-B889-5262F6921E43}"/>
              </a:ext>
            </a:extLst>
          </p:cNvPr>
          <p:cNvSpPr/>
          <p:nvPr/>
        </p:nvSpPr>
        <p:spPr>
          <a:xfrm>
            <a:off x="1587466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539DFC9-A2CC-4B10-8CDD-92F54427008E}"/>
              </a:ext>
            </a:extLst>
          </p:cNvPr>
          <p:cNvSpPr/>
          <p:nvPr/>
        </p:nvSpPr>
        <p:spPr>
          <a:xfrm>
            <a:off x="1668846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0A0EBC3-BB58-41FF-B633-B1C96AF02426}"/>
              </a:ext>
            </a:extLst>
          </p:cNvPr>
          <p:cNvSpPr/>
          <p:nvPr/>
        </p:nvSpPr>
        <p:spPr>
          <a:xfrm>
            <a:off x="1750225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EE7A447-96E4-4F55-883B-C33F089A8A3F}"/>
              </a:ext>
            </a:extLst>
          </p:cNvPr>
          <p:cNvSpPr/>
          <p:nvPr/>
        </p:nvSpPr>
        <p:spPr>
          <a:xfrm>
            <a:off x="1587466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9F25DE5-54D6-4371-BCC1-985D7DFEB8DF}"/>
              </a:ext>
            </a:extLst>
          </p:cNvPr>
          <p:cNvSpPr/>
          <p:nvPr/>
        </p:nvSpPr>
        <p:spPr>
          <a:xfrm>
            <a:off x="1668846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BAE6989-E20E-4A81-9D9D-F175B46D41FC}"/>
              </a:ext>
            </a:extLst>
          </p:cNvPr>
          <p:cNvSpPr/>
          <p:nvPr/>
        </p:nvSpPr>
        <p:spPr>
          <a:xfrm>
            <a:off x="1750225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A682C60-111F-4337-A623-3A7CF8D6A4D6}"/>
              </a:ext>
            </a:extLst>
          </p:cNvPr>
          <p:cNvSpPr/>
          <p:nvPr/>
        </p:nvSpPr>
        <p:spPr>
          <a:xfrm>
            <a:off x="1587466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F69696F1-01BF-4390-8108-345A365F96BF}"/>
              </a:ext>
            </a:extLst>
          </p:cNvPr>
          <p:cNvSpPr/>
          <p:nvPr/>
        </p:nvSpPr>
        <p:spPr>
          <a:xfrm>
            <a:off x="1668846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309B11F-9461-47C7-B97B-4840C408F552}"/>
              </a:ext>
            </a:extLst>
          </p:cNvPr>
          <p:cNvSpPr/>
          <p:nvPr/>
        </p:nvSpPr>
        <p:spPr>
          <a:xfrm>
            <a:off x="1750225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76BCF5C-39F2-47E1-98CD-5B225A5451EE}"/>
              </a:ext>
            </a:extLst>
          </p:cNvPr>
          <p:cNvSpPr/>
          <p:nvPr/>
        </p:nvSpPr>
        <p:spPr>
          <a:xfrm>
            <a:off x="1587466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DE8AF77-AE6A-4199-93A5-C73D8E3CD9A4}"/>
              </a:ext>
            </a:extLst>
          </p:cNvPr>
          <p:cNvSpPr/>
          <p:nvPr/>
        </p:nvSpPr>
        <p:spPr>
          <a:xfrm>
            <a:off x="1668846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112C7FF-C6FA-4CBE-81AA-9F671B2B5394}"/>
              </a:ext>
            </a:extLst>
          </p:cNvPr>
          <p:cNvSpPr/>
          <p:nvPr/>
        </p:nvSpPr>
        <p:spPr>
          <a:xfrm>
            <a:off x="1750225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84B22CD-0F4C-4653-B205-F2D73A0B0048}"/>
              </a:ext>
            </a:extLst>
          </p:cNvPr>
          <p:cNvSpPr/>
          <p:nvPr/>
        </p:nvSpPr>
        <p:spPr>
          <a:xfrm>
            <a:off x="1587466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4C58602-B090-4590-BCF9-0EF220FDBA01}"/>
              </a:ext>
            </a:extLst>
          </p:cNvPr>
          <p:cNvSpPr/>
          <p:nvPr/>
        </p:nvSpPr>
        <p:spPr>
          <a:xfrm>
            <a:off x="1668846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3C79B76-3679-49DB-B64B-0302AF1142B4}"/>
              </a:ext>
            </a:extLst>
          </p:cNvPr>
          <p:cNvSpPr/>
          <p:nvPr/>
        </p:nvSpPr>
        <p:spPr>
          <a:xfrm>
            <a:off x="1750225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9783F479-13AC-45FE-989A-73D37B52D2FD}"/>
              </a:ext>
            </a:extLst>
          </p:cNvPr>
          <p:cNvGrpSpPr/>
          <p:nvPr/>
        </p:nvGrpSpPr>
        <p:grpSpPr>
          <a:xfrm>
            <a:off x="1506086" y="169012"/>
            <a:ext cx="81380" cy="4650471"/>
            <a:chOff x="1506086" y="169012"/>
            <a:chExt cx="81380" cy="4650471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F2E4787-0460-452E-B4F8-A7AA1D10C03B}"/>
                </a:ext>
              </a:extLst>
            </p:cNvPr>
            <p:cNvSpPr/>
            <p:nvPr/>
          </p:nvSpPr>
          <p:spPr>
            <a:xfrm>
              <a:off x="1506086" y="16901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02EA680-4720-40E6-AE65-35EBE7F81707}"/>
                </a:ext>
              </a:extLst>
            </p:cNvPr>
            <p:cNvSpPr/>
            <p:nvPr/>
          </p:nvSpPr>
          <p:spPr>
            <a:xfrm>
              <a:off x="1506086" y="33501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754FCE13-DF24-4942-805F-F87519C1277F}"/>
                </a:ext>
              </a:extLst>
            </p:cNvPr>
            <p:cNvSpPr/>
            <p:nvPr/>
          </p:nvSpPr>
          <p:spPr>
            <a:xfrm>
              <a:off x="1506086" y="50102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452B27D4-63BC-4908-9CAB-0057B340A18E}"/>
                </a:ext>
              </a:extLst>
            </p:cNvPr>
            <p:cNvSpPr/>
            <p:nvPr/>
          </p:nvSpPr>
          <p:spPr>
            <a:xfrm>
              <a:off x="1506086" y="66703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B1B9B80-3081-4542-9126-BCE43FE06412}"/>
                </a:ext>
              </a:extLst>
            </p:cNvPr>
            <p:cNvSpPr/>
            <p:nvPr/>
          </p:nvSpPr>
          <p:spPr>
            <a:xfrm>
              <a:off x="1506086" y="83304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4BEA2E50-1DE0-41FF-85B5-82AC4B63F22B}"/>
                </a:ext>
              </a:extLst>
            </p:cNvPr>
            <p:cNvSpPr/>
            <p:nvPr/>
          </p:nvSpPr>
          <p:spPr>
            <a:xfrm>
              <a:off x="1506086" y="99904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FEB5F31-7EA5-40AC-B0F7-35FFC8ADC153}"/>
                </a:ext>
              </a:extLst>
            </p:cNvPr>
            <p:cNvSpPr/>
            <p:nvPr/>
          </p:nvSpPr>
          <p:spPr>
            <a:xfrm>
              <a:off x="1506086" y="116505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B77B86F8-E5CE-4CFC-9738-115BF14EF009}"/>
                </a:ext>
              </a:extLst>
            </p:cNvPr>
            <p:cNvSpPr/>
            <p:nvPr/>
          </p:nvSpPr>
          <p:spPr>
            <a:xfrm>
              <a:off x="1506086" y="133106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1A7BF5D7-BF22-4665-900D-200610074852}"/>
                </a:ext>
              </a:extLst>
            </p:cNvPr>
            <p:cNvSpPr/>
            <p:nvPr/>
          </p:nvSpPr>
          <p:spPr>
            <a:xfrm>
              <a:off x="1506086" y="149706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12DD54AA-1A2E-4F5C-AC75-99B3B6F1CE49}"/>
                </a:ext>
              </a:extLst>
            </p:cNvPr>
            <p:cNvSpPr/>
            <p:nvPr/>
          </p:nvSpPr>
          <p:spPr>
            <a:xfrm>
              <a:off x="1506086" y="175968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9756EA4A-8BBC-42FA-BA38-24C918576AAB}"/>
                </a:ext>
              </a:extLst>
            </p:cNvPr>
            <p:cNvSpPr/>
            <p:nvPr/>
          </p:nvSpPr>
          <p:spPr>
            <a:xfrm>
              <a:off x="1506086" y="192569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1A1F043-7682-4FC7-985A-1501A18909DE}"/>
                </a:ext>
              </a:extLst>
            </p:cNvPr>
            <p:cNvSpPr/>
            <p:nvPr/>
          </p:nvSpPr>
          <p:spPr>
            <a:xfrm>
              <a:off x="1506086" y="209170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B6779095-83FB-492A-9DE1-26DDC67B147F}"/>
                </a:ext>
              </a:extLst>
            </p:cNvPr>
            <p:cNvSpPr/>
            <p:nvPr/>
          </p:nvSpPr>
          <p:spPr>
            <a:xfrm>
              <a:off x="1506086" y="225770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1E364376-54E9-4089-8B5C-4D370E87F548}"/>
                </a:ext>
              </a:extLst>
            </p:cNvPr>
            <p:cNvSpPr/>
            <p:nvPr/>
          </p:nvSpPr>
          <p:spPr>
            <a:xfrm>
              <a:off x="1506086" y="2423715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B10AF5A1-026A-4A57-B43E-066B0D7B9164}"/>
                </a:ext>
              </a:extLst>
            </p:cNvPr>
            <p:cNvSpPr/>
            <p:nvPr/>
          </p:nvSpPr>
          <p:spPr>
            <a:xfrm>
              <a:off x="1506086" y="258972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540B37DB-3E78-4C6D-ACE8-FEBE62A0D16C}"/>
                </a:ext>
              </a:extLst>
            </p:cNvPr>
            <p:cNvSpPr/>
            <p:nvPr/>
          </p:nvSpPr>
          <p:spPr>
            <a:xfrm>
              <a:off x="1506086" y="275572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70DEA1D-7B62-44FB-B12B-53554561ADA9}"/>
                </a:ext>
              </a:extLst>
            </p:cNvPr>
            <p:cNvSpPr/>
            <p:nvPr/>
          </p:nvSpPr>
          <p:spPr>
            <a:xfrm>
              <a:off x="1506086" y="292173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504D1A0-8D75-42B0-B457-D94963102483}"/>
                </a:ext>
              </a:extLst>
            </p:cNvPr>
            <p:cNvSpPr/>
            <p:nvPr/>
          </p:nvSpPr>
          <p:spPr>
            <a:xfrm>
              <a:off x="1506086" y="308774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693C23EE-0D05-4258-85D8-1BB7710C82DE}"/>
                </a:ext>
              </a:extLst>
            </p:cNvPr>
            <p:cNvSpPr/>
            <p:nvPr/>
          </p:nvSpPr>
          <p:spPr>
            <a:xfrm>
              <a:off x="1506086" y="335354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A43B68FE-D50C-40F5-AFC9-D0FE0BB66457}"/>
                </a:ext>
              </a:extLst>
            </p:cNvPr>
            <p:cNvSpPr/>
            <p:nvPr/>
          </p:nvSpPr>
          <p:spPr>
            <a:xfrm>
              <a:off x="1506086" y="351954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C6B5512-4F97-4804-81A0-AAB672261253}"/>
                </a:ext>
              </a:extLst>
            </p:cNvPr>
            <p:cNvSpPr/>
            <p:nvPr/>
          </p:nvSpPr>
          <p:spPr>
            <a:xfrm>
              <a:off x="1506086" y="368555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DACE663-06E9-405B-90F9-658B923662F5}"/>
                </a:ext>
              </a:extLst>
            </p:cNvPr>
            <p:cNvSpPr/>
            <p:nvPr/>
          </p:nvSpPr>
          <p:spPr>
            <a:xfrm>
              <a:off x="1506086" y="385156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09AFCB6C-33A3-4C2F-AE90-5D17A6B72A36}"/>
                </a:ext>
              </a:extLst>
            </p:cNvPr>
            <p:cNvSpPr/>
            <p:nvPr/>
          </p:nvSpPr>
          <p:spPr>
            <a:xfrm>
              <a:off x="1506086" y="401757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5CD4703-9FA6-4B00-A04B-DC887B95C8B9}"/>
                </a:ext>
              </a:extLst>
            </p:cNvPr>
            <p:cNvSpPr/>
            <p:nvPr/>
          </p:nvSpPr>
          <p:spPr>
            <a:xfrm>
              <a:off x="1506086" y="418357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DFFE60-7AB8-4949-86E7-552FFC2881F4}"/>
                </a:ext>
              </a:extLst>
            </p:cNvPr>
            <p:cNvSpPr/>
            <p:nvPr/>
          </p:nvSpPr>
          <p:spPr>
            <a:xfrm>
              <a:off x="1506086" y="434958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26C1E214-12F1-446C-B682-2FB312CBAA1C}"/>
                </a:ext>
              </a:extLst>
            </p:cNvPr>
            <p:cNvSpPr/>
            <p:nvPr/>
          </p:nvSpPr>
          <p:spPr>
            <a:xfrm>
              <a:off x="1506086" y="451559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69ADF7FE-4677-4C52-8C2C-7DCD5C13D5B1}"/>
                </a:ext>
              </a:extLst>
            </p:cNvPr>
            <p:cNvSpPr/>
            <p:nvPr/>
          </p:nvSpPr>
          <p:spPr>
            <a:xfrm>
              <a:off x="1506086" y="468159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</p:grp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8379974-8424-4EB1-8959-F2BBFEF702DD}"/>
              </a:ext>
            </a:extLst>
          </p:cNvPr>
          <p:cNvSpPr/>
          <p:nvPr/>
        </p:nvSpPr>
        <p:spPr>
          <a:xfrm>
            <a:off x="1587466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A2B90C0-C128-4C36-AE10-401325AFC6BC}"/>
              </a:ext>
            </a:extLst>
          </p:cNvPr>
          <p:cNvSpPr/>
          <p:nvPr/>
        </p:nvSpPr>
        <p:spPr>
          <a:xfrm>
            <a:off x="1668846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D63D166-0888-48BC-AC14-BC4ECDFBBBE4}"/>
              </a:ext>
            </a:extLst>
          </p:cNvPr>
          <p:cNvSpPr/>
          <p:nvPr/>
        </p:nvSpPr>
        <p:spPr>
          <a:xfrm>
            <a:off x="1750225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583FBDCE-83EA-4683-B81F-D21FB033CD32}"/>
              </a:ext>
            </a:extLst>
          </p:cNvPr>
          <p:cNvSpPr/>
          <p:nvPr/>
        </p:nvSpPr>
        <p:spPr>
          <a:xfrm>
            <a:off x="2941345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D6CC98BE-517B-4AA3-8E24-2D9AF1329509}"/>
              </a:ext>
            </a:extLst>
          </p:cNvPr>
          <p:cNvSpPr/>
          <p:nvPr/>
        </p:nvSpPr>
        <p:spPr>
          <a:xfrm>
            <a:off x="3022725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AC9A6E74-2051-40E6-944A-7BC8CC70E3A0}"/>
              </a:ext>
            </a:extLst>
          </p:cNvPr>
          <p:cNvSpPr/>
          <p:nvPr/>
        </p:nvSpPr>
        <p:spPr>
          <a:xfrm>
            <a:off x="3104104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FCB7315A-0114-4DAF-8C88-0EF42A5BF00D}"/>
              </a:ext>
            </a:extLst>
          </p:cNvPr>
          <p:cNvSpPr/>
          <p:nvPr/>
        </p:nvSpPr>
        <p:spPr>
          <a:xfrm>
            <a:off x="2941345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D67CC2AB-9B64-4799-AE2F-98FA2B099E91}"/>
              </a:ext>
            </a:extLst>
          </p:cNvPr>
          <p:cNvSpPr/>
          <p:nvPr/>
        </p:nvSpPr>
        <p:spPr>
          <a:xfrm>
            <a:off x="3022725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B2E4E27-669A-40E5-91D2-A9505B288A67}"/>
              </a:ext>
            </a:extLst>
          </p:cNvPr>
          <p:cNvSpPr/>
          <p:nvPr/>
        </p:nvSpPr>
        <p:spPr>
          <a:xfrm>
            <a:off x="3104104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4652CF69-8CC4-4DE1-BA4A-0AACE349AF68}"/>
              </a:ext>
            </a:extLst>
          </p:cNvPr>
          <p:cNvSpPr/>
          <p:nvPr/>
        </p:nvSpPr>
        <p:spPr>
          <a:xfrm>
            <a:off x="2941345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EF5118CC-FF47-4280-B61D-7B9AEFC232A9}"/>
              </a:ext>
            </a:extLst>
          </p:cNvPr>
          <p:cNvSpPr/>
          <p:nvPr/>
        </p:nvSpPr>
        <p:spPr>
          <a:xfrm>
            <a:off x="3022725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34F1E2E5-5D0E-4B4F-95E1-EE5571056D96}"/>
              </a:ext>
            </a:extLst>
          </p:cNvPr>
          <p:cNvSpPr/>
          <p:nvPr/>
        </p:nvSpPr>
        <p:spPr>
          <a:xfrm>
            <a:off x="3104104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1CFF8208-5256-4E30-BEB7-80524904A187}"/>
              </a:ext>
            </a:extLst>
          </p:cNvPr>
          <p:cNvSpPr/>
          <p:nvPr/>
        </p:nvSpPr>
        <p:spPr>
          <a:xfrm>
            <a:off x="2941345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AB5D90F6-E25A-4776-8027-CE21C4C8C870}"/>
              </a:ext>
            </a:extLst>
          </p:cNvPr>
          <p:cNvSpPr/>
          <p:nvPr/>
        </p:nvSpPr>
        <p:spPr>
          <a:xfrm>
            <a:off x="3022725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27207BC-C037-4106-9703-BA081B183153}"/>
              </a:ext>
            </a:extLst>
          </p:cNvPr>
          <p:cNvSpPr/>
          <p:nvPr/>
        </p:nvSpPr>
        <p:spPr>
          <a:xfrm>
            <a:off x="3104104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8DCA4A46-A3D3-43B5-A926-6042BC1166F3}"/>
              </a:ext>
            </a:extLst>
          </p:cNvPr>
          <p:cNvSpPr/>
          <p:nvPr/>
        </p:nvSpPr>
        <p:spPr>
          <a:xfrm>
            <a:off x="2941345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EAD7FDFB-E2F2-4656-A771-6E7D0E84C15D}"/>
              </a:ext>
            </a:extLst>
          </p:cNvPr>
          <p:cNvSpPr/>
          <p:nvPr/>
        </p:nvSpPr>
        <p:spPr>
          <a:xfrm>
            <a:off x="3022725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89DA57C-D804-4266-92ED-C06BC97C4818}"/>
              </a:ext>
            </a:extLst>
          </p:cNvPr>
          <p:cNvSpPr/>
          <p:nvPr/>
        </p:nvSpPr>
        <p:spPr>
          <a:xfrm>
            <a:off x="3104104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FD70BA15-1215-499A-B9B5-8BA800FEDB3A}"/>
              </a:ext>
            </a:extLst>
          </p:cNvPr>
          <p:cNvSpPr/>
          <p:nvPr/>
        </p:nvSpPr>
        <p:spPr>
          <a:xfrm>
            <a:off x="2941345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2652136E-4D3C-4BB4-8753-5341AB241BE2}"/>
              </a:ext>
            </a:extLst>
          </p:cNvPr>
          <p:cNvSpPr/>
          <p:nvPr/>
        </p:nvSpPr>
        <p:spPr>
          <a:xfrm>
            <a:off x="3022725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BC1FF459-0F8F-4A46-AB04-1E786B42FE41}"/>
              </a:ext>
            </a:extLst>
          </p:cNvPr>
          <p:cNvSpPr/>
          <p:nvPr/>
        </p:nvSpPr>
        <p:spPr>
          <a:xfrm>
            <a:off x="3104104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A8E91D03-7F37-45E4-AF6E-6AD5B5700430}"/>
              </a:ext>
            </a:extLst>
          </p:cNvPr>
          <p:cNvSpPr/>
          <p:nvPr/>
        </p:nvSpPr>
        <p:spPr>
          <a:xfrm>
            <a:off x="2941345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60C80101-9AFC-43E4-B6CA-22FDB7E1761A}"/>
              </a:ext>
            </a:extLst>
          </p:cNvPr>
          <p:cNvSpPr/>
          <p:nvPr/>
        </p:nvSpPr>
        <p:spPr>
          <a:xfrm>
            <a:off x="3022725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8334FA25-7E52-418E-AAF9-0E7CC9E6A4F5}"/>
              </a:ext>
            </a:extLst>
          </p:cNvPr>
          <p:cNvSpPr/>
          <p:nvPr/>
        </p:nvSpPr>
        <p:spPr>
          <a:xfrm>
            <a:off x="3104104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C01195C8-645C-4DC4-AD77-809A5252DD22}"/>
              </a:ext>
            </a:extLst>
          </p:cNvPr>
          <p:cNvSpPr/>
          <p:nvPr/>
        </p:nvSpPr>
        <p:spPr>
          <a:xfrm>
            <a:off x="2941345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A0751537-639E-40A3-863E-C6C54DC95308}"/>
              </a:ext>
            </a:extLst>
          </p:cNvPr>
          <p:cNvSpPr/>
          <p:nvPr/>
        </p:nvSpPr>
        <p:spPr>
          <a:xfrm>
            <a:off x="3022725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279B625B-BFA1-4D8C-BB90-A0D6C748C2CF}"/>
              </a:ext>
            </a:extLst>
          </p:cNvPr>
          <p:cNvSpPr/>
          <p:nvPr/>
        </p:nvSpPr>
        <p:spPr>
          <a:xfrm>
            <a:off x="3104104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DBB9E3C2-BAA7-48E5-83A6-DF71FE8BEE25}"/>
              </a:ext>
            </a:extLst>
          </p:cNvPr>
          <p:cNvSpPr/>
          <p:nvPr/>
        </p:nvSpPr>
        <p:spPr>
          <a:xfrm>
            <a:off x="2941345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CF853E07-B949-4747-AF87-2EB5625BA2BC}"/>
              </a:ext>
            </a:extLst>
          </p:cNvPr>
          <p:cNvSpPr/>
          <p:nvPr/>
        </p:nvSpPr>
        <p:spPr>
          <a:xfrm>
            <a:off x="3022725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2F1F3B49-DB34-4F80-927A-FC6B1D8358C3}"/>
              </a:ext>
            </a:extLst>
          </p:cNvPr>
          <p:cNvSpPr/>
          <p:nvPr/>
        </p:nvSpPr>
        <p:spPr>
          <a:xfrm>
            <a:off x="3104104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9FE0FACE-8A8A-4D7C-B95F-D7717EFD691C}"/>
              </a:ext>
            </a:extLst>
          </p:cNvPr>
          <p:cNvSpPr/>
          <p:nvPr/>
        </p:nvSpPr>
        <p:spPr>
          <a:xfrm>
            <a:off x="2941345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29FEE3F7-D01B-4331-BF28-FD066D37138C}"/>
              </a:ext>
            </a:extLst>
          </p:cNvPr>
          <p:cNvSpPr/>
          <p:nvPr/>
        </p:nvSpPr>
        <p:spPr>
          <a:xfrm>
            <a:off x="3022725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FE5CAF51-5E4E-4035-B417-CDC66803C5EE}"/>
              </a:ext>
            </a:extLst>
          </p:cNvPr>
          <p:cNvSpPr/>
          <p:nvPr/>
        </p:nvSpPr>
        <p:spPr>
          <a:xfrm>
            <a:off x="3104104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B13F6C5B-1AF9-4CBB-AAE0-D0938ACB1484}"/>
              </a:ext>
            </a:extLst>
          </p:cNvPr>
          <p:cNvSpPr/>
          <p:nvPr/>
        </p:nvSpPr>
        <p:spPr>
          <a:xfrm>
            <a:off x="2941345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F46A0891-2931-46EC-97EC-68F772B7CB28}"/>
              </a:ext>
            </a:extLst>
          </p:cNvPr>
          <p:cNvSpPr/>
          <p:nvPr/>
        </p:nvSpPr>
        <p:spPr>
          <a:xfrm>
            <a:off x="3022725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C77DF1DE-92FD-48AF-AF77-B763FD307BEC}"/>
              </a:ext>
            </a:extLst>
          </p:cNvPr>
          <p:cNvSpPr/>
          <p:nvPr/>
        </p:nvSpPr>
        <p:spPr>
          <a:xfrm>
            <a:off x="3104104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CF0A19A8-5EAD-4BEE-A2CC-9E343FE27A92}"/>
              </a:ext>
            </a:extLst>
          </p:cNvPr>
          <p:cNvSpPr/>
          <p:nvPr/>
        </p:nvSpPr>
        <p:spPr>
          <a:xfrm>
            <a:off x="2941345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2D5442AC-0E27-486B-876B-38B50D57135D}"/>
              </a:ext>
            </a:extLst>
          </p:cNvPr>
          <p:cNvSpPr/>
          <p:nvPr/>
        </p:nvSpPr>
        <p:spPr>
          <a:xfrm>
            <a:off x="3022725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E917F9B6-CDC5-44CC-AC78-5F50DF7C54D4}"/>
              </a:ext>
            </a:extLst>
          </p:cNvPr>
          <p:cNvSpPr/>
          <p:nvPr/>
        </p:nvSpPr>
        <p:spPr>
          <a:xfrm>
            <a:off x="3104104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D2E50429-8015-4F32-80E5-68A9BC3515E3}"/>
              </a:ext>
            </a:extLst>
          </p:cNvPr>
          <p:cNvSpPr/>
          <p:nvPr/>
        </p:nvSpPr>
        <p:spPr>
          <a:xfrm>
            <a:off x="2941345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4D9C475B-8962-4CE5-8754-8C521F07628D}"/>
              </a:ext>
            </a:extLst>
          </p:cNvPr>
          <p:cNvSpPr/>
          <p:nvPr/>
        </p:nvSpPr>
        <p:spPr>
          <a:xfrm>
            <a:off x="3022725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213B9C89-BCC0-4B28-89EA-EF71C85F31AA}"/>
              </a:ext>
            </a:extLst>
          </p:cNvPr>
          <p:cNvSpPr/>
          <p:nvPr/>
        </p:nvSpPr>
        <p:spPr>
          <a:xfrm>
            <a:off x="3104104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04BCEE15-2A9D-4CDE-A257-9FF638270A1A}"/>
              </a:ext>
            </a:extLst>
          </p:cNvPr>
          <p:cNvSpPr/>
          <p:nvPr/>
        </p:nvSpPr>
        <p:spPr>
          <a:xfrm>
            <a:off x="2941345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8019691E-68FA-44F7-98FE-39445B991A6A}"/>
              </a:ext>
            </a:extLst>
          </p:cNvPr>
          <p:cNvSpPr/>
          <p:nvPr/>
        </p:nvSpPr>
        <p:spPr>
          <a:xfrm>
            <a:off x="3022725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C0F61115-33AB-4B02-A468-25A3B1176E4C}"/>
              </a:ext>
            </a:extLst>
          </p:cNvPr>
          <p:cNvSpPr/>
          <p:nvPr/>
        </p:nvSpPr>
        <p:spPr>
          <a:xfrm>
            <a:off x="3104104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9C5CBFC9-FE79-457C-91BD-E0FC5DD88D10}"/>
              </a:ext>
            </a:extLst>
          </p:cNvPr>
          <p:cNvSpPr/>
          <p:nvPr/>
        </p:nvSpPr>
        <p:spPr>
          <a:xfrm>
            <a:off x="2941345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6F289EC1-9DF6-4791-890E-1ECB4286FBBE}"/>
              </a:ext>
            </a:extLst>
          </p:cNvPr>
          <p:cNvSpPr/>
          <p:nvPr/>
        </p:nvSpPr>
        <p:spPr>
          <a:xfrm>
            <a:off x="3022725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F4C2983-52FC-4677-A3C0-1E85D8E30409}"/>
              </a:ext>
            </a:extLst>
          </p:cNvPr>
          <p:cNvSpPr/>
          <p:nvPr/>
        </p:nvSpPr>
        <p:spPr>
          <a:xfrm>
            <a:off x="3104104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ABE09CC2-D46B-4299-8CC2-B649AE581D9C}"/>
              </a:ext>
            </a:extLst>
          </p:cNvPr>
          <p:cNvSpPr/>
          <p:nvPr/>
        </p:nvSpPr>
        <p:spPr>
          <a:xfrm>
            <a:off x="2941345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706CB25A-BB61-4C9A-ACB5-9E441768456B}"/>
              </a:ext>
            </a:extLst>
          </p:cNvPr>
          <p:cNvSpPr/>
          <p:nvPr/>
        </p:nvSpPr>
        <p:spPr>
          <a:xfrm>
            <a:off x="3022725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E97FAE72-F172-438A-AC74-2D2905BE294F}"/>
              </a:ext>
            </a:extLst>
          </p:cNvPr>
          <p:cNvSpPr/>
          <p:nvPr/>
        </p:nvSpPr>
        <p:spPr>
          <a:xfrm>
            <a:off x="3104104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BC566D0C-B56B-40B0-96DC-0A19C57C3D9A}"/>
              </a:ext>
            </a:extLst>
          </p:cNvPr>
          <p:cNvSpPr/>
          <p:nvPr/>
        </p:nvSpPr>
        <p:spPr>
          <a:xfrm>
            <a:off x="2941345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92D7E4F1-7B3F-459F-AD72-2CFBD8780719}"/>
              </a:ext>
            </a:extLst>
          </p:cNvPr>
          <p:cNvSpPr/>
          <p:nvPr/>
        </p:nvSpPr>
        <p:spPr>
          <a:xfrm>
            <a:off x="3022725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24EADCFB-EC17-44B8-A98A-0147560B3A38}"/>
              </a:ext>
            </a:extLst>
          </p:cNvPr>
          <p:cNvSpPr/>
          <p:nvPr/>
        </p:nvSpPr>
        <p:spPr>
          <a:xfrm>
            <a:off x="3104104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3797263-1584-4462-B57D-CB2C4A8A188B}"/>
              </a:ext>
            </a:extLst>
          </p:cNvPr>
          <p:cNvSpPr/>
          <p:nvPr/>
        </p:nvSpPr>
        <p:spPr>
          <a:xfrm>
            <a:off x="2941345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964266DC-851E-47D4-B243-90084F83662E}"/>
              </a:ext>
            </a:extLst>
          </p:cNvPr>
          <p:cNvSpPr/>
          <p:nvPr/>
        </p:nvSpPr>
        <p:spPr>
          <a:xfrm>
            <a:off x="3022725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B197E945-7EF2-46B1-A7DF-19C97239646D}"/>
              </a:ext>
            </a:extLst>
          </p:cNvPr>
          <p:cNvSpPr/>
          <p:nvPr/>
        </p:nvSpPr>
        <p:spPr>
          <a:xfrm>
            <a:off x="3104104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987F8BA2-132D-4F1B-9026-FE8D06A580B1}"/>
              </a:ext>
            </a:extLst>
          </p:cNvPr>
          <p:cNvSpPr/>
          <p:nvPr/>
        </p:nvSpPr>
        <p:spPr>
          <a:xfrm>
            <a:off x="2941345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89FD07F8-0591-48D5-BC28-B71B4F9F8CE2}"/>
              </a:ext>
            </a:extLst>
          </p:cNvPr>
          <p:cNvSpPr/>
          <p:nvPr/>
        </p:nvSpPr>
        <p:spPr>
          <a:xfrm>
            <a:off x="3022725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D05BE70-7DDD-43E7-A64C-EF2F80BB14A3}"/>
              </a:ext>
            </a:extLst>
          </p:cNvPr>
          <p:cNvSpPr/>
          <p:nvPr/>
        </p:nvSpPr>
        <p:spPr>
          <a:xfrm>
            <a:off x="3104104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6E135ADB-096A-44A3-907F-E733010EE73F}"/>
              </a:ext>
            </a:extLst>
          </p:cNvPr>
          <p:cNvSpPr/>
          <p:nvPr/>
        </p:nvSpPr>
        <p:spPr>
          <a:xfrm>
            <a:off x="2941345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C0F07D6-B4DC-4CCE-87A8-A1A7ED184F29}"/>
              </a:ext>
            </a:extLst>
          </p:cNvPr>
          <p:cNvSpPr/>
          <p:nvPr/>
        </p:nvSpPr>
        <p:spPr>
          <a:xfrm>
            <a:off x="3022725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BAC8491C-CE3A-4215-B5C6-C7B1AB43B153}"/>
              </a:ext>
            </a:extLst>
          </p:cNvPr>
          <p:cNvSpPr/>
          <p:nvPr/>
        </p:nvSpPr>
        <p:spPr>
          <a:xfrm>
            <a:off x="3104104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F99BB088-1571-4CC8-B24D-575E9BD7B7B0}"/>
              </a:ext>
            </a:extLst>
          </p:cNvPr>
          <p:cNvSpPr/>
          <p:nvPr/>
        </p:nvSpPr>
        <p:spPr>
          <a:xfrm>
            <a:off x="2941345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3DE838CE-8E88-43A0-9353-BD4030211873}"/>
              </a:ext>
            </a:extLst>
          </p:cNvPr>
          <p:cNvSpPr/>
          <p:nvPr/>
        </p:nvSpPr>
        <p:spPr>
          <a:xfrm>
            <a:off x="3022725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B33C384B-4044-467B-979A-833F80354E1B}"/>
              </a:ext>
            </a:extLst>
          </p:cNvPr>
          <p:cNvSpPr/>
          <p:nvPr/>
        </p:nvSpPr>
        <p:spPr>
          <a:xfrm>
            <a:off x="3104104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26BE4AB0-8420-4BA3-A018-51D5AFA23AA6}"/>
              </a:ext>
            </a:extLst>
          </p:cNvPr>
          <p:cNvSpPr/>
          <p:nvPr/>
        </p:nvSpPr>
        <p:spPr>
          <a:xfrm>
            <a:off x="2941345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CD2435CD-5805-42CD-AEA3-41C82D0ACADB}"/>
              </a:ext>
            </a:extLst>
          </p:cNvPr>
          <p:cNvSpPr/>
          <p:nvPr/>
        </p:nvSpPr>
        <p:spPr>
          <a:xfrm>
            <a:off x="3022725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8BB1B652-E220-4671-BDF1-2CD9DCF53370}"/>
              </a:ext>
            </a:extLst>
          </p:cNvPr>
          <p:cNvSpPr/>
          <p:nvPr/>
        </p:nvSpPr>
        <p:spPr>
          <a:xfrm>
            <a:off x="3104104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3D809482-0B71-4381-9C77-F6409CE50285}"/>
              </a:ext>
            </a:extLst>
          </p:cNvPr>
          <p:cNvSpPr/>
          <p:nvPr/>
        </p:nvSpPr>
        <p:spPr>
          <a:xfrm>
            <a:off x="2941345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E0C74F42-23CE-49F6-97FE-360DA5482F85}"/>
              </a:ext>
            </a:extLst>
          </p:cNvPr>
          <p:cNvSpPr/>
          <p:nvPr/>
        </p:nvSpPr>
        <p:spPr>
          <a:xfrm>
            <a:off x="3022725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E8FD9D06-E13C-40C5-AFA1-821E7EAE1D6E}"/>
              </a:ext>
            </a:extLst>
          </p:cNvPr>
          <p:cNvSpPr/>
          <p:nvPr/>
        </p:nvSpPr>
        <p:spPr>
          <a:xfrm>
            <a:off x="3104104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F01625E9-FF18-49E1-8C5D-EA78FE3E2954}"/>
              </a:ext>
            </a:extLst>
          </p:cNvPr>
          <p:cNvSpPr/>
          <p:nvPr/>
        </p:nvSpPr>
        <p:spPr>
          <a:xfrm>
            <a:off x="2941345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148B6981-F454-459E-BE0A-426CE537454E}"/>
              </a:ext>
            </a:extLst>
          </p:cNvPr>
          <p:cNvSpPr/>
          <p:nvPr/>
        </p:nvSpPr>
        <p:spPr>
          <a:xfrm>
            <a:off x="3022725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140794F5-67A7-44C2-9C3A-EBFA158F1DDB}"/>
              </a:ext>
            </a:extLst>
          </p:cNvPr>
          <p:cNvSpPr/>
          <p:nvPr/>
        </p:nvSpPr>
        <p:spPr>
          <a:xfrm>
            <a:off x="3104104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BC64DA67-4FF2-4A45-9EC9-A0B37C4D79FA}"/>
              </a:ext>
            </a:extLst>
          </p:cNvPr>
          <p:cNvSpPr/>
          <p:nvPr/>
        </p:nvSpPr>
        <p:spPr>
          <a:xfrm>
            <a:off x="2941345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C5B1AD7-8399-4D54-8C4F-650C6E759546}"/>
              </a:ext>
            </a:extLst>
          </p:cNvPr>
          <p:cNvSpPr/>
          <p:nvPr/>
        </p:nvSpPr>
        <p:spPr>
          <a:xfrm>
            <a:off x="3022725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A2AB6A8-A26B-4E2D-9101-40AE04CC9022}"/>
              </a:ext>
            </a:extLst>
          </p:cNvPr>
          <p:cNvSpPr/>
          <p:nvPr/>
        </p:nvSpPr>
        <p:spPr>
          <a:xfrm>
            <a:off x="3104104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F8E7999A-3FEB-421B-A1B0-ABFE347C7BC1}"/>
              </a:ext>
            </a:extLst>
          </p:cNvPr>
          <p:cNvSpPr/>
          <p:nvPr/>
        </p:nvSpPr>
        <p:spPr>
          <a:xfrm>
            <a:off x="2941345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BFBF305E-2214-4430-9E40-C6B47A6EFF63}"/>
              </a:ext>
            </a:extLst>
          </p:cNvPr>
          <p:cNvSpPr/>
          <p:nvPr/>
        </p:nvSpPr>
        <p:spPr>
          <a:xfrm>
            <a:off x="3022725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F77B1C-225B-4D81-A597-75F907A2A80B}"/>
              </a:ext>
            </a:extLst>
          </p:cNvPr>
          <p:cNvSpPr/>
          <p:nvPr/>
        </p:nvSpPr>
        <p:spPr>
          <a:xfrm>
            <a:off x="3104104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A2ED8AEA-EA17-4D31-B5AA-C0B5E3C7C8C4}"/>
              </a:ext>
            </a:extLst>
          </p:cNvPr>
          <p:cNvGrpSpPr/>
          <p:nvPr/>
        </p:nvGrpSpPr>
        <p:grpSpPr>
          <a:xfrm>
            <a:off x="2859965" y="169012"/>
            <a:ext cx="81380" cy="4650471"/>
            <a:chOff x="2859965" y="169012"/>
            <a:chExt cx="81380" cy="4650471"/>
          </a:xfrm>
        </p:grpSpPr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5205AB78-F8BF-4A9F-BB32-899A0540CD80}"/>
                </a:ext>
              </a:extLst>
            </p:cNvPr>
            <p:cNvSpPr/>
            <p:nvPr/>
          </p:nvSpPr>
          <p:spPr>
            <a:xfrm>
              <a:off x="2859965" y="16901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DEB11E02-7DAA-4728-B98F-683D435D1EF6}"/>
                </a:ext>
              </a:extLst>
            </p:cNvPr>
            <p:cNvSpPr/>
            <p:nvPr/>
          </p:nvSpPr>
          <p:spPr>
            <a:xfrm>
              <a:off x="2859965" y="33501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BB584172-FC5C-4864-A077-82F94664465F}"/>
                </a:ext>
              </a:extLst>
            </p:cNvPr>
            <p:cNvSpPr/>
            <p:nvPr/>
          </p:nvSpPr>
          <p:spPr>
            <a:xfrm>
              <a:off x="2859965" y="50102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14D06A19-F67B-47AB-A65A-19C0C1EEAB60}"/>
                </a:ext>
              </a:extLst>
            </p:cNvPr>
            <p:cNvSpPr/>
            <p:nvPr/>
          </p:nvSpPr>
          <p:spPr>
            <a:xfrm>
              <a:off x="2859965" y="66703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5F3DD325-4B08-403B-AB96-A324FD6F41B9}"/>
                </a:ext>
              </a:extLst>
            </p:cNvPr>
            <p:cNvSpPr/>
            <p:nvPr/>
          </p:nvSpPr>
          <p:spPr>
            <a:xfrm>
              <a:off x="2859965" y="83304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D81CE80A-28DE-4E72-8AC7-B26A75BD17AF}"/>
                </a:ext>
              </a:extLst>
            </p:cNvPr>
            <p:cNvSpPr/>
            <p:nvPr/>
          </p:nvSpPr>
          <p:spPr>
            <a:xfrm>
              <a:off x="2859965" y="99904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3263DBE-1A84-4638-919A-821D4DB83C5E}"/>
                </a:ext>
              </a:extLst>
            </p:cNvPr>
            <p:cNvSpPr/>
            <p:nvPr/>
          </p:nvSpPr>
          <p:spPr>
            <a:xfrm>
              <a:off x="2859965" y="116505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9B9EAD51-8DE7-4715-98CF-868229B9B18D}"/>
                </a:ext>
              </a:extLst>
            </p:cNvPr>
            <p:cNvSpPr/>
            <p:nvPr/>
          </p:nvSpPr>
          <p:spPr>
            <a:xfrm>
              <a:off x="2859965" y="133106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CDF03970-686C-4EF9-A482-9EAC8578EC49}"/>
                </a:ext>
              </a:extLst>
            </p:cNvPr>
            <p:cNvSpPr/>
            <p:nvPr/>
          </p:nvSpPr>
          <p:spPr>
            <a:xfrm>
              <a:off x="2859965" y="149706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9B5124AA-558D-4A56-9BF0-004533826DCC}"/>
                </a:ext>
              </a:extLst>
            </p:cNvPr>
            <p:cNvSpPr/>
            <p:nvPr/>
          </p:nvSpPr>
          <p:spPr>
            <a:xfrm>
              <a:off x="2859965" y="175968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2F00A14B-6CC2-44D7-ABFA-1475268FE709}"/>
                </a:ext>
              </a:extLst>
            </p:cNvPr>
            <p:cNvSpPr/>
            <p:nvPr/>
          </p:nvSpPr>
          <p:spPr>
            <a:xfrm>
              <a:off x="2859965" y="192569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65A1B2AE-1FFD-4C37-B03E-14F72755EF05}"/>
                </a:ext>
              </a:extLst>
            </p:cNvPr>
            <p:cNvSpPr/>
            <p:nvPr/>
          </p:nvSpPr>
          <p:spPr>
            <a:xfrm>
              <a:off x="2859965" y="209170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55D5E9D9-5679-4850-A98B-C3C021CBDF0A}"/>
                </a:ext>
              </a:extLst>
            </p:cNvPr>
            <p:cNvSpPr/>
            <p:nvPr/>
          </p:nvSpPr>
          <p:spPr>
            <a:xfrm>
              <a:off x="2859965" y="225770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6BAED5A9-9DF0-4B2C-AFBA-975C3B513017}"/>
                </a:ext>
              </a:extLst>
            </p:cNvPr>
            <p:cNvSpPr/>
            <p:nvPr/>
          </p:nvSpPr>
          <p:spPr>
            <a:xfrm>
              <a:off x="2859965" y="2423715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D4A0D4D2-7380-4111-8C98-DD0619C3B12F}"/>
                </a:ext>
              </a:extLst>
            </p:cNvPr>
            <p:cNvSpPr/>
            <p:nvPr/>
          </p:nvSpPr>
          <p:spPr>
            <a:xfrm>
              <a:off x="2859965" y="258972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35D67D10-D31F-4EFA-A084-77C4307BE4B3}"/>
                </a:ext>
              </a:extLst>
            </p:cNvPr>
            <p:cNvSpPr/>
            <p:nvPr/>
          </p:nvSpPr>
          <p:spPr>
            <a:xfrm>
              <a:off x="2859965" y="275572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E358FEF-FA38-4ACD-99DB-8C8A237B6BD2}"/>
                </a:ext>
              </a:extLst>
            </p:cNvPr>
            <p:cNvSpPr/>
            <p:nvPr/>
          </p:nvSpPr>
          <p:spPr>
            <a:xfrm>
              <a:off x="2859965" y="292173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4AA06D17-75AA-4E82-8EC0-BF3CC660F49D}"/>
                </a:ext>
              </a:extLst>
            </p:cNvPr>
            <p:cNvSpPr/>
            <p:nvPr/>
          </p:nvSpPr>
          <p:spPr>
            <a:xfrm>
              <a:off x="2859965" y="308774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56AFF0DD-5549-495C-B642-65AE453D8E4C}"/>
                </a:ext>
              </a:extLst>
            </p:cNvPr>
            <p:cNvSpPr/>
            <p:nvPr/>
          </p:nvSpPr>
          <p:spPr>
            <a:xfrm>
              <a:off x="2859965" y="335354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46EBC2EB-3B13-4F99-8782-7E62C0970221}"/>
                </a:ext>
              </a:extLst>
            </p:cNvPr>
            <p:cNvSpPr/>
            <p:nvPr/>
          </p:nvSpPr>
          <p:spPr>
            <a:xfrm>
              <a:off x="2859965" y="351954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16BDE5F-1904-48E8-8DFE-820679B60949}"/>
                </a:ext>
              </a:extLst>
            </p:cNvPr>
            <p:cNvSpPr/>
            <p:nvPr/>
          </p:nvSpPr>
          <p:spPr>
            <a:xfrm>
              <a:off x="2859965" y="368555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EE73C81C-D021-46A9-B555-A6A490FB3C5D}"/>
                </a:ext>
              </a:extLst>
            </p:cNvPr>
            <p:cNvSpPr/>
            <p:nvPr/>
          </p:nvSpPr>
          <p:spPr>
            <a:xfrm>
              <a:off x="2859965" y="385156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00EC1911-3FC4-4665-9DF7-6913FD9F7560}"/>
                </a:ext>
              </a:extLst>
            </p:cNvPr>
            <p:cNvSpPr/>
            <p:nvPr/>
          </p:nvSpPr>
          <p:spPr>
            <a:xfrm>
              <a:off x="2859965" y="401757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68CDCCC5-1B50-4E28-9DD9-ABEAF7142BBA}"/>
                </a:ext>
              </a:extLst>
            </p:cNvPr>
            <p:cNvSpPr/>
            <p:nvPr/>
          </p:nvSpPr>
          <p:spPr>
            <a:xfrm>
              <a:off x="2859965" y="418357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AD73A482-D3DA-4F61-845C-C3BA8241E40C}"/>
                </a:ext>
              </a:extLst>
            </p:cNvPr>
            <p:cNvSpPr/>
            <p:nvPr/>
          </p:nvSpPr>
          <p:spPr>
            <a:xfrm>
              <a:off x="2859965" y="434958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869C569F-0EF8-42F0-B278-54340E0FAD65}"/>
                </a:ext>
              </a:extLst>
            </p:cNvPr>
            <p:cNvSpPr/>
            <p:nvPr/>
          </p:nvSpPr>
          <p:spPr>
            <a:xfrm>
              <a:off x="2859965" y="451559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44DD35CE-4DFC-4F40-BD0F-DB20DD090961}"/>
                </a:ext>
              </a:extLst>
            </p:cNvPr>
            <p:cNvSpPr/>
            <p:nvPr/>
          </p:nvSpPr>
          <p:spPr>
            <a:xfrm>
              <a:off x="2859965" y="468159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</p:grpSp>
      <p:sp>
        <p:nvSpPr>
          <p:cNvPr id="447" name="Rectangle 446">
            <a:extLst>
              <a:ext uri="{FF2B5EF4-FFF2-40B4-BE49-F238E27FC236}">
                <a16:creationId xmlns:a16="http://schemas.microsoft.com/office/drawing/2014/main" id="{FB081254-18D9-4F7D-94DC-8A48B566C0E0}"/>
              </a:ext>
            </a:extLst>
          </p:cNvPr>
          <p:cNvSpPr/>
          <p:nvPr/>
        </p:nvSpPr>
        <p:spPr>
          <a:xfrm>
            <a:off x="2941345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BD97F033-A313-4D69-A3E2-B880CD49B2BF}"/>
              </a:ext>
            </a:extLst>
          </p:cNvPr>
          <p:cNvSpPr/>
          <p:nvPr/>
        </p:nvSpPr>
        <p:spPr>
          <a:xfrm>
            <a:off x="3022725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9D6685F1-CE48-4395-B2AA-DA4E096A9CA5}"/>
              </a:ext>
            </a:extLst>
          </p:cNvPr>
          <p:cNvSpPr/>
          <p:nvPr/>
        </p:nvSpPr>
        <p:spPr>
          <a:xfrm>
            <a:off x="3104104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BDD5B4B1-2BD1-4504-80F4-5F8F54DCDF5F}"/>
              </a:ext>
            </a:extLst>
          </p:cNvPr>
          <p:cNvSpPr/>
          <p:nvPr/>
        </p:nvSpPr>
        <p:spPr>
          <a:xfrm>
            <a:off x="4289210" y="16742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97A58E88-CE23-40C3-AA4F-82ED3ADCABBB}"/>
              </a:ext>
            </a:extLst>
          </p:cNvPr>
          <p:cNvSpPr/>
          <p:nvPr/>
        </p:nvSpPr>
        <p:spPr>
          <a:xfrm>
            <a:off x="4370590" y="16742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779917CD-A3D7-4372-95B1-82EA06E7FDE9}"/>
              </a:ext>
            </a:extLst>
          </p:cNvPr>
          <p:cNvSpPr/>
          <p:nvPr/>
        </p:nvSpPr>
        <p:spPr>
          <a:xfrm>
            <a:off x="4451969" y="16742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561E07BD-E59F-4825-8DC3-C74D43D45BF1}"/>
              </a:ext>
            </a:extLst>
          </p:cNvPr>
          <p:cNvSpPr/>
          <p:nvPr/>
        </p:nvSpPr>
        <p:spPr>
          <a:xfrm>
            <a:off x="4289210" y="3334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8A7FF457-3D4D-4A11-A994-F011F6A45A58}"/>
              </a:ext>
            </a:extLst>
          </p:cNvPr>
          <p:cNvSpPr/>
          <p:nvPr/>
        </p:nvSpPr>
        <p:spPr>
          <a:xfrm>
            <a:off x="4370590" y="3334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03930196-4829-47BD-B02D-49FA321EEFFE}"/>
              </a:ext>
            </a:extLst>
          </p:cNvPr>
          <p:cNvSpPr/>
          <p:nvPr/>
        </p:nvSpPr>
        <p:spPr>
          <a:xfrm>
            <a:off x="4451969" y="3334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B81EC624-FD00-4096-963A-6A18A8CF2184}"/>
              </a:ext>
            </a:extLst>
          </p:cNvPr>
          <p:cNvSpPr/>
          <p:nvPr/>
        </p:nvSpPr>
        <p:spPr>
          <a:xfrm>
            <a:off x="4289210" y="49943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6E03C264-A5E4-404F-9455-AFEF1494D94A}"/>
              </a:ext>
            </a:extLst>
          </p:cNvPr>
          <p:cNvSpPr/>
          <p:nvPr/>
        </p:nvSpPr>
        <p:spPr>
          <a:xfrm>
            <a:off x="4370590" y="49943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DC4B1E19-6E15-4F6A-8B48-EC17540C82D2}"/>
              </a:ext>
            </a:extLst>
          </p:cNvPr>
          <p:cNvSpPr/>
          <p:nvPr/>
        </p:nvSpPr>
        <p:spPr>
          <a:xfrm>
            <a:off x="4451969" y="49943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BF29A1E4-041D-4FEF-840C-EBCC1905DDCA}"/>
              </a:ext>
            </a:extLst>
          </p:cNvPr>
          <p:cNvSpPr/>
          <p:nvPr/>
        </p:nvSpPr>
        <p:spPr>
          <a:xfrm>
            <a:off x="4289210" y="6654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A6CFD41F-98A2-4164-AB54-E388F15A2D95}"/>
              </a:ext>
            </a:extLst>
          </p:cNvPr>
          <p:cNvSpPr/>
          <p:nvPr/>
        </p:nvSpPr>
        <p:spPr>
          <a:xfrm>
            <a:off x="4370590" y="6654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565D603F-AE8F-4011-A79D-63B71634516C}"/>
              </a:ext>
            </a:extLst>
          </p:cNvPr>
          <p:cNvSpPr/>
          <p:nvPr/>
        </p:nvSpPr>
        <p:spPr>
          <a:xfrm>
            <a:off x="4451969" y="6654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8A8AD9ED-D2AF-4A5D-8D4B-E79F85DA4005}"/>
              </a:ext>
            </a:extLst>
          </p:cNvPr>
          <p:cNvSpPr/>
          <p:nvPr/>
        </p:nvSpPr>
        <p:spPr>
          <a:xfrm>
            <a:off x="4289210" y="8314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687A824D-A1CC-4D3F-9BCD-5EE8CF7330BB}"/>
              </a:ext>
            </a:extLst>
          </p:cNvPr>
          <p:cNvSpPr/>
          <p:nvPr/>
        </p:nvSpPr>
        <p:spPr>
          <a:xfrm>
            <a:off x="4370590" y="8314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3F53C7FE-7756-4F87-8AB1-91C390166CD9}"/>
              </a:ext>
            </a:extLst>
          </p:cNvPr>
          <p:cNvSpPr/>
          <p:nvPr/>
        </p:nvSpPr>
        <p:spPr>
          <a:xfrm>
            <a:off x="4451969" y="8314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BAF0146E-5B5B-43C6-912A-5C2E6BE5EC18}"/>
              </a:ext>
            </a:extLst>
          </p:cNvPr>
          <p:cNvSpPr/>
          <p:nvPr/>
        </p:nvSpPr>
        <p:spPr>
          <a:xfrm>
            <a:off x="4289210" y="9974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350BF5DC-7A65-4617-86CD-DCC62BF9A6CC}"/>
              </a:ext>
            </a:extLst>
          </p:cNvPr>
          <p:cNvSpPr/>
          <p:nvPr/>
        </p:nvSpPr>
        <p:spPr>
          <a:xfrm>
            <a:off x="4370590" y="9974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7714D06C-0999-4279-BE04-55E1542F59A6}"/>
              </a:ext>
            </a:extLst>
          </p:cNvPr>
          <p:cNvSpPr/>
          <p:nvPr/>
        </p:nvSpPr>
        <p:spPr>
          <a:xfrm>
            <a:off x="4451969" y="9974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1D74ADD7-E18C-4262-8128-CA5CF17586A1}"/>
              </a:ext>
            </a:extLst>
          </p:cNvPr>
          <p:cNvSpPr/>
          <p:nvPr/>
        </p:nvSpPr>
        <p:spPr>
          <a:xfrm>
            <a:off x="4289210" y="11634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9E4AFC08-A35B-4460-8253-1794C701DAA5}"/>
              </a:ext>
            </a:extLst>
          </p:cNvPr>
          <p:cNvSpPr/>
          <p:nvPr/>
        </p:nvSpPr>
        <p:spPr>
          <a:xfrm>
            <a:off x="4370590" y="11634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08144F27-1785-4928-B9F1-7607AD9C556C}"/>
              </a:ext>
            </a:extLst>
          </p:cNvPr>
          <p:cNvSpPr/>
          <p:nvPr/>
        </p:nvSpPr>
        <p:spPr>
          <a:xfrm>
            <a:off x="4451969" y="11634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E8E6A278-0437-46F9-A0C2-3F9980A47FF2}"/>
              </a:ext>
            </a:extLst>
          </p:cNvPr>
          <p:cNvSpPr/>
          <p:nvPr/>
        </p:nvSpPr>
        <p:spPr>
          <a:xfrm>
            <a:off x="4289210" y="13294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A8AAF9E3-08BB-4615-93BC-E89672E60FAB}"/>
              </a:ext>
            </a:extLst>
          </p:cNvPr>
          <p:cNvSpPr/>
          <p:nvPr/>
        </p:nvSpPr>
        <p:spPr>
          <a:xfrm>
            <a:off x="4370590" y="13294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E23291D4-5097-406A-816F-784C2ED3525A}"/>
              </a:ext>
            </a:extLst>
          </p:cNvPr>
          <p:cNvSpPr/>
          <p:nvPr/>
        </p:nvSpPr>
        <p:spPr>
          <a:xfrm>
            <a:off x="4451969" y="13294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6AB3EA63-FCA7-4D4E-B263-49518409F7BF}"/>
              </a:ext>
            </a:extLst>
          </p:cNvPr>
          <p:cNvSpPr/>
          <p:nvPr/>
        </p:nvSpPr>
        <p:spPr>
          <a:xfrm>
            <a:off x="4289210" y="14954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FD048DDA-2AAB-4D1E-B664-1E5255049B86}"/>
              </a:ext>
            </a:extLst>
          </p:cNvPr>
          <p:cNvSpPr/>
          <p:nvPr/>
        </p:nvSpPr>
        <p:spPr>
          <a:xfrm>
            <a:off x="4370590" y="14954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687DE8C2-070B-4D9A-A768-6E5A387D58DC}"/>
              </a:ext>
            </a:extLst>
          </p:cNvPr>
          <p:cNvSpPr/>
          <p:nvPr/>
        </p:nvSpPr>
        <p:spPr>
          <a:xfrm>
            <a:off x="4451969" y="14954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BB6EBC7-FC39-4E08-BF88-5967F08A25A5}"/>
              </a:ext>
            </a:extLst>
          </p:cNvPr>
          <p:cNvSpPr/>
          <p:nvPr/>
        </p:nvSpPr>
        <p:spPr>
          <a:xfrm>
            <a:off x="4289210" y="175809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205D0BBD-D05E-4E60-A0CE-F3CC12602A57}"/>
              </a:ext>
            </a:extLst>
          </p:cNvPr>
          <p:cNvSpPr/>
          <p:nvPr/>
        </p:nvSpPr>
        <p:spPr>
          <a:xfrm>
            <a:off x="4370590" y="175809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198F35BB-546B-4B7C-A2BF-FF1CD4BF7A8B}"/>
              </a:ext>
            </a:extLst>
          </p:cNvPr>
          <p:cNvSpPr/>
          <p:nvPr/>
        </p:nvSpPr>
        <p:spPr>
          <a:xfrm>
            <a:off x="4451969" y="175809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D041C6F4-E8F4-4F71-93B7-B5E210EBAF12}"/>
              </a:ext>
            </a:extLst>
          </p:cNvPr>
          <p:cNvSpPr/>
          <p:nvPr/>
        </p:nvSpPr>
        <p:spPr>
          <a:xfrm>
            <a:off x="4289210" y="192410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90AC8944-0C5A-41E2-A6AC-5DA0BB421CA2}"/>
              </a:ext>
            </a:extLst>
          </p:cNvPr>
          <p:cNvSpPr/>
          <p:nvPr/>
        </p:nvSpPr>
        <p:spPr>
          <a:xfrm>
            <a:off x="4370590" y="192410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13785F4E-C6B5-4025-91F8-8D0DE6D20097}"/>
              </a:ext>
            </a:extLst>
          </p:cNvPr>
          <p:cNvSpPr/>
          <p:nvPr/>
        </p:nvSpPr>
        <p:spPr>
          <a:xfrm>
            <a:off x="4451969" y="192410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8294757-1893-4DA1-A49F-291E4107F645}"/>
              </a:ext>
            </a:extLst>
          </p:cNvPr>
          <p:cNvSpPr/>
          <p:nvPr/>
        </p:nvSpPr>
        <p:spPr>
          <a:xfrm>
            <a:off x="4289210" y="209011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A7B7B19A-BA70-4C1C-9CD0-6BEA2D86B2BD}"/>
              </a:ext>
            </a:extLst>
          </p:cNvPr>
          <p:cNvSpPr/>
          <p:nvPr/>
        </p:nvSpPr>
        <p:spPr>
          <a:xfrm>
            <a:off x="4370590" y="209011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BF84202B-8B9F-4597-94EC-B6C5AEC92595}"/>
              </a:ext>
            </a:extLst>
          </p:cNvPr>
          <p:cNvSpPr/>
          <p:nvPr/>
        </p:nvSpPr>
        <p:spPr>
          <a:xfrm>
            <a:off x="4451969" y="209011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12EECB6A-ED50-429B-A6D5-F4E5BEAB2515}"/>
              </a:ext>
            </a:extLst>
          </p:cNvPr>
          <p:cNvSpPr/>
          <p:nvPr/>
        </p:nvSpPr>
        <p:spPr>
          <a:xfrm>
            <a:off x="4289210" y="225611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82AC75FD-2385-4883-B5A4-157843DDA132}"/>
              </a:ext>
            </a:extLst>
          </p:cNvPr>
          <p:cNvSpPr/>
          <p:nvPr/>
        </p:nvSpPr>
        <p:spPr>
          <a:xfrm>
            <a:off x="4370590" y="225611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8DD76C45-5BAB-4372-85B8-1E89083EBD9C}"/>
              </a:ext>
            </a:extLst>
          </p:cNvPr>
          <p:cNvSpPr/>
          <p:nvPr/>
        </p:nvSpPr>
        <p:spPr>
          <a:xfrm>
            <a:off x="4451969" y="225611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1C2AA3B5-6A30-4464-A1A8-24814B6E0519}"/>
              </a:ext>
            </a:extLst>
          </p:cNvPr>
          <p:cNvSpPr/>
          <p:nvPr/>
        </p:nvSpPr>
        <p:spPr>
          <a:xfrm>
            <a:off x="4289210" y="242212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F90A12F1-7980-4A0C-AE70-FD58BA71D354}"/>
              </a:ext>
            </a:extLst>
          </p:cNvPr>
          <p:cNvSpPr/>
          <p:nvPr/>
        </p:nvSpPr>
        <p:spPr>
          <a:xfrm>
            <a:off x="4370590" y="242212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81971366-13D0-4726-B63C-4D36ACC5C66C}"/>
              </a:ext>
            </a:extLst>
          </p:cNvPr>
          <p:cNvSpPr/>
          <p:nvPr/>
        </p:nvSpPr>
        <p:spPr>
          <a:xfrm>
            <a:off x="4451969" y="242212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59ADCC13-B0F5-4425-A689-53F9EA1B52D8}"/>
              </a:ext>
            </a:extLst>
          </p:cNvPr>
          <p:cNvSpPr/>
          <p:nvPr/>
        </p:nvSpPr>
        <p:spPr>
          <a:xfrm>
            <a:off x="4289210" y="258813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A64DD347-E0B8-4DB9-8BB2-659C43833BC7}"/>
              </a:ext>
            </a:extLst>
          </p:cNvPr>
          <p:cNvSpPr/>
          <p:nvPr/>
        </p:nvSpPr>
        <p:spPr>
          <a:xfrm>
            <a:off x="4370590" y="258813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85BF8AE1-C60C-4000-AEC8-5433BF92725F}"/>
              </a:ext>
            </a:extLst>
          </p:cNvPr>
          <p:cNvSpPr/>
          <p:nvPr/>
        </p:nvSpPr>
        <p:spPr>
          <a:xfrm>
            <a:off x="4451969" y="258813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BE449B57-01DF-4A38-8012-AD5BE4E1E6F9}"/>
              </a:ext>
            </a:extLst>
          </p:cNvPr>
          <p:cNvSpPr/>
          <p:nvPr/>
        </p:nvSpPr>
        <p:spPr>
          <a:xfrm>
            <a:off x="4289210" y="275413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C7450662-6164-4481-AF7C-195571442A98}"/>
              </a:ext>
            </a:extLst>
          </p:cNvPr>
          <p:cNvSpPr/>
          <p:nvPr/>
        </p:nvSpPr>
        <p:spPr>
          <a:xfrm>
            <a:off x="4370590" y="275413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D51B169D-05F5-4208-B4CB-BDDF076766D8}"/>
              </a:ext>
            </a:extLst>
          </p:cNvPr>
          <p:cNvSpPr/>
          <p:nvPr/>
        </p:nvSpPr>
        <p:spPr>
          <a:xfrm>
            <a:off x="4451969" y="275413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E336735F-45E1-4109-927B-BBBD8333F5D9}"/>
              </a:ext>
            </a:extLst>
          </p:cNvPr>
          <p:cNvSpPr/>
          <p:nvPr/>
        </p:nvSpPr>
        <p:spPr>
          <a:xfrm>
            <a:off x="4289210" y="292014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235E7020-E0C2-4433-A1E8-E20E3FE9C0CC}"/>
              </a:ext>
            </a:extLst>
          </p:cNvPr>
          <p:cNvSpPr/>
          <p:nvPr/>
        </p:nvSpPr>
        <p:spPr>
          <a:xfrm>
            <a:off x="4370590" y="292014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756C5A23-284A-4210-9E46-B12CF36265D0}"/>
              </a:ext>
            </a:extLst>
          </p:cNvPr>
          <p:cNvSpPr/>
          <p:nvPr/>
        </p:nvSpPr>
        <p:spPr>
          <a:xfrm>
            <a:off x="4451969" y="292014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2E069593-D094-4636-B2DA-B1623FE9D6E9}"/>
              </a:ext>
            </a:extLst>
          </p:cNvPr>
          <p:cNvSpPr/>
          <p:nvPr/>
        </p:nvSpPr>
        <p:spPr>
          <a:xfrm>
            <a:off x="4289210" y="308615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C05651D0-9B93-4990-8D0D-EF88286A0559}"/>
              </a:ext>
            </a:extLst>
          </p:cNvPr>
          <p:cNvSpPr/>
          <p:nvPr/>
        </p:nvSpPr>
        <p:spPr>
          <a:xfrm>
            <a:off x="4370590" y="308615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C08EF31-FD7F-4B01-8D60-6868390BCDA6}"/>
              </a:ext>
            </a:extLst>
          </p:cNvPr>
          <p:cNvSpPr/>
          <p:nvPr/>
        </p:nvSpPr>
        <p:spPr>
          <a:xfrm>
            <a:off x="4451969" y="308615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396D54C2-8878-466C-A5ED-67FD52943D9E}"/>
              </a:ext>
            </a:extLst>
          </p:cNvPr>
          <p:cNvSpPr/>
          <p:nvPr/>
        </p:nvSpPr>
        <p:spPr>
          <a:xfrm>
            <a:off x="4289210" y="335195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979C65C9-3D4B-467B-933D-6891C27707A6}"/>
              </a:ext>
            </a:extLst>
          </p:cNvPr>
          <p:cNvSpPr/>
          <p:nvPr/>
        </p:nvSpPr>
        <p:spPr>
          <a:xfrm>
            <a:off x="4370590" y="335195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D1C74861-FE5B-4516-A14D-23FBB0DD65CB}"/>
              </a:ext>
            </a:extLst>
          </p:cNvPr>
          <p:cNvSpPr/>
          <p:nvPr/>
        </p:nvSpPr>
        <p:spPr>
          <a:xfrm>
            <a:off x="4451969" y="335195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58DD4B99-1BA9-4A53-B284-0377BCE44783}"/>
              </a:ext>
            </a:extLst>
          </p:cNvPr>
          <p:cNvSpPr/>
          <p:nvPr/>
        </p:nvSpPr>
        <p:spPr>
          <a:xfrm>
            <a:off x="4289210" y="351795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9D8E2DFF-125F-4004-AEA6-4AA0DB2A7658}"/>
              </a:ext>
            </a:extLst>
          </p:cNvPr>
          <p:cNvSpPr/>
          <p:nvPr/>
        </p:nvSpPr>
        <p:spPr>
          <a:xfrm>
            <a:off x="4370590" y="351795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0860BE83-6652-4933-B3B8-89DC547A9AC7}"/>
              </a:ext>
            </a:extLst>
          </p:cNvPr>
          <p:cNvSpPr/>
          <p:nvPr/>
        </p:nvSpPr>
        <p:spPr>
          <a:xfrm>
            <a:off x="4451969" y="351795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50297C8F-DA60-4C09-8650-E09893803F1E}"/>
              </a:ext>
            </a:extLst>
          </p:cNvPr>
          <p:cNvSpPr/>
          <p:nvPr/>
        </p:nvSpPr>
        <p:spPr>
          <a:xfrm>
            <a:off x="4289210" y="368396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442696FB-270F-43F7-A2E3-658601656EAD}"/>
              </a:ext>
            </a:extLst>
          </p:cNvPr>
          <p:cNvSpPr/>
          <p:nvPr/>
        </p:nvSpPr>
        <p:spPr>
          <a:xfrm>
            <a:off x="4370590" y="368396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13778E1D-DB10-4169-90EB-35D313DBA3BB}"/>
              </a:ext>
            </a:extLst>
          </p:cNvPr>
          <p:cNvSpPr/>
          <p:nvPr/>
        </p:nvSpPr>
        <p:spPr>
          <a:xfrm>
            <a:off x="4451969" y="368396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A0F73BFD-BE40-478A-B1EF-8DE4D6BEDDF1}"/>
              </a:ext>
            </a:extLst>
          </p:cNvPr>
          <p:cNvSpPr/>
          <p:nvPr/>
        </p:nvSpPr>
        <p:spPr>
          <a:xfrm>
            <a:off x="4289210" y="384997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E372B87E-1463-4AC4-9902-D08722EF186D}"/>
              </a:ext>
            </a:extLst>
          </p:cNvPr>
          <p:cNvSpPr/>
          <p:nvPr/>
        </p:nvSpPr>
        <p:spPr>
          <a:xfrm>
            <a:off x="4370590" y="384997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80FB9525-6246-44F5-8FEC-9CA0B04C1505}"/>
              </a:ext>
            </a:extLst>
          </p:cNvPr>
          <p:cNvSpPr/>
          <p:nvPr/>
        </p:nvSpPr>
        <p:spPr>
          <a:xfrm>
            <a:off x="4451969" y="384997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96DC17C9-E7A0-4199-BAD8-5A0F81802CE6}"/>
              </a:ext>
            </a:extLst>
          </p:cNvPr>
          <p:cNvSpPr/>
          <p:nvPr/>
        </p:nvSpPr>
        <p:spPr>
          <a:xfrm>
            <a:off x="4289210" y="401597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2179BF5C-B748-488A-8611-85B4EF350776}"/>
              </a:ext>
            </a:extLst>
          </p:cNvPr>
          <p:cNvSpPr/>
          <p:nvPr/>
        </p:nvSpPr>
        <p:spPr>
          <a:xfrm>
            <a:off x="4370590" y="401597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63C238A0-1914-49C8-876D-FFF9457E4AF1}"/>
              </a:ext>
            </a:extLst>
          </p:cNvPr>
          <p:cNvSpPr/>
          <p:nvPr/>
        </p:nvSpPr>
        <p:spPr>
          <a:xfrm>
            <a:off x="4451969" y="401597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C6663A8-FCEF-4AF8-9071-6FF9C082B111}"/>
              </a:ext>
            </a:extLst>
          </p:cNvPr>
          <p:cNvSpPr/>
          <p:nvPr/>
        </p:nvSpPr>
        <p:spPr>
          <a:xfrm>
            <a:off x="4289210" y="418198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FC735CE1-2B4F-4C8A-9D7F-0EE62C26FFA1}"/>
              </a:ext>
            </a:extLst>
          </p:cNvPr>
          <p:cNvSpPr/>
          <p:nvPr/>
        </p:nvSpPr>
        <p:spPr>
          <a:xfrm>
            <a:off x="4370590" y="418198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F2785BB1-306C-45A4-AC77-4143236D5B86}"/>
              </a:ext>
            </a:extLst>
          </p:cNvPr>
          <p:cNvSpPr/>
          <p:nvPr/>
        </p:nvSpPr>
        <p:spPr>
          <a:xfrm>
            <a:off x="4451969" y="418198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C84E92FF-C9F4-4865-BC39-E41F5248B7BE}"/>
              </a:ext>
            </a:extLst>
          </p:cNvPr>
          <p:cNvSpPr/>
          <p:nvPr/>
        </p:nvSpPr>
        <p:spPr>
          <a:xfrm>
            <a:off x="4289210" y="434799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746BAC02-8409-46F6-B1EC-25A87BF962FE}"/>
              </a:ext>
            </a:extLst>
          </p:cNvPr>
          <p:cNvSpPr/>
          <p:nvPr/>
        </p:nvSpPr>
        <p:spPr>
          <a:xfrm>
            <a:off x="4370590" y="434799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B8249073-D59C-4495-9265-D9C74DF481E0}"/>
              </a:ext>
            </a:extLst>
          </p:cNvPr>
          <p:cNvSpPr/>
          <p:nvPr/>
        </p:nvSpPr>
        <p:spPr>
          <a:xfrm>
            <a:off x="4451969" y="434799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C0034C7C-A319-4CF4-AE80-E68AD175E1F2}"/>
              </a:ext>
            </a:extLst>
          </p:cNvPr>
          <p:cNvSpPr/>
          <p:nvPr/>
        </p:nvSpPr>
        <p:spPr>
          <a:xfrm>
            <a:off x="4289210" y="451400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F3105E78-3D24-4E75-B8C8-5AD5771FD6B1}"/>
              </a:ext>
            </a:extLst>
          </p:cNvPr>
          <p:cNvSpPr/>
          <p:nvPr/>
        </p:nvSpPr>
        <p:spPr>
          <a:xfrm>
            <a:off x="4370590" y="451400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21EFAA07-AC36-40B9-A163-270A1F4F6ECE}"/>
              </a:ext>
            </a:extLst>
          </p:cNvPr>
          <p:cNvSpPr/>
          <p:nvPr/>
        </p:nvSpPr>
        <p:spPr>
          <a:xfrm>
            <a:off x="4451969" y="451400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306CDE11-2366-4D7C-9B62-05D22A5A67F4}"/>
              </a:ext>
            </a:extLst>
          </p:cNvPr>
          <p:cNvGrpSpPr/>
          <p:nvPr/>
        </p:nvGrpSpPr>
        <p:grpSpPr>
          <a:xfrm>
            <a:off x="4207830" y="167421"/>
            <a:ext cx="81380" cy="4650471"/>
            <a:chOff x="4207830" y="167421"/>
            <a:chExt cx="81380" cy="4650471"/>
          </a:xfrm>
        </p:grpSpPr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79B25403-C17A-4F8A-9396-83C0C1A38FEE}"/>
                </a:ext>
              </a:extLst>
            </p:cNvPr>
            <p:cNvSpPr/>
            <p:nvPr/>
          </p:nvSpPr>
          <p:spPr>
            <a:xfrm>
              <a:off x="4207830" y="16742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FDFBFF04-C337-4650-B468-534AB8113C49}"/>
                </a:ext>
              </a:extLst>
            </p:cNvPr>
            <p:cNvSpPr/>
            <p:nvPr/>
          </p:nvSpPr>
          <p:spPr>
            <a:xfrm>
              <a:off x="4207830" y="33342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51B82689-D8F8-4101-9618-DBC986A1E3E9}"/>
                </a:ext>
              </a:extLst>
            </p:cNvPr>
            <p:cNvSpPr/>
            <p:nvPr/>
          </p:nvSpPr>
          <p:spPr>
            <a:xfrm>
              <a:off x="4207830" y="499435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AE596765-51F4-49B1-B88C-EDBDC8A13EF0}"/>
                </a:ext>
              </a:extLst>
            </p:cNvPr>
            <p:cNvSpPr/>
            <p:nvPr/>
          </p:nvSpPr>
          <p:spPr>
            <a:xfrm>
              <a:off x="4207830" y="66544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27E007B9-E1A2-40A7-8340-0F698CBA67AB}"/>
                </a:ext>
              </a:extLst>
            </p:cNvPr>
            <p:cNvSpPr/>
            <p:nvPr/>
          </p:nvSpPr>
          <p:spPr>
            <a:xfrm>
              <a:off x="4207830" y="83144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3481C321-ADA3-4101-BA4D-4ED0EE23C71C}"/>
                </a:ext>
              </a:extLst>
            </p:cNvPr>
            <p:cNvSpPr/>
            <p:nvPr/>
          </p:nvSpPr>
          <p:spPr>
            <a:xfrm>
              <a:off x="4207830" y="99745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45C87118-8A8B-4ABD-BFDB-F6CE999FAFB2}"/>
                </a:ext>
              </a:extLst>
            </p:cNvPr>
            <p:cNvSpPr/>
            <p:nvPr/>
          </p:nvSpPr>
          <p:spPr>
            <a:xfrm>
              <a:off x="4207830" y="116346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7A931FD5-CC9E-4B51-A2B3-2231099DFE02}"/>
                </a:ext>
              </a:extLst>
            </p:cNvPr>
            <p:cNvSpPr/>
            <p:nvPr/>
          </p:nvSpPr>
          <p:spPr>
            <a:xfrm>
              <a:off x="4207830" y="132947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F6F7BE64-FAD2-4427-9E27-DC73DD8EE9BB}"/>
                </a:ext>
              </a:extLst>
            </p:cNvPr>
            <p:cNvSpPr/>
            <p:nvPr/>
          </p:nvSpPr>
          <p:spPr>
            <a:xfrm>
              <a:off x="4207830" y="149547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0AEC2BAA-7829-4C3D-8C08-D0B0D3A3E082}"/>
                </a:ext>
              </a:extLst>
            </p:cNvPr>
            <p:cNvSpPr/>
            <p:nvPr/>
          </p:nvSpPr>
          <p:spPr>
            <a:xfrm>
              <a:off x="4207830" y="175809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E76ABF62-D1AB-4B70-9DA2-2DDB2E55623C}"/>
                </a:ext>
              </a:extLst>
            </p:cNvPr>
            <p:cNvSpPr/>
            <p:nvPr/>
          </p:nvSpPr>
          <p:spPr>
            <a:xfrm>
              <a:off x="4207830" y="192410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661B33D7-D8AE-46E0-8D9D-8324F2E9BE12}"/>
                </a:ext>
              </a:extLst>
            </p:cNvPr>
            <p:cNvSpPr/>
            <p:nvPr/>
          </p:nvSpPr>
          <p:spPr>
            <a:xfrm>
              <a:off x="4207830" y="209011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3D118F12-F7ED-422D-9968-51111F698AD3}"/>
                </a:ext>
              </a:extLst>
            </p:cNvPr>
            <p:cNvSpPr/>
            <p:nvPr/>
          </p:nvSpPr>
          <p:spPr>
            <a:xfrm>
              <a:off x="4207830" y="225611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BC42996F-5E1A-4D1A-81A8-D4D43B133DF3}"/>
                </a:ext>
              </a:extLst>
            </p:cNvPr>
            <p:cNvSpPr/>
            <p:nvPr/>
          </p:nvSpPr>
          <p:spPr>
            <a:xfrm>
              <a:off x="4207830" y="242212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DF6660F2-E121-4C1B-95E1-045492EDF37F}"/>
                </a:ext>
              </a:extLst>
            </p:cNvPr>
            <p:cNvSpPr/>
            <p:nvPr/>
          </p:nvSpPr>
          <p:spPr>
            <a:xfrm>
              <a:off x="4207830" y="258813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97A93BC3-5E91-4995-ADC8-76C7D148F5B3}"/>
                </a:ext>
              </a:extLst>
            </p:cNvPr>
            <p:cNvSpPr/>
            <p:nvPr/>
          </p:nvSpPr>
          <p:spPr>
            <a:xfrm>
              <a:off x="4207830" y="275413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142C1D99-A45B-4D74-9BA4-D1F47EE38B8E}"/>
                </a:ext>
              </a:extLst>
            </p:cNvPr>
            <p:cNvSpPr/>
            <p:nvPr/>
          </p:nvSpPr>
          <p:spPr>
            <a:xfrm>
              <a:off x="4207830" y="2920145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A5913C90-D0F3-4BF1-87E8-0AA1096AA919}"/>
                </a:ext>
              </a:extLst>
            </p:cNvPr>
            <p:cNvSpPr/>
            <p:nvPr/>
          </p:nvSpPr>
          <p:spPr>
            <a:xfrm>
              <a:off x="4207830" y="308615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7590F3E5-1A5F-4A64-87E4-325F6D0706C0}"/>
                </a:ext>
              </a:extLst>
            </p:cNvPr>
            <p:cNvSpPr/>
            <p:nvPr/>
          </p:nvSpPr>
          <p:spPr>
            <a:xfrm>
              <a:off x="4207830" y="335195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8BA0CDA9-6346-427F-86E4-9B43CA12BD65}"/>
                </a:ext>
              </a:extLst>
            </p:cNvPr>
            <p:cNvSpPr/>
            <p:nvPr/>
          </p:nvSpPr>
          <p:spPr>
            <a:xfrm>
              <a:off x="4207830" y="351795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A4D5C018-1820-4122-8BE6-B47064830893}"/>
                </a:ext>
              </a:extLst>
            </p:cNvPr>
            <p:cNvSpPr/>
            <p:nvPr/>
          </p:nvSpPr>
          <p:spPr>
            <a:xfrm>
              <a:off x="4207830" y="3683965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517755E8-7FAC-48D8-8643-E2FB855A9C37}"/>
                </a:ext>
              </a:extLst>
            </p:cNvPr>
            <p:cNvSpPr/>
            <p:nvPr/>
          </p:nvSpPr>
          <p:spPr>
            <a:xfrm>
              <a:off x="4207830" y="384997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0E0E6D0A-4066-4D14-8308-21B2E053458C}"/>
                </a:ext>
              </a:extLst>
            </p:cNvPr>
            <p:cNvSpPr/>
            <p:nvPr/>
          </p:nvSpPr>
          <p:spPr>
            <a:xfrm>
              <a:off x="4207830" y="401597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04C55D92-BC4D-4D49-8EA1-F5449EB9B7CA}"/>
                </a:ext>
              </a:extLst>
            </p:cNvPr>
            <p:cNvSpPr/>
            <p:nvPr/>
          </p:nvSpPr>
          <p:spPr>
            <a:xfrm>
              <a:off x="4207830" y="418198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3E169607-1249-4148-BDC9-12C544994EF9}"/>
                </a:ext>
              </a:extLst>
            </p:cNvPr>
            <p:cNvSpPr/>
            <p:nvPr/>
          </p:nvSpPr>
          <p:spPr>
            <a:xfrm>
              <a:off x="4207830" y="434799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06A0CAD7-464A-4B7E-A7FA-72197B1BA40F}"/>
                </a:ext>
              </a:extLst>
            </p:cNvPr>
            <p:cNvSpPr/>
            <p:nvPr/>
          </p:nvSpPr>
          <p:spPr>
            <a:xfrm>
              <a:off x="4207830" y="451400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45B4AFCF-6B5D-4575-912B-4FE45490544D}"/>
                </a:ext>
              </a:extLst>
            </p:cNvPr>
            <p:cNvSpPr/>
            <p:nvPr/>
          </p:nvSpPr>
          <p:spPr>
            <a:xfrm>
              <a:off x="4207830" y="468000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</p:grp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F4702DA-97F4-45FA-80C0-9854B461B18C}"/>
              </a:ext>
            </a:extLst>
          </p:cNvPr>
          <p:cNvSpPr/>
          <p:nvPr/>
        </p:nvSpPr>
        <p:spPr>
          <a:xfrm>
            <a:off x="4289210" y="468000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BC8FFF8D-0732-4183-B689-0F84A7BA5EA5}"/>
              </a:ext>
            </a:extLst>
          </p:cNvPr>
          <p:cNvSpPr/>
          <p:nvPr/>
        </p:nvSpPr>
        <p:spPr>
          <a:xfrm>
            <a:off x="4370590" y="468000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90B2365-BA7E-43F5-A13B-3D917E9D4678}"/>
              </a:ext>
            </a:extLst>
          </p:cNvPr>
          <p:cNvSpPr/>
          <p:nvPr/>
        </p:nvSpPr>
        <p:spPr>
          <a:xfrm>
            <a:off x="4451969" y="468000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74959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908FE2A5-412B-42C9-BA53-91CF20CC323E}"/>
              </a:ext>
            </a:extLst>
          </p:cNvPr>
          <p:cNvSpPr/>
          <p:nvPr/>
        </p:nvSpPr>
        <p:spPr>
          <a:xfrm>
            <a:off x="302302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8EDC3F7-CD52-45EB-9B7C-1C7FB8F27AF0}"/>
              </a:ext>
            </a:extLst>
          </p:cNvPr>
          <p:cNvSpPr/>
          <p:nvPr/>
        </p:nvSpPr>
        <p:spPr>
          <a:xfrm>
            <a:off x="383682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D0F7DF-D8BE-420B-BE1A-F66CB87C77D0}"/>
              </a:ext>
            </a:extLst>
          </p:cNvPr>
          <p:cNvSpPr/>
          <p:nvPr/>
        </p:nvSpPr>
        <p:spPr>
          <a:xfrm>
            <a:off x="465061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0DDA33D-CEDA-4384-B390-CD149E9C495B}"/>
              </a:ext>
            </a:extLst>
          </p:cNvPr>
          <p:cNvSpPr/>
          <p:nvPr/>
        </p:nvSpPr>
        <p:spPr>
          <a:xfrm>
            <a:off x="302302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071B8F-2881-4E8F-8527-ACF124B70BD8}"/>
              </a:ext>
            </a:extLst>
          </p:cNvPr>
          <p:cNvSpPr/>
          <p:nvPr/>
        </p:nvSpPr>
        <p:spPr>
          <a:xfrm>
            <a:off x="383682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96713E5-1FEF-483F-AE21-23CB2F3C1DCF}"/>
              </a:ext>
            </a:extLst>
          </p:cNvPr>
          <p:cNvSpPr/>
          <p:nvPr/>
        </p:nvSpPr>
        <p:spPr>
          <a:xfrm>
            <a:off x="465061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1CF091A-77A7-4D39-B3DB-868A1C99FB72}"/>
              </a:ext>
            </a:extLst>
          </p:cNvPr>
          <p:cNvSpPr/>
          <p:nvPr/>
        </p:nvSpPr>
        <p:spPr>
          <a:xfrm>
            <a:off x="302302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C8796EF-00DF-445B-B668-367A24FBCEED}"/>
              </a:ext>
            </a:extLst>
          </p:cNvPr>
          <p:cNvSpPr/>
          <p:nvPr/>
        </p:nvSpPr>
        <p:spPr>
          <a:xfrm>
            <a:off x="383682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7F6C36E-197A-4C80-B845-031B39AB6E69}"/>
              </a:ext>
            </a:extLst>
          </p:cNvPr>
          <p:cNvSpPr/>
          <p:nvPr/>
        </p:nvSpPr>
        <p:spPr>
          <a:xfrm>
            <a:off x="465061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75DDD89-09E1-42EE-8E08-AAAF949C1847}"/>
              </a:ext>
            </a:extLst>
          </p:cNvPr>
          <p:cNvSpPr/>
          <p:nvPr/>
        </p:nvSpPr>
        <p:spPr>
          <a:xfrm>
            <a:off x="302302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E49B24D-ACB3-4F38-ACFA-04A749F55B06}"/>
              </a:ext>
            </a:extLst>
          </p:cNvPr>
          <p:cNvSpPr/>
          <p:nvPr/>
        </p:nvSpPr>
        <p:spPr>
          <a:xfrm>
            <a:off x="383682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32FA9E6-F81A-489F-AFAA-79639FD1E708}"/>
              </a:ext>
            </a:extLst>
          </p:cNvPr>
          <p:cNvSpPr/>
          <p:nvPr/>
        </p:nvSpPr>
        <p:spPr>
          <a:xfrm>
            <a:off x="465061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BC73464-434C-4DE3-99B3-6B47424C1425}"/>
              </a:ext>
            </a:extLst>
          </p:cNvPr>
          <p:cNvSpPr/>
          <p:nvPr/>
        </p:nvSpPr>
        <p:spPr>
          <a:xfrm>
            <a:off x="302302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495A015-BA0E-4734-99F8-8D787162339A}"/>
              </a:ext>
            </a:extLst>
          </p:cNvPr>
          <p:cNvSpPr/>
          <p:nvPr/>
        </p:nvSpPr>
        <p:spPr>
          <a:xfrm>
            <a:off x="383682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C96350F-21FC-44D4-8BC4-99EE49A4E2CE}"/>
              </a:ext>
            </a:extLst>
          </p:cNvPr>
          <p:cNvSpPr/>
          <p:nvPr/>
        </p:nvSpPr>
        <p:spPr>
          <a:xfrm>
            <a:off x="465061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A23B162-1EB8-4F1E-8C5B-EC6E8E652DB6}"/>
              </a:ext>
            </a:extLst>
          </p:cNvPr>
          <p:cNvSpPr/>
          <p:nvPr/>
        </p:nvSpPr>
        <p:spPr>
          <a:xfrm>
            <a:off x="302302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7FB3876-3B14-4A2F-A1A1-FD7854811B7A}"/>
              </a:ext>
            </a:extLst>
          </p:cNvPr>
          <p:cNvSpPr/>
          <p:nvPr/>
        </p:nvSpPr>
        <p:spPr>
          <a:xfrm>
            <a:off x="383682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EC2B773-2EAC-45C1-8BDF-32D415A3D930}"/>
              </a:ext>
            </a:extLst>
          </p:cNvPr>
          <p:cNvSpPr/>
          <p:nvPr/>
        </p:nvSpPr>
        <p:spPr>
          <a:xfrm>
            <a:off x="465061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6FC1C1A-F29B-4504-8243-1D59FAF64FFA}"/>
              </a:ext>
            </a:extLst>
          </p:cNvPr>
          <p:cNvSpPr/>
          <p:nvPr/>
        </p:nvSpPr>
        <p:spPr>
          <a:xfrm>
            <a:off x="302302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4ADF630-82A0-4E0E-A2E1-86C88C65B81C}"/>
              </a:ext>
            </a:extLst>
          </p:cNvPr>
          <p:cNvSpPr/>
          <p:nvPr/>
        </p:nvSpPr>
        <p:spPr>
          <a:xfrm>
            <a:off x="383682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12BFCF3-120C-4511-81AB-76B70031494E}"/>
              </a:ext>
            </a:extLst>
          </p:cNvPr>
          <p:cNvSpPr/>
          <p:nvPr/>
        </p:nvSpPr>
        <p:spPr>
          <a:xfrm>
            <a:off x="465061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8ADFDCB-587F-4271-B5C5-9D786870E1F2}"/>
              </a:ext>
            </a:extLst>
          </p:cNvPr>
          <p:cNvSpPr/>
          <p:nvPr/>
        </p:nvSpPr>
        <p:spPr>
          <a:xfrm>
            <a:off x="302302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D341189-11FF-4A8B-8CEC-B1D772A29ED0}"/>
              </a:ext>
            </a:extLst>
          </p:cNvPr>
          <p:cNvSpPr/>
          <p:nvPr/>
        </p:nvSpPr>
        <p:spPr>
          <a:xfrm>
            <a:off x="383682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04DF22-FC90-4A19-8A2E-158471B7F054}"/>
              </a:ext>
            </a:extLst>
          </p:cNvPr>
          <p:cNvSpPr/>
          <p:nvPr/>
        </p:nvSpPr>
        <p:spPr>
          <a:xfrm>
            <a:off x="465061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E310AA8-4B47-4C1B-9DDE-CB9FBB46D67B}"/>
              </a:ext>
            </a:extLst>
          </p:cNvPr>
          <p:cNvSpPr/>
          <p:nvPr/>
        </p:nvSpPr>
        <p:spPr>
          <a:xfrm>
            <a:off x="302302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132EC38-3BE5-480C-8D8E-3F848F6C2497}"/>
              </a:ext>
            </a:extLst>
          </p:cNvPr>
          <p:cNvSpPr/>
          <p:nvPr/>
        </p:nvSpPr>
        <p:spPr>
          <a:xfrm>
            <a:off x="383682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5D81C76-C420-4861-8356-7712FC4226DE}"/>
              </a:ext>
            </a:extLst>
          </p:cNvPr>
          <p:cNvSpPr/>
          <p:nvPr/>
        </p:nvSpPr>
        <p:spPr>
          <a:xfrm>
            <a:off x="465061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04917F6-CD9F-4267-A694-C07501FBA275}"/>
              </a:ext>
            </a:extLst>
          </p:cNvPr>
          <p:cNvSpPr/>
          <p:nvPr/>
        </p:nvSpPr>
        <p:spPr>
          <a:xfrm>
            <a:off x="302302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428CBAA-8738-48A9-AA5C-0DFFEBAD138C}"/>
              </a:ext>
            </a:extLst>
          </p:cNvPr>
          <p:cNvSpPr/>
          <p:nvPr/>
        </p:nvSpPr>
        <p:spPr>
          <a:xfrm>
            <a:off x="383682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F3F27E5-2906-41CA-BD18-8EBF9B35387C}"/>
              </a:ext>
            </a:extLst>
          </p:cNvPr>
          <p:cNvSpPr/>
          <p:nvPr/>
        </p:nvSpPr>
        <p:spPr>
          <a:xfrm>
            <a:off x="465061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189D7B8-91AF-45A5-894C-99AAD14B2AA5}"/>
              </a:ext>
            </a:extLst>
          </p:cNvPr>
          <p:cNvSpPr/>
          <p:nvPr/>
        </p:nvSpPr>
        <p:spPr>
          <a:xfrm>
            <a:off x="302302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7D7BD2A-0A52-4888-9A6A-4C6150DF328D}"/>
              </a:ext>
            </a:extLst>
          </p:cNvPr>
          <p:cNvSpPr/>
          <p:nvPr/>
        </p:nvSpPr>
        <p:spPr>
          <a:xfrm>
            <a:off x="383682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C1C29B4-97F1-4D71-94E8-77EF30784B70}"/>
              </a:ext>
            </a:extLst>
          </p:cNvPr>
          <p:cNvSpPr/>
          <p:nvPr/>
        </p:nvSpPr>
        <p:spPr>
          <a:xfrm>
            <a:off x="465061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B8B7D43-CB38-4447-A0E6-B9B5031C6B89}"/>
              </a:ext>
            </a:extLst>
          </p:cNvPr>
          <p:cNvSpPr/>
          <p:nvPr/>
        </p:nvSpPr>
        <p:spPr>
          <a:xfrm>
            <a:off x="302302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CE21FAF-1886-4927-B586-9A1BE3A65225}"/>
              </a:ext>
            </a:extLst>
          </p:cNvPr>
          <p:cNvSpPr/>
          <p:nvPr/>
        </p:nvSpPr>
        <p:spPr>
          <a:xfrm>
            <a:off x="383682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FEDEDC6-3F69-4F2D-AA87-8CF8E336D7E7}"/>
              </a:ext>
            </a:extLst>
          </p:cNvPr>
          <p:cNvSpPr/>
          <p:nvPr/>
        </p:nvSpPr>
        <p:spPr>
          <a:xfrm>
            <a:off x="465061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74EA98B-D633-41DB-8414-1EBE05D9C88B}"/>
              </a:ext>
            </a:extLst>
          </p:cNvPr>
          <p:cNvSpPr/>
          <p:nvPr/>
        </p:nvSpPr>
        <p:spPr>
          <a:xfrm>
            <a:off x="302302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9665D3B-7C8A-42D1-A5AD-2B72D74D5888}"/>
              </a:ext>
            </a:extLst>
          </p:cNvPr>
          <p:cNvSpPr/>
          <p:nvPr/>
        </p:nvSpPr>
        <p:spPr>
          <a:xfrm>
            <a:off x="383682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1C60D95-2133-4141-963C-843495BA5EFC}"/>
              </a:ext>
            </a:extLst>
          </p:cNvPr>
          <p:cNvSpPr/>
          <p:nvPr/>
        </p:nvSpPr>
        <p:spPr>
          <a:xfrm>
            <a:off x="465061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8808D39-9971-4014-89D9-23D23FA168D8}"/>
              </a:ext>
            </a:extLst>
          </p:cNvPr>
          <p:cNvSpPr/>
          <p:nvPr/>
        </p:nvSpPr>
        <p:spPr>
          <a:xfrm>
            <a:off x="302302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465358B-FD28-4821-B209-CBDE9388F966}"/>
              </a:ext>
            </a:extLst>
          </p:cNvPr>
          <p:cNvSpPr/>
          <p:nvPr/>
        </p:nvSpPr>
        <p:spPr>
          <a:xfrm>
            <a:off x="383682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0FBB57C-68B2-4B13-BF90-F48541B86F00}"/>
              </a:ext>
            </a:extLst>
          </p:cNvPr>
          <p:cNvSpPr/>
          <p:nvPr/>
        </p:nvSpPr>
        <p:spPr>
          <a:xfrm>
            <a:off x="465061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2D651A3-D353-4007-A3F7-AC2E2816E831}"/>
              </a:ext>
            </a:extLst>
          </p:cNvPr>
          <p:cNvSpPr/>
          <p:nvPr/>
        </p:nvSpPr>
        <p:spPr>
          <a:xfrm>
            <a:off x="302302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6B26778-B22B-4910-B2D1-AFBF201DE784}"/>
              </a:ext>
            </a:extLst>
          </p:cNvPr>
          <p:cNvSpPr/>
          <p:nvPr/>
        </p:nvSpPr>
        <p:spPr>
          <a:xfrm>
            <a:off x="383682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031CF7F-C25F-4E6D-8889-29265AD85D31}"/>
              </a:ext>
            </a:extLst>
          </p:cNvPr>
          <p:cNvSpPr/>
          <p:nvPr/>
        </p:nvSpPr>
        <p:spPr>
          <a:xfrm>
            <a:off x="465061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0BAC69A-1BB8-45FE-9389-11AB5EA9C6A3}"/>
              </a:ext>
            </a:extLst>
          </p:cNvPr>
          <p:cNvSpPr/>
          <p:nvPr/>
        </p:nvSpPr>
        <p:spPr>
          <a:xfrm>
            <a:off x="302302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CBAD409-16AB-4E07-B195-EF85841BC3A3}"/>
              </a:ext>
            </a:extLst>
          </p:cNvPr>
          <p:cNvSpPr/>
          <p:nvPr/>
        </p:nvSpPr>
        <p:spPr>
          <a:xfrm>
            <a:off x="383682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4F0CCF2-BF0E-4443-91CE-D385FCC9BB8B}"/>
              </a:ext>
            </a:extLst>
          </p:cNvPr>
          <p:cNvSpPr/>
          <p:nvPr/>
        </p:nvSpPr>
        <p:spPr>
          <a:xfrm>
            <a:off x="465061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356F3D7-2DA0-4427-AC3F-CDA1DA65E8EF}"/>
              </a:ext>
            </a:extLst>
          </p:cNvPr>
          <p:cNvSpPr/>
          <p:nvPr/>
        </p:nvSpPr>
        <p:spPr>
          <a:xfrm>
            <a:off x="302302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62E7A41B-F8DC-47E6-A921-ED85968B6DA8}"/>
              </a:ext>
            </a:extLst>
          </p:cNvPr>
          <p:cNvSpPr/>
          <p:nvPr/>
        </p:nvSpPr>
        <p:spPr>
          <a:xfrm>
            <a:off x="383682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29558A5-51C8-4DFF-96F7-A33273200E87}"/>
              </a:ext>
            </a:extLst>
          </p:cNvPr>
          <p:cNvSpPr/>
          <p:nvPr/>
        </p:nvSpPr>
        <p:spPr>
          <a:xfrm>
            <a:off x="465061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E9FD47C-F7BA-46F0-A58A-F7B982A5EEA2}"/>
              </a:ext>
            </a:extLst>
          </p:cNvPr>
          <p:cNvSpPr/>
          <p:nvPr/>
        </p:nvSpPr>
        <p:spPr>
          <a:xfrm>
            <a:off x="302302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23F774F-5CCA-4850-9115-068229AFC828}"/>
              </a:ext>
            </a:extLst>
          </p:cNvPr>
          <p:cNvSpPr/>
          <p:nvPr/>
        </p:nvSpPr>
        <p:spPr>
          <a:xfrm>
            <a:off x="383682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9990502-355F-4F55-863C-92F04C16BCDB}"/>
              </a:ext>
            </a:extLst>
          </p:cNvPr>
          <p:cNvSpPr/>
          <p:nvPr/>
        </p:nvSpPr>
        <p:spPr>
          <a:xfrm>
            <a:off x="465061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564B098-316C-48F0-B471-CC38560AAA79}"/>
              </a:ext>
            </a:extLst>
          </p:cNvPr>
          <p:cNvSpPr/>
          <p:nvPr/>
        </p:nvSpPr>
        <p:spPr>
          <a:xfrm>
            <a:off x="302302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5E8FA44-60E2-4D8D-9746-6F506C7C251E}"/>
              </a:ext>
            </a:extLst>
          </p:cNvPr>
          <p:cNvSpPr/>
          <p:nvPr/>
        </p:nvSpPr>
        <p:spPr>
          <a:xfrm>
            <a:off x="383682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7B469E9-6C90-4DB6-B4EB-CB4F2BC7A580}"/>
              </a:ext>
            </a:extLst>
          </p:cNvPr>
          <p:cNvSpPr/>
          <p:nvPr/>
        </p:nvSpPr>
        <p:spPr>
          <a:xfrm>
            <a:off x="465061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22948DF-6801-4B09-A831-7DFD918491BB}"/>
              </a:ext>
            </a:extLst>
          </p:cNvPr>
          <p:cNvSpPr/>
          <p:nvPr/>
        </p:nvSpPr>
        <p:spPr>
          <a:xfrm>
            <a:off x="302302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EDFFAB3-4675-4569-AD32-716EA6216C15}"/>
              </a:ext>
            </a:extLst>
          </p:cNvPr>
          <p:cNvSpPr/>
          <p:nvPr/>
        </p:nvSpPr>
        <p:spPr>
          <a:xfrm>
            <a:off x="383682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CB6E6A0-7932-46E8-85A2-26B98D983525}"/>
              </a:ext>
            </a:extLst>
          </p:cNvPr>
          <p:cNvSpPr/>
          <p:nvPr/>
        </p:nvSpPr>
        <p:spPr>
          <a:xfrm>
            <a:off x="465061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E703C3E-25B2-44CF-8EE4-CCBD57943C10}"/>
              </a:ext>
            </a:extLst>
          </p:cNvPr>
          <p:cNvSpPr/>
          <p:nvPr/>
        </p:nvSpPr>
        <p:spPr>
          <a:xfrm>
            <a:off x="302302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0F90847-7310-4A7A-9688-DA0B0334AF0A}"/>
              </a:ext>
            </a:extLst>
          </p:cNvPr>
          <p:cNvSpPr/>
          <p:nvPr/>
        </p:nvSpPr>
        <p:spPr>
          <a:xfrm>
            <a:off x="383682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7B3B31-E5C0-47EF-A36B-CBBC4BEF64BA}"/>
              </a:ext>
            </a:extLst>
          </p:cNvPr>
          <p:cNvSpPr/>
          <p:nvPr/>
        </p:nvSpPr>
        <p:spPr>
          <a:xfrm>
            <a:off x="465061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2F449A0-DE62-4830-8A9B-F5F7BB3F6402}"/>
              </a:ext>
            </a:extLst>
          </p:cNvPr>
          <p:cNvSpPr/>
          <p:nvPr/>
        </p:nvSpPr>
        <p:spPr>
          <a:xfrm>
            <a:off x="302302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9AB4190-8B7F-4444-BAEB-FA1546B49F46}"/>
              </a:ext>
            </a:extLst>
          </p:cNvPr>
          <p:cNvSpPr/>
          <p:nvPr/>
        </p:nvSpPr>
        <p:spPr>
          <a:xfrm>
            <a:off x="383682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02213D95-7042-4E70-9DEB-A49632826609}"/>
              </a:ext>
            </a:extLst>
          </p:cNvPr>
          <p:cNvSpPr/>
          <p:nvPr/>
        </p:nvSpPr>
        <p:spPr>
          <a:xfrm>
            <a:off x="465061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22E5CE9-0820-43D9-BBA3-B83D88E551E7}"/>
              </a:ext>
            </a:extLst>
          </p:cNvPr>
          <p:cNvSpPr/>
          <p:nvPr/>
        </p:nvSpPr>
        <p:spPr>
          <a:xfrm>
            <a:off x="302302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22719FD-D58E-42EF-8514-D84B3211B949}"/>
              </a:ext>
            </a:extLst>
          </p:cNvPr>
          <p:cNvSpPr/>
          <p:nvPr/>
        </p:nvSpPr>
        <p:spPr>
          <a:xfrm>
            <a:off x="383682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C513C3C-8490-4E45-B3C5-6F45C212BB58}"/>
              </a:ext>
            </a:extLst>
          </p:cNvPr>
          <p:cNvSpPr/>
          <p:nvPr/>
        </p:nvSpPr>
        <p:spPr>
          <a:xfrm>
            <a:off x="465061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B06BD0A-4677-486F-BCBF-51DF327108DB}"/>
              </a:ext>
            </a:extLst>
          </p:cNvPr>
          <p:cNvSpPr/>
          <p:nvPr/>
        </p:nvSpPr>
        <p:spPr>
          <a:xfrm>
            <a:off x="302302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4E0C1C4-A273-42FB-A171-3D83A5607448}"/>
              </a:ext>
            </a:extLst>
          </p:cNvPr>
          <p:cNvSpPr/>
          <p:nvPr/>
        </p:nvSpPr>
        <p:spPr>
          <a:xfrm>
            <a:off x="383682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B6A6CE4E-243B-4D46-8973-66BF859C91E2}"/>
              </a:ext>
            </a:extLst>
          </p:cNvPr>
          <p:cNvSpPr/>
          <p:nvPr/>
        </p:nvSpPr>
        <p:spPr>
          <a:xfrm>
            <a:off x="465061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E4A4E5C-32F2-470A-A70F-323ED58AD5A1}"/>
              </a:ext>
            </a:extLst>
          </p:cNvPr>
          <p:cNvSpPr/>
          <p:nvPr/>
        </p:nvSpPr>
        <p:spPr>
          <a:xfrm>
            <a:off x="302302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DE335CF-D563-462C-A282-5FD63A0AB2A2}"/>
              </a:ext>
            </a:extLst>
          </p:cNvPr>
          <p:cNvSpPr/>
          <p:nvPr/>
        </p:nvSpPr>
        <p:spPr>
          <a:xfrm>
            <a:off x="383682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0F8B945-8028-423C-819C-4B6F81B518C6}"/>
              </a:ext>
            </a:extLst>
          </p:cNvPr>
          <p:cNvSpPr/>
          <p:nvPr/>
        </p:nvSpPr>
        <p:spPr>
          <a:xfrm>
            <a:off x="465061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BA77FC4-B90A-4CF8-8FBF-BF843307D5A2}"/>
              </a:ext>
            </a:extLst>
          </p:cNvPr>
          <p:cNvSpPr/>
          <p:nvPr/>
        </p:nvSpPr>
        <p:spPr>
          <a:xfrm>
            <a:off x="302302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F7D9505-3364-4AD9-B135-3E23D8874E32}"/>
              </a:ext>
            </a:extLst>
          </p:cNvPr>
          <p:cNvSpPr/>
          <p:nvPr/>
        </p:nvSpPr>
        <p:spPr>
          <a:xfrm>
            <a:off x="383682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28F326C-1897-4C91-9EBB-F04B53E7E027}"/>
              </a:ext>
            </a:extLst>
          </p:cNvPr>
          <p:cNvSpPr/>
          <p:nvPr/>
        </p:nvSpPr>
        <p:spPr>
          <a:xfrm>
            <a:off x="465061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BE87AAA5-96A3-4139-9907-EAB6536D07D5}"/>
              </a:ext>
            </a:extLst>
          </p:cNvPr>
          <p:cNvGrpSpPr/>
          <p:nvPr/>
        </p:nvGrpSpPr>
        <p:grpSpPr>
          <a:xfrm>
            <a:off x="220922" y="169012"/>
            <a:ext cx="81380" cy="4650471"/>
            <a:chOff x="220922" y="169012"/>
            <a:chExt cx="81380" cy="4650471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B88068D-0F33-4AA3-9BB5-3C201442F34D}"/>
                </a:ext>
              </a:extLst>
            </p:cNvPr>
            <p:cNvSpPr/>
            <p:nvPr/>
          </p:nvSpPr>
          <p:spPr>
            <a:xfrm>
              <a:off x="220922" y="16901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DCF733-AD53-4ECD-8313-10803B716286}"/>
                </a:ext>
              </a:extLst>
            </p:cNvPr>
            <p:cNvSpPr/>
            <p:nvPr/>
          </p:nvSpPr>
          <p:spPr>
            <a:xfrm>
              <a:off x="220922" y="33501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9BCA99E-3D8C-4000-9E6C-60E64C12A240}"/>
                </a:ext>
              </a:extLst>
            </p:cNvPr>
            <p:cNvSpPr/>
            <p:nvPr/>
          </p:nvSpPr>
          <p:spPr>
            <a:xfrm>
              <a:off x="220922" y="50102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7EF935C-8D18-492D-8E22-F88BCF51ED96}"/>
                </a:ext>
              </a:extLst>
            </p:cNvPr>
            <p:cNvSpPr/>
            <p:nvPr/>
          </p:nvSpPr>
          <p:spPr>
            <a:xfrm>
              <a:off x="220922" y="66703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98E8C7A-3284-4518-940A-59780D5BE5B0}"/>
                </a:ext>
              </a:extLst>
            </p:cNvPr>
            <p:cNvSpPr/>
            <p:nvPr/>
          </p:nvSpPr>
          <p:spPr>
            <a:xfrm>
              <a:off x="220922" y="83304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5CFC2FB-AA7A-4EFC-8E58-17AA3338FE9F}"/>
                </a:ext>
              </a:extLst>
            </p:cNvPr>
            <p:cNvSpPr/>
            <p:nvPr/>
          </p:nvSpPr>
          <p:spPr>
            <a:xfrm>
              <a:off x="220922" y="99904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22397C8-FCFA-4684-A515-397C0D3F3534}"/>
                </a:ext>
              </a:extLst>
            </p:cNvPr>
            <p:cNvSpPr/>
            <p:nvPr/>
          </p:nvSpPr>
          <p:spPr>
            <a:xfrm>
              <a:off x="220922" y="116505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5885ED-AD78-4BF6-B5FF-744946C72C45}"/>
                </a:ext>
              </a:extLst>
            </p:cNvPr>
            <p:cNvSpPr/>
            <p:nvPr/>
          </p:nvSpPr>
          <p:spPr>
            <a:xfrm>
              <a:off x="220922" y="133106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6001DD9-7630-4B0E-805E-39DFD0734A6C}"/>
                </a:ext>
              </a:extLst>
            </p:cNvPr>
            <p:cNvSpPr/>
            <p:nvPr/>
          </p:nvSpPr>
          <p:spPr>
            <a:xfrm>
              <a:off x="220922" y="149706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47178BB-0F99-4A50-B7DB-05A0D57E7AE1}"/>
                </a:ext>
              </a:extLst>
            </p:cNvPr>
            <p:cNvSpPr/>
            <p:nvPr/>
          </p:nvSpPr>
          <p:spPr>
            <a:xfrm>
              <a:off x="220922" y="175968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3EE6D5-C38E-4523-8849-822DAF763BC4}"/>
                </a:ext>
              </a:extLst>
            </p:cNvPr>
            <p:cNvSpPr/>
            <p:nvPr/>
          </p:nvSpPr>
          <p:spPr>
            <a:xfrm>
              <a:off x="220922" y="192569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AC5A637-5F84-4172-918B-934C309D6133}"/>
                </a:ext>
              </a:extLst>
            </p:cNvPr>
            <p:cNvSpPr/>
            <p:nvPr/>
          </p:nvSpPr>
          <p:spPr>
            <a:xfrm>
              <a:off x="220922" y="209170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AD12F1E-27C7-4D5E-A1BA-30E74D988DD8}"/>
                </a:ext>
              </a:extLst>
            </p:cNvPr>
            <p:cNvSpPr/>
            <p:nvPr/>
          </p:nvSpPr>
          <p:spPr>
            <a:xfrm>
              <a:off x="220922" y="225770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03D7EC70-25B2-47B4-A2B7-0DDF8224499E}"/>
                </a:ext>
              </a:extLst>
            </p:cNvPr>
            <p:cNvSpPr/>
            <p:nvPr/>
          </p:nvSpPr>
          <p:spPr>
            <a:xfrm>
              <a:off x="220922" y="2423715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7639D2D-E161-4167-B91C-A4A16DE003A4}"/>
                </a:ext>
              </a:extLst>
            </p:cNvPr>
            <p:cNvSpPr/>
            <p:nvPr/>
          </p:nvSpPr>
          <p:spPr>
            <a:xfrm>
              <a:off x="220922" y="258972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E522DE2-2285-4DCF-A737-42E0E4D57D40}"/>
                </a:ext>
              </a:extLst>
            </p:cNvPr>
            <p:cNvSpPr/>
            <p:nvPr/>
          </p:nvSpPr>
          <p:spPr>
            <a:xfrm>
              <a:off x="220922" y="275572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0BCB91C-3852-4D61-8417-E5A4A2FD25D6}"/>
                </a:ext>
              </a:extLst>
            </p:cNvPr>
            <p:cNvSpPr/>
            <p:nvPr/>
          </p:nvSpPr>
          <p:spPr>
            <a:xfrm>
              <a:off x="220922" y="292173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B54C35FA-AEE5-4CB6-8F8D-7F894841E5B7}"/>
                </a:ext>
              </a:extLst>
            </p:cNvPr>
            <p:cNvSpPr/>
            <p:nvPr/>
          </p:nvSpPr>
          <p:spPr>
            <a:xfrm>
              <a:off x="220922" y="308774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F488D46-EE4A-473F-9592-8456CE56FA29}"/>
                </a:ext>
              </a:extLst>
            </p:cNvPr>
            <p:cNvSpPr/>
            <p:nvPr/>
          </p:nvSpPr>
          <p:spPr>
            <a:xfrm>
              <a:off x="220922" y="335354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1013EB1-E307-404D-839F-B289CFD2B4F7}"/>
                </a:ext>
              </a:extLst>
            </p:cNvPr>
            <p:cNvSpPr/>
            <p:nvPr/>
          </p:nvSpPr>
          <p:spPr>
            <a:xfrm>
              <a:off x="220922" y="351954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F2767FA-4FD3-437D-A6D5-8D62920E927D}"/>
                </a:ext>
              </a:extLst>
            </p:cNvPr>
            <p:cNvSpPr/>
            <p:nvPr/>
          </p:nvSpPr>
          <p:spPr>
            <a:xfrm>
              <a:off x="220922" y="368555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54C264A-3C00-486E-AAD8-6D57C7EAB2D4}"/>
                </a:ext>
              </a:extLst>
            </p:cNvPr>
            <p:cNvSpPr/>
            <p:nvPr/>
          </p:nvSpPr>
          <p:spPr>
            <a:xfrm>
              <a:off x="220922" y="385156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3E6D458B-C12E-4284-B59D-ADCF7F7ABCF4}"/>
                </a:ext>
              </a:extLst>
            </p:cNvPr>
            <p:cNvSpPr/>
            <p:nvPr/>
          </p:nvSpPr>
          <p:spPr>
            <a:xfrm>
              <a:off x="220922" y="401757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B0BF661-BD68-44FC-8B57-AA0BA290790D}"/>
                </a:ext>
              </a:extLst>
            </p:cNvPr>
            <p:cNvSpPr/>
            <p:nvPr/>
          </p:nvSpPr>
          <p:spPr>
            <a:xfrm>
              <a:off x="220922" y="418357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CB6EBB38-9907-460B-9137-D3A0EA66E73B}"/>
                </a:ext>
              </a:extLst>
            </p:cNvPr>
            <p:cNvSpPr/>
            <p:nvPr/>
          </p:nvSpPr>
          <p:spPr>
            <a:xfrm>
              <a:off x="220922" y="434958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EAA6B825-895C-4C63-8E36-D0371B74F7C5}"/>
                </a:ext>
              </a:extLst>
            </p:cNvPr>
            <p:cNvSpPr/>
            <p:nvPr/>
          </p:nvSpPr>
          <p:spPr>
            <a:xfrm>
              <a:off x="220922" y="451559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5322F52-CBEF-4AFA-A4DA-4C6B728D9CF2}"/>
                </a:ext>
              </a:extLst>
            </p:cNvPr>
            <p:cNvSpPr/>
            <p:nvPr/>
          </p:nvSpPr>
          <p:spPr>
            <a:xfrm>
              <a:off x="220922" y="468159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</p:grp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8A1E759-32FE-4F12-B6E3-358162A30582}"/>
              </a:ext>
            </a:extLst>
          </p:cNvPr>
          <p:cNvSpPr/>
          <p:nvPr/>
        </p:nvSpPr>
        <p:spPr>
          <a:xfrm>
            <a:off x="302302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2B69671-B4BF-4EEF-8291-A5ABE36D0C97}"/>
              </a:ext>
            </a:extLst>
          </p:cNvPr>
          <p:cNvSpPr/>
          <p:nvPr/>
        </p:nvSpPr>
        <p:spPr>
          <a:xfrm>
            <a:off x="383682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5BA914A-00A2-4DB8-B747-8C8A252A67D8}"/>
              </a:ext>
            </a:extLst>
          </p:cNvPr>
          <p:cNvSpPr/>
          <p:nvPr/>
        </p:nvSpPr>
        <p:spPr>
          <a:xfrm>
            <a:off x="465061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D7B395C9-5B92-4851-BBFD-7F545D909EA3}"/>
              </a:ext>
            </a:extLst>
          </p:cNvPr>
          <p:cNvSpPr/>
          <p:nvPr/>
        </p:nvSpPr>
        <p:spPr>
          <a:xfrm>
            <a:off x="1587466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19BA1D11-8315-460A-B2E3-C7A65E70D871}"/>
              </a:ext>
            </a:extLst>
          </p:cNvPr>
          <p:cNvSpPr/>
          <p:nvPr/>
        </p:nvSpPr>
        <p:spPr>
          <a:xfrm>
            <a:off x="1668846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6AF0D4DA-9E9F-4D1E-8625-2CAA1E5C9BE6}"/>
              </a:ext>
            </a:extLst>
          </p:cNvPr>
          <p:cNvSpPr/>
          <p:nvPr/>
        </p:nvSpPr>
        <p:spPr>
          <a:xfrm>
            <a:off x="1750225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6E4E49FD-ECE0-4EB8-AE58-BBB7EC36E5BA}"/>
              </a:ext>
            </a:extLst>
          </p:cNvPr>
          <p:cNvSpPr/>
          <p:nvPr/>
        </p:nvSpPr>
        <p:spPr>
          <a:xfrm>
            <a:off x="1587466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5D7EAE7-9A49-45D9-A413-A02BE9F9D2B5}"/>
              </a:ext>
            </a:extLst>
          </p:cNvPr>
          <p:cNvSpPr/>
          <p:nvPr/>
        </p:nvSpPr>
        <p:spPr>
          <a:xfrm>
            <a:off x="1668846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696051AF-26F3-430A-9F78-C9FFFAF7525C}"/>
              </a:ext>
            </a:extLst>
          </p:cNvPr>
          <p:cNvSpPr/>
          <p:nvPr/>
        </p:nvSpPr>
        <p:spPr>
          <a:xfrm>
            <a:off x="1750225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AE0CF61-EA0D-4632-8107-D472B78AF6C5}"/>
              </a:ext>
            </a:extLst>
          </p:cNvPr>
          <p:cNvSpPr/>
          <p:nvPr/>
        </p:nvSpPr>
        <p:spPr>
          <a:xfrm>
            <a:off x="1587466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0F8FF51-7858-4FB3-812E-71C96A6A2140}"/>
              </a:ext>
            </a:extLst>
          </p:cNvPr>
          <p:cNvSpPr/>
          <p:nvPr/>
        </p:nvSpPr>
        <p:spPr>
          <a:xfrm>
            <a:off x="1668846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764DC567-3FAA-44B9-B8AB-E0158D84EDDB}"/>
              </a:ext>
            </a:extLst>
          </p:cNvPr>
          <p:cNvSpPr/>
          <p:nvPr/>
        </p:nvSpPr>
        <p:spPr>
          <a:xfrm>
            <a:off x="1750225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97F2EF75-0BEC-489A-AA39-4D485BE1E9BE}"/>
              </a:ext>
            </a:extLst>
          </p:cNvPr>
          <p:cNvSpPr/>
          <p:nvPr/>
        </p:nvSpPr>
        <p:spPr>
          <a:xfrm>
            <a:off x="1587466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4F24469D-D991-42A0-ACCD-22F56C8D1394}"/>
              </a:ext>
            </a:extLst>
          </p:cNvPr>
          <p:cNvSpPr/>
          <p:nvPr/>
        </p:nvSpPr>
        <p:spPr>
          <a:xfrm>
            <a:off x="1668846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14D716D0-12AF-4783-8FCB-1F9CF9C0975E}"/>
              </a:ext>
            </a:extLst>
          </p:cNvPr>
          <p:cNvSpPr/>
          <p:nvPr/>
        </p:nvSpPr>
        <p:spPr>
          <a:xfrm>
            <a:off x="1750225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A9973FA1-CE47-4E89-985F-3032C311E255}"/>
              </a:ext>
            </a:extLst>
          </p:cNvPr>
          <p:cNvSpPr/>
          <p:nvPr/>
        </p:nvSpPr>
        <p:spPr>
          <a:xfrm>
            <a:off x="1587466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C4BDCDEC-04B0-46ED-9A0A-3CBC52CD236B}"/>
              </a:ext>
            </a:extLst>
          </p:cNvPr>
          <p:cNvSpPr/>
          <p:nvPr/>
        </p:nvSpPr>
        <p:spPr>
          <a:xfrm>
            <a:off x="1668846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9D173E1B-2DD9-47F9-8745-5E2A358594E0}"/>
              </a:ext>
            </a:extLst>
          </p:cNvPr>
          <p:cNvSpPr/>
          <p:nvPr/>
        </p:nvSpPr>
        <p:spPr>
          <a:xfrm>
            <a:off x="1750225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5CB92978-14A7-46BB-9498-1457B2772A0C}"/>
              </a:ext>
            </a:extLst>
          </p:cNvPr>
          <p:cNvSpPr/>
          <p:nvPr/>
        </p:nvSpPr>
        <p:spPr>
          <a:xfrm>
            <a:off x="1587466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27E31796-DB20-4506-AA6E-4EF4F5E0138C}"/>
              </a:ext>
            </a:extLst>
          </p:cNvPr>
          <p:cNvSpPr/>
          <p:nvPr/>
        </p:nvSpPr>
        <p:spPr>
          <a:xfrm>
            <a:off x="1668846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0583DE4-9540-44BD-A694-844CFA350245}"/>
              </a:ext>
            </a:extLst>
          </p:cNvPr>
          <p:cNvSpPr/>
          <p:nvPr/>
        </p:nvSpPr>
        <p:spPr>
          <a:xfrm>
            <a:off x="1750225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4F522A37-A747-4B45-990D-65CE7FF11B87}"/>
              </a:ext>
            </a:extLst>
          </p:cNvPr>
          <p:cNvSpPr/>
          <p:nvPr/>
        </p:nvSpPr>
        <p:spPr>
          <a:xfrm>
            <a:off x="1587466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7EF011F-4A89-4F45-8147-8E771C4FD46B}"/>
              </a:ext>
            </a:extLst>
          </p:cNvPr>
          <p:cNvSpPr/>
          <p:nvPr/>
        </p:nvSpPr>
        <p:spPr>
          <a:xfrm>
            <a:off x="1668846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283A83BA-00B2-4D37-B917-E5A62A0AED6F}"/>
              </a:ext>
            </a:extLst>
          </p:cNvPr>
          <p:cNvSpPr/>
          <p:nvPr/>
        </p:nvSpPr>
        <p:spPr>
          <a:xfrm>
            <a:off x="1750225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6F085CFC-8DF7-4D33-9002-F2F2D32E7AAA}"/>
              </a:ext>
            </a:extLst>
          </p:cNvPr>
          <p:cNvSpPr/>
          <p:nvPr/>
        </p:nvSpPr>
        <p:spPr>
          <a:xfrm>
            <a:off x="1587466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A0FAD231-B63B-4283-ABAC-1DCB3712C6F8}"/>
              </a:ext>
            </a:extLst>
          </p:cNvPr>
          <p:cNvSpPr/>
          <p:nvPr/>
        </p:nvSpPr>
        <p:spPr>
          <a:xfrm>
            <a:off x="1668846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6C0BAA7D-63C6-49CF-94D3-8F6DB7127CCE}"/>
              </a:ext>
            </a:extLst>
          </p:cNvPr>
          <p:cNvSpPr/>
          <p:nvPr/>
        </p:nvSpPr>
        <p:spPr>
          <a:xfrm>
            <a:off x="1750225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301549C-2B41-4ACF-89C9-7E8ADCD462C7}"/>
              </a:ext>
            </a:extLst>
          </p:cNvPr>
          <p:cNvSpPr/>
          <p:nvPr/>
        </p:nvSpPr>
        <p:spPr>
          <a:xfrm>
            <a:off x="1587466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1B44430-68CC-49FC-9533-A96844F60413}"/>
              </a:ext>
            </a:extLst>
          </p:cNvPr>
          <p:cNvSpPr/>
          <p:nvPr/>
        </p:nvSpPr>
        <p:spPr>
          <a:xfrm>
            <a:off x="1668846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54A0C183-5B9B-4441-80FA-5F69FFAA9D7A}"/>
              </a:ext>
            </a:extLst>
          </p:cNvPr>
          <p:cNvSpPr/>
          <p:nvPr/>
        </p:nvSpPr>
        <p:spPr>
          <a:xfrm>
            <a:off x="1750225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DE0C6B07-FE75-45E2-9543-34EC67A0E504}"/>
              </a:ext>
            </a:extLst>
          </p:cNvPr>
          <p:cNvSpPr/>
          <p:nvPr/>
        </p:nvSpPr>
        <p:spPr>
          <a:xfrm>
            <a:off x="1587466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B8E1BFD-9386-4539-9E7F-EE4BBDEF903D}"/>
              </a:ext>
            </a:extLst>
          </p:cNvPr>
          <p:cNvSpPr/>
          <p:nvPr/>
        </p:nvSpPr>
        <p:spPr>
          <a:xfrm>
            <a:off x="1668846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4BC40F60-5E59-4361-8AF4-52773EB1B122}"/>
              </a:ext>
            </a:extLst>
          </p:cNvPr>
          <p:cNvSpPr/>
          <p:nvPr/>
        </p:nvSpPr>
        <p:spPr>
          <a:xfrm>
            <a:off x="1750225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5AD24C3-7F64-434E-8718-A660215F3B49}"/>
              </a:ext>
            </a:extLst>
          </p:cNvPr>
          <p:cNvSpPr/>
          <p:nvPr/>
        </p:nvSpPr>
        <p:spPr>
          <a:xfrm>
            <a:off x="1587466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8F1F3C0B-7477-427D-B1F7-B8BF22B04193}"/>
              </a:ext>
            </a:extLst>
          </p:cNvPr>
          <p:cNvSpPr/>
          <p:nvPr/>
        </p:nvSpPr>
        <p:spPr>
          <a:xfrm>
            <a:off x="1668846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8E3A883C-21CC-4D5D-A1DF-EAEF35BDFE63}"/>
              </a:ext>
            </a:extLst>
          </p:cNvPr>
          <p:cNvSpPr/>
          <p:nvPr/>
        </p:nvSpPr>
        <p:spPr>
          <a:xfrm>
            <a:off x="1750225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DD5FA5E-F799-4F0E-8E2E-17B548336214}"/>
              </a:ext>
            </a:extLst>
          </p:cNvPr>
          <p:cNvSpPr/>
          <p:nvPr/>
        </p:nvSpPr>
        <p:spPr>
          <a:xfrm>
            <a:off x="1587466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DE48D473-D55F-4595-9FCE-415D7E407FCE}"/>
              </a:ext>
            </a:extLst>
          </p:cNvPr>
          <p:cNvSpPr/>
          <p:nvPr/>
        </p:nvSpPr>
        <p:spPr>
          <a:xfrm>
            <a:off x="1668846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7592C3-20C8-4A74-9842-C76A7FA671FA}"/>
              </a:ext>
            </a:extLst>
          </p:cNvPr>
          <p:cNvSpPr/>
          <p:nvPr/>
        </p:nvSpPr>
        <p:spPr>
          <a:xfrm>
            <a:off x="1750225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5286D6E3-4DFE-4444-A336-8362B902C843}"/>
              </a:ext>
            </a:extLst>
          </p:cNvPr>
          <p:cNvSpPr/>
          <p:nvPr/>
        </p:nvSpPr>
        <p:spPr>
          <a:xfrm>
            <a:off x="1587466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929AC2A8-0C03-4732-8F82-2A33827D981E}"/>
              </a:ext>
            </a:extLst>
          </p:cNvPr>
          <p:cNvSpPr/>
          <p:nvPr/>
        </p:nvSpPr>
        <p:spPr>
          <a:xfrm>
            <a:off x="1668846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64EEE79-D9C2-410E-8B5C-C9BF3BF2DE27}"/>
              </a:ext>
            </a:extLst>
          </p:cNvPr>
          <p:cNvSpPr/>
          <p:nvPr/>
        </p:nvSpPr>
        <p:spPr>
          <a:xfrm>
            <a:off x="1750225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E1DA9A4-BBF4-4B04-BF43-694D907D88D9}"/>
              </a:ext>
            </a:extLst>
          </p:cNvPr>
          <p:cNvSpPr/>
          <p:nvPr/>
        </p:nvSpPr>
        <p:spPr>
          <a:xfrm>
            <a:off x="1587466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3FF2974D-B9E3-43E8-8EB5-0BCFD11919FC}"/>
              </a:ext>
            </a:extLst>
          </p:cNvPr>
          <p:cNvSpPr/>
          <p:nvPr/>
        </p:nvSpPr>
        <p:spPr>
          <a:xfrm>
            <a:off x="1668846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1C3BC7F-D332-4017-AD60-6C6D66162A08}"/>
              </a:ext>
            </a:extLst>
          </p:cNvPr>
          <p:cNvSpPr/>
          <p:nvPr/>
        </p:nvSpPr>
        <p:spPr>
          <a:xfrm>
            <a:off x="1750225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3972386-8252-48DD-A8FE-582DA570F0C1}"/>
              </a:ext>
            </a:extLst>
          </p:cNvPr>
          <p:cNvSpPr/>
          <p:nvPr/>
        </p:nvSpPr>
        <p:spPr>
          <a:xfrm>
            <a:off x="1587466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284AC06-80A0-4FA4-9912-11D196CBFF15}"/>
              </a:ext>
            </a:extLst>
          </p:cNvPr>
          <p:cNvSpPr/>
          <p:nvPr/>
        </p:nvSpPr>
        <p:spPr>
          <a:xfrm>
            <a:off x="1668846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EFE6A25-E9DE-4C19-8C23-7930BCBEB73A}"/>
              </a:ext>
            </a:extLst>
          </p:cNvPr>
          <p:cNvSpPr/>
          <p:nvPr/>
        </p:nvSpPr>
        <p:spPr>
          <a:xfrm>
            <a:off x="1750225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19394A7-2AC6-4C55-B5B6-40ABDE484E49}"/>
              </a:ext>
            </a:extLst>
          </p:cNvPr>
          <p:cNvSpPr/>
          <p:nvPr/>
        </p:nvSpPr>
        <p:spPr>
          <a:xfrm>
            <a:off x="1587466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D95B19B0-89D9-4A22-9610-275E1D1DA882}"/>
              </a:ext>
            </a:extLst>
          </p:cNvPr>
          <p:cNvSpPr/>
          <p:nvPr/>
        </p:nvSpPr>
        <p:spPr>
          <a:xfrm>
            <a:off x="1668846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25344F6D-D46B-43D0-B8D3-D37D0C6E7AFD}"/>
              </a:ext>
            </a:extLst>
          </p:cNvPr>
          <p:cNvSpPr/>
          <p:nvPr/>
        </p:nvSpPr>
        <p:spPr>
          <a:xfrm>
            <a:off x="1750225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97C34FA-CC85-4104-BF1B-2AD5B8B0A7C2}"/>
              </a:ext>
            </a:extLst>
          </p:cNvPr>
          <p:cNvSpPr/>
          <p:nvPr/>
        </p:nvSpPr>
        <p:spPr>
          <a:xfrm>
            <a:off x="1587466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55A16871-A880-4BE0-A62E-AD135232E047}"/>
              </a:ext>
            </a:extLst>
          </p:cNvPr>
          <p:cNvSpPr/>
          <p:nvPr/>
        </p:nvSpPr>
        <p:spPr>
          <a:xfrm>
            <a:off x="1668846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041A0F54-74E7-4863-A7A5-F76847261D40}"/>
              </a:ext>
            </a:extLst>
          </p:cNvPr>
          <p:cNvSpPr/>
          <p:nvPr/>
        </p:nvSpPr>
        <p:spPr>
          <a:xfrm>
            <a:off x="1750225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1DE3051E-59E5-4086-AF40-5D9064B9CA53}"/>
              </a:ext>
            </a:extLst>
          </p:cNvPr>
          <p:cNvSpPr/>
          <p:nvPr/>
        </p:nvSpPr>
        <p:spPr>
          <a:xfrm>
            <a:off x="1587466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036A614-8FFE-4DB8-B7D6-CEACF877A67E}"/>
              </a:ext>
            </a:extLst>
          </p:cNvPr>
          <p:cNvSpPr/>
          <p:nvPr/>
        </p:nvSpPr>
        <p:spPr>
          <a:xfrm>
            <a:off x="1668846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FD5C4041-D28A-437F-B96F-ACE8A8E88E07}"/>
              </a:ext>
            </a:extLst>
          </p:cNvPr>
          <p:cNvSpPr/>
          <p:nvPr/>
        </p:nvSpPr>
        <p:spPr>
          <a:xfrm>
            <a:off x="1750225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CD54D0A4-D504-4422-9D14-7129B376D8A1}"/>
              </a:ext>
            </a:extLst>
          </p:cNvPr>
          <p:cNvSpPr/>
          <p:nvPr/>
        </p:nvSpPr>
        <p:spPr>
          <a:xfrm>
            <a:off x="1587466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DDCF873-2B1F-4715-B476-D8133AFB85DB}"/>
              </a:ext>
            </a:extLst>
          </p:cNvPr>
          <p:cNvSpPr/>
          <p:nvPr/>
        </p:nvSpPr>
        <p:spPr>
          <a:xfrm>
            <a:off x="1668846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3A3E722-3AB6-405D-902F-5253BC5B6E2C}"/>
              </a:ext>
            </a:extLst>
          </p:cNvPr>
          <p:cNvSpPr/>
          <p:nvPr/>
        </p:nvSpPr>
        <p:spPr>
          <a:xfrm>
            <a:off x="1750225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74BBDD53-F53E-4A98-BDDE-FABA1E871509}"/>
              </a:ext>
            </a:extLst>
          </p:cNvPr>
          <p:cNvSpPr/>
          <p:nvPr/>
        </p:nvSpPr>
        <p:spPr>
          <a:xfrm>
            <a:off x="1587466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32B737CE-1F88-4672-9010-43541AB954D4}"/>
              </a:ext>
            </a:extLst>
          </p:cNvPr>
          <p:cNvSpPr/>
          <p:nvPr/>
        </p:nvSpPr>
        <p:spPr>
          <a:xfrm>
            <a:off x="1668846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92BD43E-9FDA-43F9-8D2F-46F677BA1AE5}"/>
              </a:ext>
            </a:extLst>
          </p:cNvPr>
          <p:cNvSpPr/>
          <p:nvPr/>
        </p:nvSpPr>
        <p:spPr>
          <a:xfrm>
            <a:off x="1750225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F9DD2977-D272-4CAD-8580-89F93FA86857}"/>
              </a:ext>
            </a:extLst>
          </p:cNvPr>
          <p:cNvSpPr/>
          <p:nvPr/>
        </p:nvSpPr>
        <p:spPr>
          <a:xfrm>
            <a:off x="1587466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6A3A94E4-97F4-4F75-9577-8B6907721EDA}"/>
              </a:ext>
            </a:extLst>
          </p:cNvPr>
          <p:cNvSpPr/>
          <p:nvPr/>
        </p:nvSpPr>
        <p:spPr>
          <a:xfrm>
            <a:off x="1668846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83C06D1F-7180-43A7-B7CB-A23C9792D15E}"/>
              </a:ext>
            </a:extLst>
          </p:cNvPr>
          <p:cNvSpPr/>
          <p:nvPr/>
        </p:nvSpPr>
        <p:spPr>
          <a:xfrm>
            <a:off x="1750225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99448B90-B571-4C7A-B889-5262F6921E43}"/>
              </a:ext>
            </a:extLst>
          </p:cNvPr>
          <p:cNvSpPr/>
          <p:nvPr/>
        </p:nvSpPr>
        <p:spPr>
          <a:xfrm>
            <a:off x="1587466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539DFC9-A2CC-4B10-8CDD-92F54427008E}"/>
              </a:ext>
            </a:extLst>
          </p:cNvPr>
          <p:cNvSpPr/>
          <p:nvPr/>
        </p:nvSpPr>
        <p:spPr>
          <a:xfrm>
            <a:off x="1668846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0A0EBC3-BB58-41FF-B633-B1C96AF02426}"/>
              </a:ext>
            </a:extLst>
          </p:cNvPr>
          <p:cNvSpPr/>
          <p:nvPr/>
        </p:nvSpPr>
        <p:spPr>
          <a:xfrm>
            <a:off x="1750225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EE7A447-96E4-4F55-883B-C33F089A8A3F}"/>
              </a:ext>
            </a:extLst>
          </p:cNvPr>
          <p:cNvSpPr/>
          <p:nvPr/>
        </p:nvSpPr>
        <p:spPr>
          <a:xfrm>
            <a:off x="1587466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9F25DE5-54D6-4371-BCC1-985D7DFEB8DF}"/>
              </a:ext>
            </a:extLst>
          </p:cNvPr>
          <p:cNvSpPr/>
          <p:nvPr/>
        </p:nvSpPr>
        <p:spPr>
          <a:xfrm>
            <a:off x="1668846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BAE6989-E20E-4A81-9D9D-F175B46D41FC}"/>
              </a:ext>
            </a:extLst>
          </p:cNvPr>
          <p:cNvSpPr/>
          <p:nvPr/>
        </p:nvSpPr>
        <p:spPr>
          <a:xfrm>
            <a:off x="1750225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A682C60-111F-4337-A623-3A7CF8D6A4D6}"/>
              </a:ext>
            </a:extLst>
          </p:cNvPr>
          <p:cNvSpPr/>
          <p:nvPr/>
        </p:nvSpPr>
        <p:spPr>
          <a:xfrm>
            <a:off x="1587466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F69696F1-01BF-4390-8108-345A365F96BF}"/>
              </a:ext>
            </a:extLst>
          </p:cNvPr>
          <p:cNvSpPr/>
          <p:nvPr/>
        </p:nvSpPr>
        <p:spPr>
          <a:xfrm>
            <a:off x="1668846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309B11F-9461-47C7-B97B-4840C408F552}"/>
              </a:ext>
            </a:extLst>
          </p:cNvPr>
          <p:cNvSpPr/>
          <p:nvPr/>
        </p:nvSpPr>
        <p:spPr>
          <a:xfrm>
            <a:off x="1750225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76BCF5C-39F2-47E1-98CD-5B225A5451EE}"/>
              </a:ext>
            </a:extLst>
          </p:cNvPr>
          <p:cNvSpPr/>
          <p:nvPr/>
        </p:nvSpPr>
        <p:spPr>
          <a:xfrm>
            <a:off x="1587466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DE8AF77-AE6A-4199-93A5-C73D8E3CD9A4}"/>
              </a:ext>
            </a:extLst>
          </p:cNvPr>
          <p:cNvSpPr/>
          <p:nvPr/>
        </p:nvSpPr>
        <p:spPr>
          <a:xfrm>
            <a:off x="1668846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112C7FF-C6FA-4CBE-81AA-9F671B2B5394}"/>
              </a:ext>
            </a:extLst>
          </p:cNvPr>
          <p:cNvSpPr/>
          <p:nvPr/>
        </p:nvSpPr>
        <p:spPr>
          <a:xfrm>
            <a:off x="1750225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84B22CD-0F4C-4653-B205-F2D73A0B0048}"/>
              </a:ext>
            </a:extLst>
          </p:cNvPr>
          <p:cNvSpPr/>
          <p:nvPr/>
        </p:nvSpPr>
        <p:spPr>
          <a:xfrm>
            <a:off x="1587466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4C58602-B090-4590-BCF9-0EF220FDBA01}"/>
              </a:ext>
            </a:extLst>
          </p:cNvPr>
          <p:cNvSpPr/>
          <p:nvPr/>
        </p:nvSpPr>
        <p:spPr>
          <a:xfrm>
            <a:off x="1668846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3C79B76-3679-49DB-B64B-0302AF1142B4}"/>
              </a:ext>
            </a:extLst>
          </p:cNvPr>
          <p:cNvSpPr/>
          <p:nvPr/>
        </p:nvSpPr>
        <p:spPr>
          <a:xfrm>
            <a:off x="1750225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9783F479-13AC-45FE-989A-73D37B52D2FD}"/>
              </a:ext>
            </a:extLst>
          </p:cNvPr>
          <p:cNvGrpSpPr/>
          <p:nvPr/>
        </p:nvGrpSpPr>
        <p:grpSpPr>
          <a:xfrm>
            <a:off x="1506086" y="169012"/>
            <a:ext cx="81380" cy="4650471"/>
            <a:chOff x="1506086" y="169012"/>
            <a:chExt cx="81380" cy="4650471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F2E4787-0460-452E-B4F8-A7AA1D10C03B}"/>
                </a:ext>
              </a:extLst>
            </p:cNvPr>
            <p:cNvSpPr/>
            <p:nvPr/>
          </p:nvSpPr>
          <p:spPr>
            <a:xfrm>
              <a:off x="1506086" y="16901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02EA680-4720-40E6-AE65-35EBE7F81707}"/>
                </a:ext>
              </a:extLst>
            </p:cNvPr>
            <p:cNvSpPr/>
            <p:nvPr/>
          </p:nvSpPr>
          <p:spPr>
            <a:xfrm>
              <a:off x="1506086" y="33501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754FCE13-DF24-4942-805F-F87519C1277F}"/>
                </a:ext>
              </a:extLst>
            </p:cNvPr>
            <p:cNvSpPr/>
            <p:nvPr/>
          </p:nvSpPr>
          <p:spPr>
            <a:xfrm>
              <a:off x="1506086" y="50102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452B27D4-63BC-4908-9CAB-0057B340A18E}"/>
                </a:ext>
              </a:extLst>
            </p:cNvPr>
            <p:cNvSpPr/>
            <p:nvPr/>
          </p:nvSpPr>
          <p:spPr>
            <a:xfrm>
              <a:off x="1506086" y="66703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B1B9B80-3081-4542-9126-BCE43FE06412}"/>
                </a:ext>
              </a:extLst>
            </p:cNvPr>
            <p:cNvSpPr/>
            <p:nvPr/>
          </p:nvSpPr>
          <p:spPr>
            <a:xfrm>
              <a:off x="1506086" y="83304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4BEA2E50-1DE0-41FF-85B5-82AC4B63F22B}"/>
                </a:ext>
              </a:extLst>
            </p:cNvPr>
            <p:cNvSpPr/>
            <p:nvPr/>
          </p:nvSpPr>
          <p:spPr>
            <a:xfrm>
              <a:off x="1506086" y="99904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FEB5F31-7EA5-40AC-B0F7-35FFC8ADC153}"/>
                </a:ext>
              </a:extLst>
            </p:cNvPr>
            <p:cNvSpPr/>
            <p:nvPr/>
          </p:nvSpPr>
          <p:spPr>
            <a:xfrm>
              <a:off x="1506086" y="116505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B77B86F8-E5CE-4CFC-9738-115BF14EF009}"/>
                </a:ext>
              </a:extLst>
            </p:cNvPr>
            <p:cNvSpPr/>
            <p:nvPr/>
          </p:nvSpPr>
          <p:spPr>
            <a:xfrm>
              <a:off x="1506086" y="133106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1A7BF5D7-BF22-4665-900D-200610074852}"/>
                </a:ext>
              </a:extLst>
            </p:cNvPr>
            <p:cNvSpPr/>
            <p:nvPr/>
          </p:nvSpPr>
          <p:spPr>
            <a:xfrm>
              <a:off x="1506086" y="149706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12DD54AA-1A2E-4F5C-AC75-99B3B6F1CE49}"/>
                </a:ext>
              </a:extLst>
            </p:cNvPr>
            <p:cNvSpPr/>
            <p:nvPr/>
          </p:nvSpPr>
          <p:spPr>
            <a:xfrm>
              <a:off x="1506086" y="175968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9756EA4A-8BBC-42FA-BA38-24C918576AAB}"/>
                </a:ext>
              </a:extLst>
            </p:cNvPr>
            <p:cNvSpPr/>
            <p:nvPr/>
          </p:nvSpPr>
          <p:spPr>
            <a:xfrm>
              <a:off x="1506086" y="192569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1A1F043-7682-4FC7-985A-1501A18909DE}"/>
                </a:ext>
              </a:extLst>
            </p:cNvPr>
            <p:cNvSpPr/>
            <p:nvPr/>
          </p:nvSpPr>
          <p:spPr>
            <a:xfrm>
              <a:off x="1506086" y="209170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B6779095-83FB-492A-9DE1-26DDC67B147F}"/>
                </a:ext>
              </a:extLst>
            </p:cNvPr>
            <p:cNvSpPr/>
            <p:nvPr/>
          </p:nvSpPr>
          <p:spPr>
            <a:xfrm>
              <a:off x="1506086" y="225770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1E364376-54E9-4089-8B5C-4D370E87F548}"/>
                </a:ext>
              </a:extLst>
            </p:cNvPr>
            <p:cNvSpPr/>
            <p:nvPr/>
          </p:nvSpPr>
          <p:spPr>
            <a:xfrm>
              <a:off x="1506086" y="2423715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B10AF5A1-026A-4A57-B43E-066B0D7B9164}"/>
                </a:ext>
              </a:extLst>
            </p:cNvPr>
            <p:cNvSpPr/>
            <p:nvPr/>
          </p:nvSpPr>
          <p:spPr>
            <a:xfrm>
              <a:off x="1506086" y="258972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540B37DB-3E78-4C6D-ACE8-FEBE62A0D16C}"/>
                </a:ext>
              </a:extLst>
            </p:cNvPr>
            <p:cNvSpPr/>
            <p:nvPr/>
          </p:nvSpPr>
          <p:spPr>
            <a:xfrm>
              <a:off x="1506086" y="275572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70DEA1D-7B62-44FB-B12B-53554561ADA9}"/>
                </a:ext>
              </a:extLst>
            </p:cNvPr>
            <p:cNvSpPr/>
            <p:nvPr/>
          </p:nvSpPr>
          <p:spPr>
            <a:xfrm>
              <a:off x="1506086" y="292173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504D1A0-8D75-42B0-B457-D94963102483}"/>
                </a:ext>
              </a:extLst>
            </p:cNvPr>
            <p:cNvSpPr/>
            <p:nvPr/>
          </p:nvSpPr>
          <p:spPr>
            <a:xfrm>
              <a:off x="1506086" y="308774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693C23EE-0D05-4258-85D8-1BB7710C82DE}"/>
                </a:ext>
              </a:extLst>
            </p:cNvPr>
            <p:cNvSpPr/>
            <p:nvPr/>
          </p:nvSpPr>
          <p:spPr>
            <a:xfrm>
              <a:off x="1506086" y="335354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A43B68FE-D50C-40F5-AFC9-D0FE0BB66457}"/>
                </a:ext>
              </a:extLst>
            </p:cNvPr>
            <p:cNvSpPr/>
            <p:nvPr/>
          </p:nvSpPr>
          <p:spPr>
            <a:xfrm>
              <a:off x="1506086" y="351954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C6B5512-4F97-4804-81A0-AAB672261253}"/>
                </a:ext>
              </a:extLst>
            </p:cNvPr>
            <p:cNvSpPr/>
            <p:nvPr/>
          </p:nvSpPr>
          <p:spPr>
            <a:xfrm>
              <a:off x="1506086" y="368555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DACE663-06E9-405B-90F9-658B923662F5}"/>
                </a:ext>
              </a:extLst>
            </p:cNvPr>
            <p:cNvSpPr/>
            <p:nvPr/>
          </p:nvSpPr>
          <p:spPr>
            <a:xfrm>
              <a:off x="1506086" y="385156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09AFCB6C-33A3-4C2F-AE90-5D17A6B72A36}"/>
                </a:ext>
              </a:extLst>
            </p:cNvPr>
            <p:cNvSpPr/>
            <p:nvPr/>
          </p:nvSpPr>
          <p:spPr>
            <a:xfrm>
              <a:off x="1506086" y="401757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5CD4703-9FA6-4B00-A04B-DC887B95C8B9}"/>
                </a:ext>
              </a:extLst>
            </p:cNvPr>
            <p:cNvSpPr/>
            <p:nvPr/>
          </p:nvSpPr>
          <p:spPr>
            <a:xfrm>
              <a:off x="1506086" y="418357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DFFE60-7AB8-4949-86E7-552FFC2881F4}"/>
                </a:ext>
              </a:extLst>
            </p:cNvPr>
            <p:cNvSpPr/>
            <p:nvPr/>
          </p:nvSpPr>
          <p:spPr>
            <a:xfrm>
              <a:off x="1506086" y="434958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26C1E214-12F1-446C-B682-2FB312CBAA1C}"/>
                </a:ext>
              </a:extLst>
            </p:cNvPr>
            <p:cNvSpPr/>
            <p:nvPr/>
          </p:nvSpPr>
          <p:spPr>
            <a:xfrm>
              <a:off x="1506086" y="451559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69ADF7FE-4677-4C52-8C2C-7DCD5C13D5B1}"/>
                </a:ext>
              </a:extLst>
            </p:cNvPr>
            <p:cNvSpPr/>
            <p:nvPr/>
          </p:nvSpPr>
          <p:spPr>
            <a:xfrm>
              <a:off x="1506086" y="468159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</p:grp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8379974-8424-4EB1-8959-F2BBFEF702DD}"/>
              </a:ext>
            </a:extLst>
          </p:cNvPr>
          <p:cNvSpPr/>
          <p:nvPr/>
        </p:nvSpPr>
        <p:spPr>
          <a:xfrm>
            <a:off x="1587466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A2B90C0-C128-4C36-AE10-401325AFC6BC}"/>
              </a:ext>
            </a:extLst>
          </p:cNvPr>
          <p:cNvSpPr/>
          <p:nvPr/>
        </p:nvSpPr>
        <p:spPr>
          <a:xfrm>
            <a:off x="1668846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D63D166-0888-48BC-AC14-BC4ECDFBBBE4}"/>
              </a:ext>
            </a:extLst>
          </p:cNvPr>
          <p:cNvSpPr/>
          <p:nvPr/>
        </p:nvSpPr>
        <p:spPr>
          <a:xfrm>
            <a:off x="1750225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583FBDCE-83EA-4683-B81F-D21FB033CD32}"/>
              </a:ext>
            </a:extLst>
          </p:cNvPr>
          <p:cNvSpPr/>
          <p:nvPr/>
        </p:nvSpPr>
        <p:spPr>
          <a:xfrm>
            <a:off x="2941345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D6CC98BE-517B-4AA3-8E24-2D9AF1329509}"/>
              </a:ext>
            </a:extLst>
          </p:cNvPr>
          <p:cNvSpPr/>
          <p:nvPr/>
        </p:nvSpPr>
        <p:spPr>
          <a:xfrm>
            <a:off x="3022725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AC9A6E74-2051-40E6-944A-7BC8CC70E3A0}"/>
              </a:ext>
            </a:extLst>
          </p:cNvPr>
          <p:cNvSpPr/>
          <p:nvPr/>
        </p:nvSpPr>
        <p:spPr>
          <a:xfrm>
            <a:off x="3104104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FCB7315A-0114-4DAF-8C88-0EF42A5BF00D}"/>
              </a:ext>
            </a:extLst>
          </p:cNvPr>
          <p:cNvSpPr/>
          <p:nvPr/>
        </p:nvSpPr>
        <p:spPr>
          <a:xfrm>
            <a:off x="2941345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D67CC2AB-9B64-4799-AE2F-98FA2B099E91}"/>
              </a:ext>
            </a:extLst>
          </p:cNvPr>
          <p:cNvSpPr/>
          <p:nvPr/>
        </p:nvSpPr>
        <p:spPr>
          <a:xfrm>
            <a:off x="3022725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B2E4E27-669A-40E5-91D2-A9505B288A67}"/>
              </a:ext>
            </a:extLst>
          </p:cNvPr>
          <p:cNvSpPr/>
          <p:nvPr/>
        </p:nvSpPr>
        <p:spPr>
          <a:xfrm>
            <a:off x="3104104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4652CF69-8CC4-4DE1-BA4A-0AACE349AF68}"/>
              </a:ext>
            </a:extLst>
          </p:cNvPr>
          <p:cNvSpPr/>
          <p:nvPr/>
        </p:nvSpPr>
        <p:spPr>
          <a:xfrm>
            <a:off x="2941345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EF5118CC-FF47-4280-B61D-7B9AEFC232A9}"/>
              </a:ext>
            </a:extLst>
          </p:cNvPr>
          <p:cNvSpPr/>
          <p:nvPr/>
        </p:nvSpPr>
        <p:spPr>
          <a:xfrm>
            <a:off x="3022725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34F1E2E5-5D0E-4B4F-95E1-EE5571056D96}"/>
              </a:ext>
            </a:extLst>
          </p:cNvPr>
          <p:cNvSpPr/>
          <p:nvPr/>
        </p:nvSpPr>
        <p:spPr>
          <a:xfrm>
            <a:off x="3104104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1CFF8208-5256-4E30-BEB7-80524904A187}"/>
              </a:ext>
            </a:extLst>
          </p:cNvPr>
          <p:cNvSpPr/>
          <p:nvPr/>
        </p:nvSpPr>
        <p:spPr>
          <a:xfrm>
            <a:off x="2941345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AB5D90F6-E25A-4776-8027-CE21C4C8C870}"/>
              </a:ext>
            </a:extLst>
          </p:cNvPr>
          <p:cNvSpPr/>
          <p:nvPr/>
        </p:nvSpPr>
        <p:spPr>
          <a:xfrm>
            <a:off x="3022725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27207BC-C037-4106-9703-BA081B183153}"/>
              </a:ext>
            </a:extLst>
          </p:cNvPr>
          <p:cNvSpPr/>
          <p:nvPr/>
        </p:nvSpPr>
        <p:spPr>
          <a:xfrm>
            <a:off x="3104104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8DCA4A46-A3D3-43B5-A926-6042BC1166F3}"/>
              </a:ext>
            </a:extLst>
          </p:cNvPr>
          <p:cNvSpPr/>
          <p:nvPr/>
        </p:nvSpPr>
        <p:spPr>
          <a:xfrm>
            <a:off x="2941345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EAD7FDFB-E2F2-4656-A771-6E7D0E84C15D}"/>
              </a:ext>
            </a:extLst>
          </p:cNvPr>
          <p:cNvSpPr/>
          <p:nvPr/>
        </p:nvSpPr>
        <p:spPr>
          <a:xfrm>
            <a:off x="3022725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89DA57C-D804-4266-92ED-C06BC97C4818}"/>
              </a:ext>
            </a:extLst>
          </p:cNvPr>
          <p:cNvSpPr/>
          <p:nvPr/>
        </p:nvSpPr>
        <p:spPr>
          <a:xfrm>
            <a:off x="3104104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FD70BA15-1215-499A-B9B5-8BA800FEDB3A}"/>
              </a:ext>
            </a:extLst>
          </p:cNvPr>
          <p:cNvSpPr/>
          <p:nvPr/>
        </p:nvSpPr>
        <p:spPr>
          <a:xfrm>
            <a:off x="2941345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2652136E-4D3C-4BB4-8753-5341AB241BE2}"/>
              </a:ext>
            </a:extLst>
          </p:cNvPr>
          <p:cNvSpPr/>
          <p:nvPr/>
        </p:nvSpPr>
        <p:spPr>
          <a:xfrm>
            <a:off x="3022725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BC1FF459-0F8F-4A46-AB04-1E786B42FE41}"/>
              </a:ext>
            </a:extLst>
          </p:cNvPr>
          <p:cNvSpPr/>
          <p:nvPr/>
        </p:nvSpPr>
        <p:spPr>
          <a:xfrm>
            <a:off x="3104104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A8E91D03-7F37-45E4-AF6E-6AD5B5700430}"/>
              </a:ext>
            </a:extLst>
          </p:cNvPr>
          <p:cNvSpPr/>
          <p:nvPr/>
        </p:nvSpPr>
        <p:spPr>
          <a:xfrm>
            <a:off x="2941345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60C80101-9AFC-43E4-B6CA-22FDB7E1761A}"/>
              </a:ext>
            </a:extLst>
          </p:cNvPr>
          <p:cNvSpPr/>
          <p:nvPr/>
        </p:nvSpPr>
        <p:spPr>
          <a:xfrm>
            <a:off x="3022725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8334FA25-7E52-418E-AAF9-0E7CC9E6A4F5}"/>
              </a:ext>
            </a:extLst>
          </p:cNvPr>
          <p:cNvSpPr/>
          <p:nvPr/>
        </p:nvSpPr>
        <p:spPr>
          <a:xfrm>
            <a:off x="3104104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C01195C8-645C-4DC4-AD77-809A5252DD22}"/>
              </a:ext>
            </a:extLst>
          </p:cNvPr>
          <p:cNvSpPr/>
          <p:nvPr/>
        </p:nvSpPr>
        <p:spPr>
          <a:xfrm>
            <a:off x="2941345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A0751537-639E-40A3-863E-C6C54DC95308}"/>
              </a:ext>
            </a:extLst>
          </p:cNvPr>
          <p:cNvSpPr/>
          <p:nvPr/>
        </p:nvSpPr>
        <p:spPr>
          <a:xfrm>
            <a:off x="3022725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279B625B-BFA1-4D8C-BB90-A0D6C748C2CF}"/>
              </a:ext>
            </a:extLst>
          </p:cNvPr>
          <p:cNvSpPr/>
          <p:nvPr/>
        </p:nvSpPr>
        <p:spPr>
          <a:xfrm>
            <a:off x="3104104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DBB9E3C2-BAA7-48E5-83A6-DF71FE8BEE25}"/>
              </a:ext>
            </a:extLst>
          </p:cNvPr>
          <p:cNvSpPr/>
          <p:nvPr/>
        </p:nvSpPr>
        <p:spPr>
          <a:xfrm>
            <a:off x="2941345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CF853E07-B949-4747-AF87-2EB5625BA2BC}"/>
              </a:ext>
            </a:extLst>
          </p:cNvPr>
          <p:cNvSpPr/>
          <p:nvPr/>
        </p:nvSpPr>
        <p:spPr>
          <a:xfrm>
            <a:off x="3022725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2F1F3B49-DB34-4F80-927A-FC6B1D8358C3}"/>
              </a:ext>
            </a:extLst>
          </p:cNvPr>
          <p:cNvSpPr/>
          <p:nvPr/>
        </p:nvSpPr>
        <p:spPr>
          <a:xfrm>
            <a:off x="3104104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9FE0FACE-8A8A-4D7C-B95F-D7717EFD691C}"/>
              </a:ext>
            </a:extLst>
          </p:cNvPr>
          <p:cNvSpPr/>
          <p:nvPr/>
        </p:nvSpPr>
        <p:spPr>
          <a:xfrm>
            <a:off x="2941345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29FEE3F7-D01B-4331-BF28-FD066D37138C}"/>
              </a:ext>
            </a:extLst>
          </p:cNvPr>
          <p:cNvSpPr/>
          <p:nvPr/>
        </p:nvSpPr>
        <p:spPr>
          <a:xfrm>
            <a:off x="3022725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FE5CAF51-5E4E-4035-B417-CDC66803C5EE}"/>
              </a:ext>
            </a:extLst>
          </p:cNvPr>
          <p:cNvSpPr/>
          <p:nvPr/>
        </p:nvSpPr>
        <p:spPr>
          <a:xfrm>
            <a:off x="3104104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B13F6C5B-1AF9-4CBB-AAE0-D0938ACB1484}"/>
              </a:ext>
            </a:extLst>
          </p:cNvPr>
          <p:cNvSpPr/>
          <p:nvPr/>
        </p:nvSpPr>
        <p:spPr>
          <a:xfrm>
            <a:off x="2941345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F46A0891-2931-46EC-97EC-68F772B7CB28}"/>
              </a:ext>
            </a:extLst>
          </p:cNvPr>
          <p:cNvSpPr/>
          <p:nvPr/>
        </p:nvSpPr>
        <p:spPr>
          <a:xfrm>
            <a:off x="3022725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C77DF1DE-92FD-48AF-AF77-B763FD307BEC}"/>
              </a:ext>
            </a:extLst>
          </p:cNvPr>
          <p:cNvSpPr/>
          <p:nvPr/>
        </p:nvSpPr>
        <p:spPr>
          <a:xfrm>
            <a:off x="3104104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CF0A19A8-5EAD-4BEE-A2CC-9E343FE27A92}"/>
              </a:ext>
            </a:extLst>
          </p:cNvPr>
          <p:cNvSpPr/>
          <p:nvPr/>
        </p:nvSpPr>
        <p:spPr>
          <a:xfrm>
            <a:off x="2941345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2D5442AC-0E27-486B-876B-38B50D57135D}"/>
              </a:ext>
            </a:extLst>
          </p:cNvPr>
          <p:cNvSpPr/>
          <p:nvPr/>
        </p:nvSpPr>
        <p:spPr>
          <a:xfrm>
            <a:off x="3022725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E917F9B6-CDC5-44CC-AC78-5F50DF7C54D4}"/>
              </a:ext>
            </a:extLst>
          </p:cNvPr>
          <p:cNvSpPr/>
          <p:nvPr/>
        </p:nvSpPr>
        <p:spPr>
          <a:xfrm>
            <a:off x="3104104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D2E50429-8015-4F32-80E5-68A9BC3515E3}"/>
              </a:ext>
            </a:extLst>
          </p:cNvPr>
          <p:cNvSpPr/>
          <p:nvPr/>
        </p:nvSpPr>
        <p:spPr>
          <a:xfrm>
            <a:off x="2941345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4D9C475B-8962-4CE5-8754-8C521F07628D}"/>
              </a:ext>
            </a:extLst>
          </p:cNvPr>
          <p:cNvSpPr/>
          <p:nvPr/>
        </p:nvSpPr>
        <p:spPr>
          <a:xfrm>
            <a:off x="3022725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213B9C89-BCC0-4B28-89EA-EF71C85F31AA}"/>
              </a:ext>
            </a:extLst>
          </p:cNvPr>
          <p:cNvSpPr/>
          <p:nvPr/>
        </p:nvSpPr>
        <p:spPr>
          <a:xfrm>
            <a:off x="3104104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04BCEE15-2A9D-4CDE-A257-9FF638270A1A}"/>
              </a:ext>
            </a:extLst>
          </p:cNvPr>
          <p:cNvSpPr/>
          <p:nvPr/>
        </p:nvSpPr>
        <p:spPr>
          <a:xfrm>
            <a:off x="2941345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8019691E-68FA-44F7-98FE-39445B991A6A}"/>
              </a:ext>
            </a:extLst>
          </p:cNvPr>
          <p:cNvSpPr/>
          <p:nvPr/>
        </p:nvSpPr>
        <p:spPr>
          <a:xfrm>
            <a:off x="3022725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C0F61115-33AB-4B02-A468-25A3B1176E4C}"/>
              </a:ext>
            </a:extLst>
          </p:cNvPr>
          <p:cNvSpPr/>
          <p:nvPr/>
        </p:nvSpPr>
        <p:spPr>
          <a:xfrm>
            <a:off x="3104104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9C5CBFC9-FE79-457C-91BD-E0FC5DD88D10}"/>
              </a:ext>
            </a:extLst>
          </p:cNvPr>
          <p:cNvSpPr/>
          <p:nvPr/>
        </p:nvSpPr>
        <p:spPr>
          <a:xfrm>
            <a:off x="2941345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6F289EC1-9DF6-4791-890E-1ECB4286FBBE}"/>
              </a:ext>
            </a:extLst>
          </p:cNvPr>
          <p:cNvSpPr/>
          <p:nvPr/>
        </p:nvSpPr>
        <p:spPr>
          <a:xfrm>
            <a:off x="3022725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F4C2983-52FC-4677-A3C0-1E85D8E30409}"/>
              </a:ext>
            </a:extLst>
          </p:cNvPr>
          <p:cNvSpPr/>
          <p:nvPr/>
        </p:nvSpPr>
        <p:spPr>
          <a:xfrm>
            <a:off x="3104104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ABE09CC2-D46B-4299-8CC2-B649AE581D9C}"/>
              </a:ext>
            </a:extLst>
          </p:cNvPr>
          <p:cNvSpPr/>
          <p:nvPr/>
        </p:nvSpPr>
        <p:spPr>
          <a:xfrm>
            <a:off x="2941345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706CB25A-BB61-4C9A-ACB5-9E441768456B}"/>
              </a:ext>
            </a:extLst>
          </p:cNvPr>
          <p:cNvSpPr/>
          <p:nvPr/>
        </p:nvSpPr>
        <p:spPr>
          <a:xfrm>
            <a:off x="3022725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E97FAE72-F172-438A-AC74-2D2905BE294F}"/>
              </a:ext>
            </a:extLst>
          </p:cNvPr>
          <p:cNvSpPr/>
          <p:nvPr/>
        </p:nvSpPr>
        <p:spPr>
          <a:xfrm>
            <a:off x="3104104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BC566D0C-B56B-40B0-96DC-0A19C57C3D9A}"/>
              </a:ext>
            </a:extLst>
          </p:cNvPr>
          <p:cNvSpPr/>
          <p:nvPr/>
        </p:nvSpPr>
        <p:spPr>
          <a:xfrm>
            <a:off x="2941345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92D7E4F1-7B3F-459F-AD72-2CFBD8780719}"/>
              </a:ext>
            </a:extLst>
          </p:cNvPr>
          <p:cNvSpPr/>
          <p:nvPr/>
        </p:nvSpPr>
        <p:spPr>
          <a:xfrm>
            <a:off x="3022725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24EADCFB-EC17-44B8-A98A-0147560B3A38}"/>
              </a:ext>
            </a:extLst>
          </p:cNvPr>
          <p:cNvSpPr/>
          <p:nvPr/>
        </p:nvSpPr>
        <p:spPr>
          <a:xfrm>
            <a:off x="3104104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3797263-1584-4462-B57D-CB2C4A8A188B}"/>
              </a:ext>
            </a:extLst>
          </p:cNvPr>
          <p:cNvSpPr/>
          <p:nvPr/>
        </p:nvSpPr>
        <p:spPr>
          <a:xfrm>
            <a:off x="2941345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964266DC-851E-47D4-B243-90084F83662E}"/>
              </a:ext>
            </a:extLst>
          </p:cNvPr>
          <p:cNvSpPr/>
          <p:nvPr/>
        </p:nvSpPr>
        <p:spPr>
          <a:xfrm>
            <a:off x="3022725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B197E945-7EF2-46B1-A7DF-19C97239646D}"/>
              </a:ext>
            </a:extLst>
          </p:cNvPr>
          <p:cNvSpPr/>
          <p:nvPr/>
        </p:nvSpPr>
        <p:spPr>
          <a:xfrm>
            <a:off x="3104104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987F8BA2-132D-4F1B-9026-FE8D06A580B1}"/>
              </a:ext>
            </a:extLst>
          </p:cNvPr>
          <p:cNvSpPr/>
          <p:nvPr/>
        </p:nvSpPr>
        <p:spPr>
          <a:xfrm>
            <a:off x="2941345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89FD07F8-0591-48D5-BC28-B71B4F9F8CE2}"/>
              </a:ext>
            </a:extLst>
          </p:cNvPr>
          <p:cNvSpPr/>
          <p:nvPr/>
        </p:nvSpPr>
        <p:spPr>
          <a:xfrm>
            <a:off x="3022725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D05BE70-7DDD-43E7-A64C-EF2F80BB14A3}"/>
              </a:ext>
            </a:extLst>
          </p:cNvPr>
          <p:cNvSpPr/>
          <p:nvPr/>
        </p:nvSpPr>
        <p:spPr>
          <a:xfrm>
            <a:off x="3104104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6E135ADB-096A-44A3-907F-E733010EE73F}"/>
              </a:ext>
            </a:extLst>
          </p:cNvPr>
          <p:cNvSpPr/>
          <p:nvPr/>
        </p:nvSpPr>
        <p:spPr>
          <a:xfrm>
            <a:off x="2941345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C0F07D6-B4DC-4CCE-87A8-A1A7ED184F29}"/>
              </a:ext>
            </a:extLst>
          </p:cNvPr>
          <p:cNvSpPr/>
          <p:nvPr/>
        </p:nvSpPr>
        <p:spPr>
          <a:xfrm>
            <a:off x="3022725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BAC8491C-CE3A-4215-B5C6-C7B1AB43B153}"/>
              </a:ext>
            </a:extLst>
          </p:cNvPr>
          <p:cNvSpPr/>
          <p:nvPr/>
        </p:nvSpPr>
        <p:spPr>
          <a:xfrm>
            <a:off x="3104104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F99BB088-1571-4CC8-B24D-575E9BD7B7B0}"/>
              </a:ext>
            </a:extLst>
          </p:cNvPr>
          <p:cNvSpPr/>
          <p:nvPr/>
        </p:nvSpPr>
        <p:spPr>
          <a:xfrm>
            <a:off x="2941345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3DE838CE-8E88-43A0-9353-BD4030211873}"/>
              </a:ext>
            </a:extLst>
          </p:cNvPr>
          <p:cNvSpPr/>
          <p:nvPr/>
        </p:nvSpPr>
        <p:spPr>
          <a:xfrm>
            <a:off x="3022725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B33C384B-4044-467B-979A-833F80354E1B}"/>
              </a:ext>
            </a:extLst>
          </p:cNvPr>
          <p:cNvSpPr/>
          <p:nvPr/>
        </p:nvSpPr>
        <p:spPr>
          <a:xfrm>
            <a:off x="3104104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26BE4AB0-8420-4BA3-A018-51D5AFA23AA6}"/>
              </a:ext>
            </a:extLst>
          </p:cNvPr>
          <p:cNvSpPr/>
          <p:nvPr/>
        </p:nvSpPr>
        <p:spPr>
          <a:xfrm>
            <a:off x="2941345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CD2435CD-5805-42CD-AEA3-41C82D0ACADB}"/>
              </a:ext>
            </a:extLst>
          </p:cNvPr>
          <p:cNvSpPr/>
          <p:nvPr/>
        </p:nvSpPr>
        <p:spPr>
          <a:xfrm>
            <a:off x="3022725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8BB1B652-E220-4671-BDF1-2CD9DCF53370}"/>
              </a:ext>
            </a:extLst>
          </p:cNvPr>
          <p:cNvSpPr/>
          <p:nvPr/>
        </p:nvSpPr>
        <p:spPr>
          <a:xfrm>
            <a:off x="3104104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3D809482-0B71-4381-9C77-F6409CE50285}"/>
              </a:ext>
            </a:extLst>
          </p:cNvPr>
          <p:cNvSpPr/>
          <p:nvPr/>
        </p:nvSpPr>
        <p:spPr>
          <a:xfrm>
            <a:off x="2941345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E0C74F42-23CE-49F6-97FE-360DA5482F85}"/>
              </a:ext>
            </a:extLst>
          </p:cNvPr>
          <p:cNvSpPr/>
          <p:nvPr/>
        </p:nvSpPr>
        <p:spPr>
          <a:xfrm>
            <a:off x="3022725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E8FD9D06-E13C-40C5-AFA1-821E7EAE1D6E}"/>
              </a:ext>
            </a:extLst>
          </p:cNvPr>
          <p:cNvSpPr/>
          <p:nvPr/>
        </p:nvSpPr>
        <p:spPr>
          <a:xfrm>
            <a:off x="3104104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F01625E9-FF18-49E1-8C5D-EA78FE3E2954}"/>
              </a:ext>
            </a:extLst>
          </p:cNvPr>
          <p:cNvSpPr/>
          <p:nvPr/>
        </p:nvSpPr>
        <p:spPr>
          <a:xfrm>
            <a:off x="2941345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148B6981-F454-459E-BE0A-426CE537454E}"/>
              </a:ext>
            </a:extLst>
          </p:cNvPr>
          <p:cNvSpPr/>
          <p:nvPr/>
        </p:nvSpPr>
        <p:spPr>
          <a:xfrm>
            <a:off x="3022725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140794F5-67A7-44C2-9C3A-EBFA158F1DDB}"/>
              </a:ext>
            </a:extLst>
          </p:cNvPr>
          <p:cNvSpPr/>
          <p:nvPr/>
        </p:nvSpPr>
        <p:spPr>
          <a:xfrm>
            <a:off x="3104104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BC64DA67-4FF2-4A45-9EC9-A0B37C4D79FA}"/>
              </a:ext>
            </a:extLst>
          </p:cNvPr>
          <p:cNvSpPr/>
          <p:nvPr/>
        </p:nvSpPr>
        <p:spPr>
          <a:xfrm>
            <a:off x="2941345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C5B1AD7-8399-4D54-8C4F-650C6E759546}"/>
              </a:ext>
            </a:extLst>
          </p:cNvPr>
          <p:cNvSpPr/>
          <p:nvPr/>
        </p:nvSpPr>
        <p:spPr>
          <a:xfrm>
            <a:off x="3022725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A2AB6A8-A26B-4E2D-9101-40AE04CC9022}"/>
              </a:ext>
            </a:extLst>
          </p:cNvPr>
          <p:cNvSpPr/>
          <p:nvPr/>
        </p:nvSpPr>
        <p:spPr>
          <a:xfrm>
            <a:off x="3104104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F8E7999A-3FEB-421B-A1B0-ABFE347C7BC1}"/>
              </a:ext>
            </a:extLst>
          </p:cNvPr>
          <p:cNvSpPr/>
          <p:nvPr/>
        </p:nvSpPr>
        <p:spPr>
          <a:xfrm>
            <a:off x="2941345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BFBF305E-2214-4430-9E40-C6B47A6EFF63}"/>
              </a:ext>
            </a:extLst>
          </p:cNvPr>
          <p:cNvSpPr/>
          <p:nvPr/>
        </p:nvSpPr>
        <p:spPr>
          <a:xfrm>
            <a:off x="3022725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F77B1C-225B-4D81-A597-75F907A2A80B}"/>
              </a:ext>
            </a:extLst>
          </p:cNvPr>
          <p:cNvSpPr/>
          <p:nvPr/>
        </p:nvSpPr>
        <p:spPr>
          <a:xfrm>
            <a:off x="3104104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A2ED8AEA-EA17-4D31-B5AA-C0B5E3C7C8C4}"/>
              </a:ext>
            </a:extLst>
          </p:cNvPr>
          <p:cNvGrpSpPr/>
          <p:nvPr/>
        </p:nvGrpSpPr>
        <p:grpSpPr>
          <a:xfrm>
            <a:off x="2859965" y="169012"/>
            <a:ext cx="81380" cy="4650471"/>
            <a:chOff x="2859965" y="169012"/>
            <a:chExt cx="81380" cy="4650471"/>
          </a:xfrm>
        </p:grpSpPr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5205AB78-F8BF-4A9F-BB32-899A0540CD80}"/>
                </a:ext>
              </a:extLst>
            </p:cNvPr>
            <p:cNvSpPr/>
            <p:nvPr/>
          </p:nvSpPr>
          <p:spPr>
            <a:xfrm>
              <a:off x="2859965" y="16901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DEB11E02-7DAA-4728-B98F-683D435D1EF6}"/>
                </a:ext>
              </a:extLst>
            </p:cNvPr>
            <p:cNvSpPr/>
            <p:nvPr/>
          </p:nvSpPr>
          <p:spPr>
            <a:xfrm>
              <a:off x="2859965" y="33501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BB584172-FC5C-4864-A077-82F94664465F}"/>
                </a:ext>
              </a:extLst>
            </p:cNvPr>
            <p:cNvSpPr/>
            <p:nvPr/>
          </p:nvSpPr>
          <p:spPr>
            <a:xfrm>
              <a:off x="2859965" y="50102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14D06A19-F67B-47AB-A65A-19C0C1EEAB60}"/>
                </a:ext>
              </a:extLst>
            </p:cNvPr>
            <p:cNvSpPr/>
            <p:nvPr/>
          </p:nvSpPr>
          <p:spPr>
            <a:xfrm>
              <a:off x="2859965" y="66703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5F3DD325-4B08-403B-AB96-A324FD6F41B9}"/>
                </a:ext>
              </a:extLst>
            </p:cNvPr>
            <p:cNvSpPr/>
            <p:nvPr/>
          </p:nvSpPr>
          <p:spPr>
            <a:xfrm>
              <a:off x="2859965" y="83304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D81CE80A-28DE-4E72-8AC7-B26A75BD17AF}"/>
                </a:ext>
              </a:extLst>
            </p:cNvPr>
            <p:cNvSpPr/>
            <p:nvPr/>
          </p:nvSpPr>
          <p:spPr>
            <a:xfrm>
              <a:off x="2859965" y="99904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3263DBE-1A84-4638-919A-821D4DB83C5E}"/>
                </a:ext>
              </a:extLst>
            </p:cNvPr>
            <p:cNvSpPr/>
            <p:nvPr/>
          </p:nvSpPr>
          <p:spPr>
            <a:xfrm>
              <a:off x="2859965" y="116505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9B9EAD51-8DE7-4715-98CF-868229B9B18D}"/>
                </a:ext>
              </a:extLst>
            </p:cNvPr>
            <p:cNvSpPr/>
            <p:nvPr/>
          </p:nvSpPr>
          <p:spPr>
            <a:xfrm>
              <a:off x="2859965" y="133106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CDF03970-686C-4EF9-A482-9EAC8578EC49}"/>
                </a:ext>
              </a:extLst>
            </p:cNvPr>
            <p:cNvSpPr/>
            <p:nvPr/>
          </p:nvSpPr>
          <p:spPr>
            <a:xfrm>
              <a:off x="2859965" y="149706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9B5124AA-558D-4A56-9BF0-004533826DCC}"/>
                </a:ext>
              </a:extLst>
            </p:cNvPr>
            <p:cNvSpPr/>
            <p:nvPr/>
          </p:nvSpPr>
          <p:spPr>
            <a:xfrm>
              <a:off x="2859965" y="175968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2F00A14B-6CC2-44D7-ABFA-1475268FE709}"/>
                </a:ext>
              </a:extLst>
            </p:cNvPr>
            <p:cNvSpPr/>
            <p:nvPr/>
          </p:nvSpPr>
          <p:spPr>
            <a:xfrm>
              <a:off x="2859965" y="192569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65A1B2AE-1FFD-4C37-B03E-14F72755EF05}"/>
                </a:ext>
              </a:extLst>
            </p:cNvPr>
            <p:cNvSpPr/>
            <p:nvPr/>
          </p:nvSpPr>
          <p:spPr>
            <a:xfrm>
              <a:off x="2859965" y="209170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55D5E9D9-5679-4850-A98B-C3C021CBDF0A}"/>
                </a:ext>
              </a:extLst>
            </p:cNvPr>
            <p:cNvSpPr/>
            <p:nvPr/>
          </p:nvSpPr>
          <p:spPr>
            <a:xfrm>
              <a:off x="2859965" y="225770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6BAED5A9-9DF0-4B2C-AFBA-975C3B513017}"/>
                </a:ext>
              </a:extLst>
            </p:cNvPr>
            <p:cNvSpPr/>
            <p:nvPr/>
          </p:nvSpPr>
          <p:spPr>
            <a:xfrm>
              <a:off x="2859965" y="2423715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D4A0D4D2-7380-4111-8C98-DD0619C3B12F}"/>
                </a:ext>
              </a:extLst>
            </p:cNvPr>
            <p:cNvSpPr/>
            <p:nvPr/>
          </p:nvSpPr>
          <p:spPr>
            <a:xfrm>
              <a:off x="2859965" y="258972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35D67D10-D31F-4EFA-A084-77C4307BE4B3}"/>
                </a:ext>
              </a:extLst>
            </p:cNvPr>
            <p:cNvSpPr/>
            <p:nvPr/>
          </p:nvSpPr>
          <p:spPr>
            <a:xfrm>
              <a:off x="2859965" y="275572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E358FEF-FA38-4ACD-99DB-8C8A237B6BD2}"/>
                </a:ext>
              </a:extLst>
            </p:cNvPr>
            <p:cNvSpPr/>
            <p:nvPr/>
          </p:nvSpPr>
          <p:spPr>
            <a:xfrm>
              <a:off x="2859965" y="292173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4AA06D17-75AA-4E82-8EC0-BF3CC660F49D}"/>
                </a:ext>
              </a:extLst>
            </p:cNvPr>
            <p:cNvSpPr/>
            <p:nvPr/>
          </p:nvSpPr>
          <p:spPr>
            <a:xfrm>
              <a:off x="2859965" y="308774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56AFF0DD-5549-495C-B642-65AE453D8E4C}"/>
                </a:ext>
              </a:extLst>
            </p:cNvPr>
            <p:cNvSpPr/>
            <p:nvPr/>
          </p:nvSpPr>
          <p:spPr>
            <a:xfrm>
              <a:off x="2859965" y="335354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46EBC2EB-3B13-4F99-8782-7E62C0970221}"/>
                </a:ext>
              </a:extLst>
            </p:cNvPr>
            <p:cNvSpPr/>
            <p:nvPr/>
          </p:nvSpPr>
          <p:spPr>
            <a:xfrm>
              <a:off x="2859965" y="351954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16BDE5F-1904-48E8-8DFE-820679B60949}"/>
                </a:ext>
              </a:extLst>
            </p:cNvPr>
            <p:cNvSpPr/>
            <p:nvPr/>
          </p:nvSpPr>
          <p:spPr>
            <a:xfrm>
              <a:off x="2859965" y="368555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EE73C81C-D021-46A9-B555-A6A490FB3C5D}"/>
                </a:ext>
              </a:extLst>
            </p:cNvPr>
            <p:cNvSpPr/>
            <p:nvPr/>
          </p:nvSpPr>
          <p:spPr>
            <a:xfrm>
              <a:off x="2859965" y="385156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00EC1911-3FC4-4665-9DF7-6913FD9F7560}"/>
                </a:ext>
              </a:extLst>
            </p:cNvPr>
            <p:cNvSpPr/>
            <p:nvPr/>
          </p:nvSpPr>
          <p:spPr>
            <a:xfrm>
              <a:off x="2859965" y="401757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68CDCCC5-1B50-4E28-9DD9-ABEAF7142BBA}"/>
                </a:ext>
              </a:extLst>
            </p:cNvPr>
            <p:cNvSpPr/>
            <p:nvPr/>
          </p:nvSpPr>
          <p:spPr>
            <a:xfrm>
              <a:off x="2859965" y="418357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AD73A482-D3DA-4F61-845C-C3BA8241E40C}"/>
                </a:ext>
              </a:extLst>
            </p:cNvPr>
            <p:cNvSpPr/>
            <p:nvPr/>
          </p:nvSpPr>
          <p:spPr>
            <a:xfrm>
              <a:off x="2859965" y="434958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869C569F-0EF8-42F0-B278-54340E0FAD65}"/>
                </a:ext>
              </a:extLst>
            </p:cNvPr>
            <p:cNvSpPr/>
            <p:nvPr/>
          </p:nvSpPr>
          <p:spPr>
            <a:xfrm>
              <a:off x="2859965" y="451559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44DD35CE-4DFC-4F40-BD0F-DB20DD090961}"/>
                </a:ext>
              </a:extLst>
            </p:cNvPr>
            <p:cNvSpPr/>
            <p:nvPr/>
          </p:nvSpPr>
          <p:spPr>
            <a:xfrm>
              <a:off x="2859965" y="468159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</p:grpSp>
      <p:sp>
        <p:nvSpPr>
          <p:cNvPr id="447" name="Rectangle 446">
            <a:extLst>
              <a:ext uri="{FF2B5EF4-FFF2-40B4-BE49-F238E27FC236}">
                <a16:creationId xmlns:a16="http://schemas.microsoft.com/office/drawing/2014/main" id="{FB081254-18D9-4F7D-94DC-8A48B566C0E0}"/>
              </a:ext>
            </a:extLst>
          </p:cNvPr>
          <p:cNvSpPr/>
          <p:nvPr/>
        </p:nvSpPr>
        <p:spPr>
          <a:xfrm>
            <a:off x="2941345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BD97F033-A313-4D69-A3E2-B880CD49B2BF}"/>
              </a:ext>
            </a:extLst>
          </p:cNvPr>
          <p:cNvSpPr/>
          <p:nvPr/>
        </p:nvSpPr>
        <p:spPr>
          <a:xfrm>
            <a:off x="3022725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9D6685F1-CE48-4395-B2AA-DA4E096A9CA5}"/>
              </a:ext>
            </a:extLst>
          </p:cNvPr>
          <p:cNvSpPr/>
          <p:nvPr/>
        </p:nvSpPr>
        <p:spPr>
          <a:xfrm>
            <a:off x="3104104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BDD5B4B1-2BD1-4504-80F4-5F8F54DCDF5F}"/>
              </a:ext>
            </a:extLst>
          </p:cNvPr>
          <p:cNvSpPr/>
          <p:nvPr/>
        </p:nvSpPr>
        <p:spPr>
          <a:xfrm>
            <a:off x="4289210" y="16742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97A58E88-CE23-40C3-AA4F-82ED3ADCABBB}"/>
              </a:ext>
            </a:extLst>
          </p:cNvPr>
          <p:cNvSpPr/>
          <p:nvPr/>
        </p:nvSpPr>
        <p:spPr>
          <a:xfrm>
            <a:off x="4370590" y="16742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779917CD-A3D7-4372-95B1-82EA06E7FDE9}"/>
              </a:ext>
            </a:extLst>
          </p:cNvPr>
          <p:cNvSpPr/>
          <p:nvPr/>
        </p:nvSpPr>
        <p:spPr>
          <a:xfrm>
            <a:off x="4451969" y="16742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561E07BD-E59F-4825-8DC3-C74D43D45BF1}"/>
              </a:ext>
            </a:extLst>
          </p:cNvPr>
          <p:cNvSpPr/>
          <p:nvPr/>
        </p:nvSpPr>
        <p:spPr>
          <a:xfrm>
            <a:off x="4289210" y="3334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8A7FF457-3D4D-4A11-A994-F011F6A45A58}"/>
              </a:ext>
            </a:extLst>
          </p:cNvPr>
          <p:cNvSpPr/>
          <p:nvPr/>
        </p:nvSpPr>
        <p:spPr>
          <a:xfrm>
            <a:off x="4370590" y="3334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03930196-4829-47BD-B02D-49FA321EEFFE}"/>
              </a:ext>
            </a:extLst>
          </p:cNvPr>
          <p:cNvSpPr/>
          <p:nvPr/>
        </p:nvSpPr>
        <p:spPr>
          <a:xfrm>
            <a:off x="4451969" y="3334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B81EC624-FD00-4096-963A-6A18A8CF2184}"/>
              </a:ext>
            </a:extLst>
          </p:cNvPr>
          <p:cNvSpPr/>
          <p:nvPr/>
        </p:nvSpPr>
        <p:spPr>
          <a:xfrm>
            <a:off x="4289210" y="49943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6E03C264-A5E4-404F-9455-AFEF1494D94A}"/>
              </a:ext>
            </a:extLst>
          </p:cNvPr>
          <p:cNvSpPr/>
          <p:nvPr/>
        </p:nvSpPr>
        <p:spPr>
          <a:xfrm>
            <a:off x="4370590" y="49943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DC4B1E19-6E15-4F6A-8B48-EC17540C82D2}"/>
              </a:ext>
            </a:extLst>
          </p:cNvPr>
          <p:cNvSpPr/>
          <p:nvPr/>
        </p:nvSpPr>
        <p:spPr>
          <a:xfrm>
            <a:off x="4451969" y="49943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BF29A1E4-041D-4FEF-840C-EBCC1905DDCA}"/>
              </a:ext>
            </a:extLst>
          </p:cNvPr>
          <p:cNvSpPr/>
          <p:nvPr/>
        </p:nvSpPr>
        <p:spPr>
          <a:xfrm>
            <a:off x="4289210" y="6654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A6CFD41F-98A2-4164-AB54-E388F15A2D95}"/>
              </a:ext>
            </a:extLst>
          </p:cNvPr>
          <p:cNvSpPr/>
          <p:nvPr/>
        </p:nvSpPr>
        <p:spPr>
          <a:xfrm>
            <a:off x="4370590" y="6654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565D603F-AE8F-4011-A79D-63B71634516C}"/>
              </a:ext>
            </a:extLst>
          </p:cNvPr>
          <p:cNvSpPr/>
          <p:nvPr/>
        </p:nvSpPr>
        <p:spPr>
          <a:xfrm>
            <a:off x="4451969" y="6654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8A8AD9ED-D2AF-4A5D-8D4B-E79F85DA4005}"/>
              </a:ext>
            </a:extLst>
          </p:cNvPr>
          <p:cNvSpPr/>
          <p:nvPr/>
        </p:nvSpPr>
        <p:spPr>
          <a:xfrm>
            <a:off x="4289210" y="8314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687A824D-A1CC-4D3F-9BCD-5EE8CF7330BB}"/>
              </a:ext>
            </a:extLst>
          </p:cNvPr>
          <p:cNvSpPr/>
          <p:nvPr/>
        </p:nvSpPr>
        <p:spPr>
          <a:xfrm>
            <a:off x="4370590" y="8314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3F53C7FE-7756-4F87-8AB1-91C390166CD9}"/>
              </a:ext>
            </a:extLst>
          </p:cNvPr>
          <p:cNvSpPr/>
          <p:nvPr/>
        </p:nvSpPr>
        <p:spPr>
          <a:xfrm>
            <a:off x="4451969" y="8314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BAF0146E-5B5B-43C6-912A-5C2E6BE5EC18}"/>
              </a:ext>
            </a:extLst>
          </p:cNvPr>
          <p:cNvSpPr/>
          <p:nvPr/>
        </p:nvSpPr>
        <p:spPr>
          <a:xfrm>
            <a:off x="4289210" y="9974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350BF5DC-7A65-4617-86CD-DCC62BF9A6CC}"/>
              </a:ext>
            </a:extLst>
          </p:cNvPr>
          <p:cNvSpPr/>
          <p:nvPr/>
        </p:nvSpPr>
        <p:spPr>
          <a:xfrm>
            <a:off x="4370590" y="9974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7714D06C-0999-4279-BE04-55E1542F59A6}"/>
              </a:ext>
            </a:extLst>
          </p:cNvPr>
          <p:cNvSpPr/>
          <p:nvPr/>
        </p:nvSpPr>
        <p:spPr>
          <a:xfrm>
            <a:off x="4451969" y="9974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1D74ADD7-E18C-4262-8128-CA5CF17586A1}"/>
              </a:ext>
            </a:extLst>
          </p:cNvPr>
          <p:cNvSpPr/>
          <p:nvPr/>
        </p:nvSpPr>
        <p:spPr>
          <a:xfrm>
            <a:off x="4289210" y="11634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9E4AFC08-A35B-4460-8253-1794C701DAA5}"/>
              </a:ext>
            </a:extLst>
          </p:cNvPr>
          <p:cNvSpPr/>
          <p:nvPr/>
        </p:nvSpPr>
        <p:spPr>
          <a:xfrm>
            <a:off x="4370590" y="11634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08144F27-1785-4928-B9F1-7607AD9C556C}"/>
              </a:ext>
            </a:extLst>
          </p:cNvPr>
          <p:cNvSpPr/>
          <p:nvPr/>
        </p:nvSpPr>
        <p:spPr>
          <a:xfrm>
            <a:off x="4451969" y="11634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E8E6A278-0437-46F9-A0C2-3F9980A47FF2}"/>
              </a:ext>
            </a:extLst>
          </p:cNvPr>
          <p:cNvSpPr/>
          <p:nvPr/>
        </p:nvSpPr>
        <p:spPr>
          <a:xfrm>
            <a:off x="4289210" y="13294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A8AAF9E3-08BB-4615-93BC-E89672E60FAB}"/>
              </a:ext>
            </a:extLst>
          </p:cNvPr>
          <p:cNvSpPr/>
          <p:nvPr/>
        </p:nvSpPr>
        <p:spPr>
          <a:xfrm>
            <a:off x="4370590" y="13294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E23291D4-5097-406A-816F-784C2ED3525A}"/>
              </a:ext>
            </a:extLst>
          </p:cNvPr>
          <p:cNvSpPr/>
          <p:nvPr/>
        </p:nvSpPr>
        <p:spPr>
          <a:xfrm>
            <a:off x="4451969" y="13294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6AB3EA63-FCA7-4D4E-B263-49518409F7BF}"/>
              </a:ext>
            </a:extLst>
          </p:cNvPr>
          <p:cNvSpPr/>
          <p:nvPr/>
        </p:nvSpPr>
        <p:spPr>
          <a:xfrm>
            <a:off x="4289210" y="14954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FD048DDA-2AAB-4D1E-B664-1E5255049B86}"/>
              </a:ext>
            </a:extLst>
          </p:cNvPr>
          <p:cNvSpPr/>
          <p:nvPr/>
        </p:nvSpPr>
        <p:spPr>
          <a:xfrm>
            <a:off x="4370590" y="14954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687DE8C2-070B-4D9A-A768-6E5A387D58DC}"/>
              </a:ext>
            </a:extLst>
          </p:cNvPr>
          <p:cNvSpPr/>
          <p:nvPr/>
        </p:nvSpPr>
        <p:spPr>
          <a:xfrm>
            <a:off x="4451969" y="14954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BB6EBC7-FC39-4E08-BF88-5967F08A25A5}"/>
              </a:ext>
            </a:extLst>
          </p:cNvPr>
          <p:cNvSpPr/>
          <p:nvPr/>
        </p:nvSpPr>
        <p:spPr>
          <a:xfrm>
            <a:off x="4289210" y="175809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205D0BBD-D05E-4E60-A0CE-F3CC12602A57}"/>
              </a:ext>
            </a:extLst>
          </p:cNvPr>
          <p:cNvSpPr/>
          <p:nvPr/>
        </p:nvSpPr>
        <p:spPr>
          <a:xfrm>
            <a:off x="4370590" y="175809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198F35BB-546B-4B7C-A2BF-FF1CD4BF7A8B}"/>
              </a:ext>
            </a:extLst>
          </p:cNvPr>
          <p:cNvSpPr/>
          <p:nvPr/>
        </p:nvSpPr>
        <p:spPr>
          <a:xfrm>
            <a:off x="4451969" y="175809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D041C6F4-E8F4-4F71-93B7-B5E210EBAF12}"/>
              </a:ext>
            </a:extLst>
          </p:cNvPr>
          <p:cNvSpPr/>
          <p:nvPr/>
        </p:nvSpPr>
        <p:spPr>
          <a:xfrm>
            <a:off x="4289210" y="192410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90AC8944-0C5A-41E2-A6AC-5DA0BB421CA2}"/>
              </a:ext>
            </a:extLst>
          </p:cNvPr>
          <p:cNvSpPr/>
          <p:nvPr/>
        </p:nvSpPr>
        <p:spPr>
          <a:xfrm>
            <a:off x="4370590" y="192410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13785F4E-C6B5-4025-91F8-8D0DE6D20097}"/>
              </a:ext>
            </a:extLst>
          </p:cNvPr>
          <p:cNvSpPr/>
          <p:nvPr/>
        </p:nvSpPr>
        <p:spPr>
          <a:xfrm>
            <a:off x="4451969" y="192410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8294757-1893-4DA1-A49F-291E4107F645}"/>
              </a:ext>
            </a:extLst>
          </p:cNvPr>
          <p:cNvSpPr/>
          <p:nvPr/>
        </p:nvSpPr>
        <p:spPr>
          <a:xfrm>
            <a:off x="4289210" y="209011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A7B7B19A-BA70-4C1C-9CD0-6BEA2D86B2BD}"/>
              </a:ext>
            </a:extLst>
          </p:cNvPr>
          <p:cNvSpPr/>
          <p:nvPr/>
        </p:nvSpPr>
        <p:spPr>
          <a:xfrm>
            <a:off x="4370590" y="209011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BF84202B-8B9F-4597-94EC-B6C5AEC92595}"/>
              </a:ext>
            </a:extLst>
          </p:cNvPr>
          <p:cNvSpPr/>
          <p:nvPr/>
        </p:nvSpPr>
        <p:spPr>
          <a:xfrm>
            <a:off x="4451969" y="209011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12EECB6A-ED50-429B-A6D5-F4E5BEAB2515}"/>
              </a:ext>
            </a:extLst>
          </p:cNvPr>
          <p:cNvSpPr/>
          <p:nvPr/>
        </p:nvSpPr>
        <p:spPr>
          <a:xfrm>
            <a:off x="4289210" y="225611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82AC75FD-2385-4883-B5A4-157843DDA132}"/>
              </a:ext>
            </a:extLst>
          </p:cNvPr>
          <p:cNvSpPr/>
          <p:nvPr/>
        </p:nvSpPr>
        <p:spPr>
          <a:xfrm>
            <a:off x="4370590" y="225611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8DD76C45-5BAB-4372-85B8-1E89083EBD9C}"/>
              </a:ext>
            </a:extLst>
          </p:cNvPr>
          <p:cNvSpPr/>
          <p:nvPr/>
        </p:nvSpPr>
        <p:spPr>
          <a:xfrm>
            <a:off x="4451969" y="225611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1C2AA3B5-6A30-4464-A1A8-24814B6E0519}"/>
              </a:ext>
            </a:extLst>
          </p:cNvPr>
          <p:cNvSpPr/>
          <p:nvPr/>
        </p:nvSpPr>
        <p:spPr>
          <a:xfrm>
            <a:off x="4289210" y="242212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F90A12F1-7980-4A0C-AE70-FD58BA71D354}"/>
              </a:ext>
            </a:extLst>
          </p:cNvPr>
          <p:cNvSpPr/>
          <p:nvPr/>
        </p:nvSpPr>
        <p:spPr>
          <a:xfrm>
            <a:off x="4370590" y="242212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81971366-13D0-4726-B63C-4D36ACC5C66C}"/>
              </a:ext>
            </a:extLst>
          </p:cNvPr>
          <p:cNvSpPr/>
          <p:nvPr/>
        </p:nvSpPr>
        <p:spPr>
          <a:xfrm>
            <a:off x="4451969" y="242212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59ADCC13-B0F5-4425-A689-53F9EA1B52D8}"/>
              </a:ext>
            </a:extLst>
          </p:cNvPr>
          <p:cNvSpPr/>
          <p:nvPr/>
        </p:nvSpPr>
        <p:spPr>
          <a:xfrm>
            <a:off x="4289210" y="258813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A64DD347-E0B8-4DB9-8BB2-659C43833BC7}"/>
              </a:ext>
            </a:extLst>
          </p:cNvPr>
          <p:cNvSpPr/>
          <p:nvPr/>
        </p:nvSpPr>
        <p:spPr>
          <a:xfrm>
            <a:off x="4370590" y="258813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85BF8AE1-C60C-4000-AEC8-5433BF92725F}"/>
              </a:ext>
            </a:extLst>
          </p:cNvPr>
          <p:cNvSpPr/>
          <p:nvPr/>
        </p:nvSpPr>
        <p:spPr>
          <a:xfrm>
            <a:off x="4451969" y="258813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BE449B57-01DF-4A38-8012-AD5BE4E1E6F9}"/>
              </a:ext>
            </a:extLst>
          </p:cNvPr>
          <p:cNvSpPr/>
          <p:nvPr/>
        </p:nvSpPr>
        <p:spPr>
          <a:xfrm>
            <a:off x="4289210" y="275413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C7450662-6164-4481-AF7C-195571442A98}"/>
              </a:ext>
            </a:extLst>
          </p:cNvPr>
          <p:cNvSpPr/>
          <p:nvPr/>
        </p:nvSpPr>
        <p:spPr>
          <a:xfrm>
            <a:off x="4370590" y="275413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D51B169D-05F5-4208-B4CB-BDDF076766D8}"/>
              </a:ext>
            </a:extLst>
          </p:cNvPr>
          <p:cNvSpPr/>
          <p:nvPr/>
        </p:nvSpPr>
        <p:spPr>
          <a:xfrm>
            <a:off x="4451969" y="275413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E336735F-45E1-4109-927B-BBBD8333F5D9}"/>
              </a:ext>
            </a:extLst>
          </p:cNvPr>
          <p:cNvSpPr/>
          <p:nvPr/>
        </p:nvSpPr>
        <p:spPr>
          <a:xfrm>
            <a:off x="4289210" y="292014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235E7020-E0C2-4433-A1E8-E20E3FE9C0CC}"/>
              </a:ext>
            </a:extLst>
          </p:cNvPr>
          <p:cNvSpPr/>
          <p:nvPr/>
        </p:nvSpPr>
        <p:spPr>
          <a:xfrm>
            <a:off x="4370590" y="292014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756C5A23-284A-4210-9E46-B12CF36265D0}"/>
              </a:ext>
            </a:extLst>
          </p:cNvPr>
          <p:cNvSpPr/>
          <p:nvPr/>
        </p:nvSpPr>
        <p:spPr>
          <a:xfrm>
            <a:off x="4451969" y="292014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2E069593-D094-4636-B2DA-B1623FE9D6E9}"/>
              </a:ext>
            </a:extLst>
          </p:cNvPr>
          <p:cNvSpPr/>
          <p:nvPr/>
        </p:nvSpPr>
        <p:spPr>
          <a:xfrm>
            <a:off x="4289210" y="308615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C05651D0-9B93-4990-8D0D-EF88286A0559}"/>
              </a:ext>
            </a:extLst>
          </p:cNvPr>
          <p:cNvSpPr/>
          <p:nvPr/>
        </p:nvSpPr>
        <p:spPr>
          <a:xfrm>
            <a:off x="4370590" y="308615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C08EF31-FD7F-4B01-8D60-6868390BCDA6}"/>
              </a:ext>
            </a:extLst>
          </p:cNvPr>
          <p:cNvSpPr/>
          <p:nvPr/>
        </p:nvSpPr>
        <p:spPr>
          <a:xfrm>
            <a:off x="4451969" y="308615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396D54C2-8878-466C-A5ED-67FD52943D9E}"/>
              </a:ext>
            </a:extLst>
          </p:cNvPr>
          <p:cNvSpPr/>
          <p:nvPr/>
        </p:nvSpPr>
        <p:spPr>
          <a:xfrm>
            <a:off x="4289210" y="335195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979C65C9-3D4B-467B-933D-6891C27707A6}"/>
              </a:ext>
            </a:extLst>
          </p:cNvPr>
          <p:cNvSpPr/>
          <p:nvPr/>
        </p:nvSpPr>
        <p:spPr>
          <a:xfrm>
            <a:off x="4370590" y="335195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D1C74861-FE5B-4516-A14D-23FBB0DD65CB}"/>
              </a:ext>
            </a:extLst>
          </p:cNvPr>
          <p:cNvSpPr/>
          <p:nvPr/>
        </p:nvSpPr>
        <p:spPr>
          <a:xfrm>
            <a:off x="4451969" y="335195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58DD4B99-1BA9-4A53-B284-0377BCE44783}"/>
              </a:ext>
            </a:extLst>
          </p:cNvPr>
          <p:cNvSpPr/>
          <p:nvPr/>
        </p:nvSpPr>
        <p:spPr>
          <a:xfrm>
            <a:off x="4289210" y="351795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9D8E2DFF-125F-4004-AEA6-4AA0DB2A7658}"/>
              </a:ext>
            </a:extLst>
          </p:cNvPr>
          <p:cNvSpPr/>
          <p:nvPr/>
        </p:nvSpPr>
        <p:spPr>
          <a:xfrm>
            <a:off x="4370590" y="351795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0860BE83-6652-4933-B3B8-89DC547A9AC7}"/>
              </a:ext>
            </a:extLst>
          </p:cNvPr>
          <p:cNvSpPr/>
          <p:nvPr/>
        </p:nvSpPr>
        <p:spPr>
          <a:xfrm>
            <a:off x="4451969" y="351795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50297C8F-DA60-4C09-8650-E09893803F1E}"/>
              </a:ext>
            </a:extLst>
          </p:cNvPr>
          <p:cNvSpPr/>
          <p:nvPr/>
        </p:nvSpPr>
        <p:spPr>
          <a:xfrm>
            <a:off x="4289210" y="368396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442696FB-270F-43F7-A2E3-658601656EAD}"/>
              </a:ext>
            </a:extLst>
          </p:cNvPr>
          <p:cNvSpPr/>
          <p:nvPr/>
        </p:nvSpPr>
        <p:spPr>
          <a:xfrm>
            <a:off x="4370590" y="368396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13778E1D-DB10-4169-90EB-35D313DBA3BB}"/>
              </a:ext>
            </a:extLst>
          </p:cNvPr>
          <p:cNvSpPr/>
          <p:nvPr/>
        </p:nvSpPr>
        <p:spPr>
          <a:xfrm>
            <a:off x="4451969" y="368396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A0F73BFD-BE40-478A-B1EF-8DE4D6BEDDF1}"/>
              </a:ext>
            </a:extLst>
          </p:cNvPr>
          <p:cNvSpPr/>
          <p:nvPr/>
        </p:nvSpPr>
        <p:spPr>
          <a:xfrm>
            <a:off x="4289210" y="384997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E372B87E-1463-4AC4-9902-D08722EF186D}"/>
              </a:ext>
            </a:extLst>
          </p:cNvPr>
          <p:cNvSpPr/>
          <p:nvPr/>
        </p:nvSpPr>
        <p:spPr>
          <a:xfrm>
            <a:off x="4370590" y="384997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80FB9525-6246-44F5-8FEC-9CA0B04C1505}"/>
              </a:ext>
            </a:extLst>
          </p:cNvPr>
          <p:cNvSpPr/>
          <p:nvPr/>
        </p:nvSpPr>
        <p:spPr>
          <a:xfrm>
            <a:off x="4451969" y="384997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96DC17C9-E7A0-4199-BAD8-5A0F81802CE6}"/>
              </a:ext>
            </a:extLst>
          </p:cNvPr>
          <p:cNvSpPr/>
          <p:nvPr/>
        </p:nvSpPr>
        <p:spPr>
          <a:xfrm>
            <a:off x="4289210" y="401597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2179BF5C-B748-488A-8611-85B4EF350776}"/>
              </a:ext>
            </a:extLst>
          </p:cNvPr>
          <p:cNvSpPr/>
          <p:nvPr/>
        </p:nvSpPr>
        <p:spPr>
          <a:xfrm>
            <a:off x="4370590" y="401597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63C238A0-1914-49C8-876D-FFF9457E4AF1}"/>
              </a:ext>
            </a:extLst>
          </p:cNvPr>
          <p:cNvSpPr/>
          <p:nvPr/>
        </p:nvSpPr>
        <p:spPr>
          <a:xfrm>
            <a:off x="4451969" y="401597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C6663A8-FCEF-4AF8-9071-6FF9C082B111}"/>
              </a:ext>
            </a:extLst>
          </p:cNvPr>
          <p:cNvSpPr/>
          <p:nvPr/>
        </p:nvSpPr>
        <p:spPr>
          <a:xfrm>
            <a:off x="4289210" y="418198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FC735CE1-2B4F-4C8A-9D7F-0EE62C26FFA1}"/>
              </a:ext>
            </a:extLst>
          </p:cNvPr>
          <p:cNvSpPr/>
          <p:nvPr/>
        </p:nvSpPr>
        <p:spPr>
          <a:xfrm>
            <a:off x="4370590" y="418198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F2785BB1-306C-45A4-AC77-4143236D5B86}"/>
              </a:ext>
            </a:extLst>
          </p:cNvPr>
          <p:cNvSpPr/>
          <p:nvPr/>
        </p:nvSpPr>
        <p:spPr>
          <a:xfrm>
            <a:off x="4451969" y="418198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C84E92FF-C9F4-4865-BC39-E41F5248B7BE}"/>
              </a:ext>
            </a:extLst>
          </p:cNvPr>
          <p:cNvSpPr/>
          <p:nvPr/>
        </p:nvSpPr>
        <p:spPr>
          <a:xfrm>
            <a:off x="4289210" y="434799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746BAC02-8409-46F6-B1EC-25A87BF962FE}"/>
              </a:ext>
            </a:extLst>
          </p:cNvPr>
          <p:cNvSpPr/>
          <p:nvPr/>
        </p:nvSpPr>
        <p:spPr>
          <a:xfrm>
            <a:off x="4370590" y="434799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B8249073-D59C-4495-9265-D9C74DF481E0}"/>
              </a:ext>
            </a:extLst>
          </p:cNvPr>
          <p:cNvSpPr/>
          <p:nvPr/>
        </p:nvSpPr>
        <p:spPr>
          <a:xfrm>
            <a:off x="4451969" y="434799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C0034C7C-A319-4CF4-AE80-E68AD175E1F2}"/>
              </a:ext>
            </a:extLst>
          </p:cNvPr>
          <p:cNvSpPr/>
          <p:nvPr/>
        </p:nvSpPr>
        <p:spPr>
          <a:xfrm>
            <a:off x="4289210" y="451400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F3105E78-3D24-4E75-B8C8-5AD5771FD6B1}"/>
              </a:ext>
            </a:extLst>
          </p:cNvPr>
          <p:cNvSpPr/>
          <p:nvPr/>
        </p:nvSpPr>
        <p:spPr>
          <a:xfrm>
            <a:off x="4370590" y="451400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21EFAA07-AC36-40B9-A163-270A1F4F6ECE}"/>
              </a:ext>
            </a:extLst>
          </p:cNvPr>
          <p:cNvSpPr/>
          <p:nvPr/>
        </p:nvSpPr>
        <p:spPr>
          <a:xfrm>
            <a:off x="4451969" y="451400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306CDE11-2366-4D7C-9B62-05D22A5A67F4}"/>
              </a:ext>
            </a:extLst>
          </p:cNvPr>
          <p:cNvGrpSpPr/>
          <p:nvPr/>
        </p:nvGrpSpPr>
        <p:grpSpPr>
          <a:xfrm>
            <a:off x="4207830" y="167421"/>
            <a:ext cx="81380" cy="4650471"/>
            <a:chOff x="4207830" y="167421"/>
            <a:chExt cx="81380" cy="4650471"/>
          </a:xfrm>
          <a:solidFill>
            <a:srgbClr val="C00000"/>
          </a:solidFill>
        </p:grpSpPr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79B25403-C17A-4F8A-9396-83C0C1A38FEE}"/>
                </a:ext>
              </a:extLst>
            </p:cNvPr>
            <p:cNvSpPr/>
            <p:nvPr/>
          </p:nvSpPr>
          <p:spPr>
            <a:xfrm>
              <a:off x="4207830" y="167421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FDFBFF04-C337-4650-B468-534AB8113C49}"/>
                </a:ext>
              </a:extLst>
            </p:cNvPr>
            <p:cNvSpPr/>
            <p:nvPr/>
          </p:nvSpPr>
          <p:spPr>
            <a:xfrm>
              <a:off x="4207830" y="333428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51B82689-D8F8-4101-9618-DBC986A1E3E9}"/>
                </a:ext>
              </a:extLst>
            </p:cNvPr>
            <p:cNvSpPr/>
            <p:nvPr/>
          </p:nvSpPr>
          <p:spPr>
            <a:xfrm>
              <a:off x="4207830" y="499435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AE596765-51F4-49B1-B88C-EDBDC8A13EF0}"/>
                </a:ext>
              </a:extLst>
            </p:cNvPr>
            <p:cNvSpPr/>
            <p:nvPr/>
          </p:nvSpPr>
          <p:spPr>
            <a:xfrm>
              <a:off x="4207830" y="665442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27E007B9-E1A2-40A7-8340-0F698CBA67AB}"/>
                </a:ext>
              </a:extLst>
            </p:cNvPr>
            <p:cNvSpPr/>
            <p:nvPr/>
          </p:nvSpPr>
          <p:spPr>
            <a:xfrm>
              <a:off x="4207830" y="831449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3481C321-ADA3-4101-BA4D-4ED0EE23C71C}"/>
                </a:ext>
              </a:extLst>
            </p:cNvPr>
            <p:cNvSpPr/>
            <p:nvPr/>
          </p:nvSpPr>
          <p:spPr>
            <a:xfrm>
              <a:off x="4207830" y="997456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45C87118-8A8B-4ABD-BFDB-F6CE999FAFB2}"/>
                </a:ext>
              </a:extLst>
            </p:cNvPr>
            <p:cNvSpPr/>
            <p:nvPr/>
          </p:nvSpPr>
          <p:spPr>
            <a:xfrm>
              <a:off x="4207830" y="1163463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7A931FD5-CC9E-4B51-A2B3-2231099DFE02}"/>
                </a:ext>
              </a:extLst>
            </p:cNvPr>
            <p:cNvSpPr/>
            <p:nvPr/>
          </p:nvSpPr>
          <p:spPr>
            <a:xfrm>
              <a:off x="4207830" y="1329470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F6F7BE64-FAD2-4427-9E27-DC73DD8EE9BB}"/>
                </a:ext>
              </a:extLst>
            </p:cNvPr>
            <p:cNvSpPr/>
            <p:nvPr/>
          </p:nvSpPr>
          <p:spPr>
            <a:xfrm>
              <a:off x="4207830" y="1495477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0AEC2BAA-7829-4C3D-8C08-D0B0D3A3E082}"/>
                </a:ext>
              </a:extLst>
            </p:cNvPr>
            <p:cNvSpPr/>
            <p:nvPr/>
          </p:nvSpPr>
          <p:spPr>
            <a:xfrm>
              <a:off x="4207830" y="1758096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E76ABF62-D1AB-4B70-9DA2-2DDB2E55623C}"/>
                </a:ext>
              </a:extLst>
            </p:cNvPr>
            <p:cNvSpPr/>
            <p:nvPr/>
          </p:nvSpPr>
          <p:spPr>
            <a:xfrm>
              <a:off x="4207830" y="1924103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661B33D7-D8AE-46E0-8D9D-8324F2E9BE12}"/>
                </a:ext>
              </a:extLst>
            </p:cNvPr>
            <p:cNvSpPr/>
            <p:nvPr/>
          </p:nvSpPr>
          <p:spPr>
            <a:xfrm>
              <a:off x="4207830" y="2090110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3D118F12-F7ED-422D-9968-51111F698AD3}"/>
                </a:ext>
              </a:extLst>
            </p:cNvPr>
            <p:cNvSpPr/>
            <p:nvPr/>
          </p:nvSpPr>
          <p:spPr>
            <a:xfrm>
              <a:off x="4207830" y="2256117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BC42996F-5E1A-4D1A-81A8-D4D43B133DF3}"/>
                </a:ext>
              </a:extLst>
            </p:cNvPr>
            <p:cNvSpPr/>
            <p:nvPr/>
          </p:nvSpPr>
          <p:spPr>
            <a:xfrm>
              <a:off x="4207830" y="2422124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DF6660F2-E121-4C1B-95E1-045492EDF37F}"/>
                </a:ext>
              </a:extLst>
            </p:cNvPr>
            <p:cNvSpPr/>
            <p:nvPr/>
          </p:nvSpPr>
          <p:spPr>
            <a:xfrm>
              <a:off x="4207830" y="2588131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97A93BC3-5E91-4995-ADC8-76C7D148F5B3}"/>
                </a:ext>
              </a:extLst>
            </p:cNvPr>
            <p:cNvSpPr/>
            <p:nvPr/>
          </p:nvSpPr>
          <p:spPr>
            <a:xfrm>
              <a:off x="4207830" y="2754138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142C1D99-A45B-4D74-9BA4-D1F47EE38B8E}"/>
                </a:ext>
              </a:extLst>
            </p:cNvPr>
            <p:cNvSpPr/>
            <p:nvPr/>
          </p:nvSpPr>
          <p:spPr>
            <a:xfrm>
              <a:off x="4207830" y="2920145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A5913C90-D0F3-4BF1-87E8-0AA1096AA919}"/>
                </a:ext>
              </a:extLst>
            </p:cNvPr>
            <p:cNvSpPr/>
            <p:nvPr/>
          </p:nvSpPr>
          <p:spPr>
            <a:xfrm>
              <a:off x="4207830" y="3086152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7590F3E5-1A5F-4A64-87E4-325F6D0706C0}"/>
                </a:ext>
              </a:extLst>
            </p:cNvPr>
            <p:cNvSpPr/>
            <p:nvPr/>
          </p:nvSpPr>
          <p:spPr>
            <a:xfrm>
              <a:off x="4207830" y="3351951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8BA0CDA9-6346-427F-86E4-9B43CA12BD65}"/>
                </a:ext>
              </a:extLst>
            </p:cNvPr>
            <p:cNvSpPr/>
            <p:nvPr/>
          </p:nvSpPr>
          <p:spPr>
            <a:xfrm>
              <a:off x="4207830" y="3517958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A4D5C018-1820-4122-8BE6-B47064830893}"/>
                </a:ext>
              </a:extLst>
            </p:cNvPr>
            <p:cNvSpPr/>
            <p:nvPr/>
          </p:nvSpPr>
          <p:spPr>
            <a:xfrm>
              <a:off x="4207830" y="3683965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517755E8-7FAC-48D8-8643-E2FB855A9C37}"/>
                </a:ext>
              </a:extLst>
            </p:cNvPr>
            <p:cNvSpPr/>
            <p:nvPr/>
          </p:nvSpPr>
          <p:spPr>
            <a:xfrm>
              <a:off x="4207830" y="3849972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0E0E6D0A-4066-4D14-8308-21B2E053458C}"/>
                </a:ext>
              </a:extLst>
            </p:cNvPr>
            <p:cNvSpPr/>
            <p:nvPr/>
          </p:nvSpPr>
          <p:spPr>
            <a:xfrm>
              <a:off x="4207830" y="4015979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04C55D92-BC4D-4D49-8EA1-F5449EB9B7CA}"/>
                </a:ext>
              </a:extLst>
            </p:cNvPr>
            <p:cNvSpPr/>
            <p:nvPr/>
          </p:nvSpPr>
          <p:spPr>
            <a:xfrm>
              <a:off x="4207830" y="4181986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3E169607-1249-4148-BDC9-12C544994EF9}"/>
                </a:ext>
              </a:extLst>
            </p:cNvPr>
            <p:cNvSpPr/>
            <p:nvPr/>
          </p:nvSpPr>
          <p:spPr>
            <a:xfrm>
              <a:off x="4207830" y="4347993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06A0CAD7-464A-4B7E-A7FA-72197B1BA40F}"/>
                </a:ext>
              </a:extLst>
            </p:cNvPr>
            <p:cNvSpPr/>
            <p:nvPr/>
          </p:nvSpPr>
          <p:spPr>
            <a:xfrm>
              <a:off x="4207830" y="4514000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45B4AFCF-6B5D-4575-912B-4FE45490544D}"/>
                </a:ext>
              </a:extLst>
            </p:cNvPr>
            <p:cNvSpPr/>
            <p:nvPr/>
          </p:nvSpPr>
          <p:spPr>
            <a:xfrm>
              <a:off x="4207830" y="4680007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</p:grp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F4702DA-97F4-45FA-80C0-9854B461B18C}"/>
              </a:ext>
            </a:extLst>
          </p:cNvPr>
          <p:cNvSpPr/>
          <p:nvPr/>
        </p:nvSpPr>
        <p:spPr>
          <a:xfrm>
            <a:off x="4289210" y="468000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BC8FFF8D-0732-4183-B689-0F84A7BA5EA5}"/>
              </a:ext>
            </a:extLst>
          </p:cNvPr>
          <p:cNvSpPr/>
          <p:nvPr/>
        </p:nvSpPr>
        <p:spPr>
          <a:xfrm>
            <a:off x="4370590" y="468000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90B2365-BA7E-43F5-A13B-3D917E9D4678}"/>
              </a:ext>
            </a:extLst>
          </p:cNvPr>
          <p:cNvSpPr/>
          <p:nvPr/>
        </p:nvSpPr>
        <p:spPr>
          <a:xfrm>
            <a:off x="4451969" y="468000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3D1B9A-870B-4C4B-830A-4ACE04910819}"/>
              </a:ext>
            </a:extLst>
          </p:cNvPr>
          <p:cNvCxnSpPr>
            <a:endCxn id="429" idx="1"/>
          </p:cNvCxnSpPr>
          <p:nvPr/>
        </p:nvCxnSpPr>
        <p:spPr>
          <a:xfrm flipV="1">
            <a:off x="546441" y="237955"/>
            <a:ext cx="959645" cy="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993FEE-0054-4ED9-95DD-35271795D1EE}"/>
              </a:ext>
            </a:extLst>
          </p:cNvPr>
          <p:cNvCxnSpPr>
            <a:stCxn id="432" idx="3"/>
            <a:endCxn id="574" idx="1"/>
          </p:cNvCxnSpPr>
          <p:nvPr/>
        </p:nvCxnSpPr>
        <p:spPr>
          <a:xfrm>
            <a:off x="1831605" y="237955"/>
            <a:ext cx="102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B063E3-96BF-4E20-A613-C08DD5EE1605}"/>
              </a:ext>
            </a:extLst>
          </p:cNvPr>
          <p:cNvCxnSpPr>
            <a:stCxn id="577" idx="3"/>
            <a:endCxn id="719" idx="1"/>
          </p:cNvCxnSpPr>
          <p:nvPr/>
        </p:nvCxnSpPr>
        <p:spPr>
          <a:xfrm flipV="1">
            <a:off x="3185484" y="236364"/>
            <a:ext cx="102234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8043F2D-69E2-4741-AE18-4A68A384CE0A}"/>
              </a:ext>
            </a:extLst>
          </p:cNvPr>
          <p:cNvCxnSpPr>
            <a:cxnSpLocks/>
            <a:stCxn id="147" idx="3"/>
            <a:endCxn id="365" idx="1"/>
          </p:cNvCxnSpPr>
          <p:nvPr/>
        </p:nvCxnSpPr>
        <p:spPr>
          <a:xfrm>
            <a:off x="546441" y="237955"/>
            <a:ext cx="959645" cy="2254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5B9799-D191-469B-A42F-EAFB751C1714}"/>
              </a:ext>
            </a:extLst>
          </p:cNvPr>
          <p:cNvCxnSpPr>
            <a:stCxn id="147" idx="3"/>
            <a:endCxn id="301" idx="1"/>
          </p:cNvCxnSpPr>
          <p:nvPr/>
        </p:nvCxnSpPr>
        <p:spPr>
          <a:xfrm>
            <a:off x="546441" y="237955"/>
            <a:ext cx="959645" cy="4512586"/>
          </a:xfrm>
          <a:prstGeom prst="bentConnector3">
            <a:avLst>
              <a:gd name="adj1" fmla="val 49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8BC555-ECC9-4F5A-B065-CFBA2775ED5E}"/>
              </a:ext>
            </a:extLst>
          </p:cNvPr>
          <p:cNvCxnSpPr>
            <a:stCxn id="432" idx="3"/>
            <a:endCxn id="555" idx="1"/>
          </p:cNvCxnSpPr>
          <p:nvPr/>
        </p:nvCxnSpPr>
        <p:spPr>
          <a:xfrm>
            <a:off x="1831605" y="237955"/>
            <a:ext cx="1028360" cy="664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145696-664D-49EC-BEF4-1021B924EE62}"/>
              </a:ext>
            </a:extLst>
          </p:cNvPr>
          <p:cNvCxnSpPr>
            <a:stCxn id="432" idx="3"/>
            <a:endCxn id="536" idx="1"/>
          </p:cNvCxnSpPr>
          <p:nvPr/>
        </p:nvCxnSpPr>
        <p:spPr>
          <a:xfrm>
            <a:off x="1831605" y="237955"/>
            <a:ext cx="1028360" cy="1328056"/>
          </a:xfrm>
          <a:prstGeom prst="bentConnector3">
            <a:avLst>
              <a:gd name="adj1" fmla="val 49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38C3EA-B31C-4D74-98BE-F8D1FE741C05}"/>
              </a:ext>
            </a:extLst>
          </p:cNvPr>
          <p:cNvCxnSpPr>
            <a:stCxn id="368" idx="3"/>
            <a:endCxn id="529" idx="1"/>
          </p:cNvCxnSpPr>
          <p:nvPr/>
        </p:nvCxnSpPr>
        <p:spPr>
          <a:xfrm flipV="1">
            <a:off x="1831605" y="1828630"/>
            <a:ext cx="1028360" cy="664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65647E-B8D7-47CF-8583-EACDFAD2BDD2}"/>
              </a:ext>
            </a:extLst>
          </p:cNvPr>
          <p:cNvCxnSpPr>
            <a:stCxn id="368" idx="3"/>
            <a:endCxn id="510" idx="1"/>
          </p:cNvCxnSpPr>
          <p:nvPr/>
        </p:nvCxnSpPr>
        <p:spPr>
          <a:xfrm>
            <a:off x="1831605" y="2492658"/>
            <a:ext cx="102836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89DF55F-F375-43EC-A720-83F7B71B151C}"/>
              </a:ext>
            </a:extLst>
          </p:cNvPr>
          <p:cNvCxnSpPr>
            <a:cxnSpLocks/>
            <a:stCxn id="368" idx="3"/>
            <a:endCxn id="491" idx="1"/>
          </p:cNvCxnSpPr>
          <p:nvPr/>
        </p:nvCxnSpPr>
        <p:spPr>
          <a:xfrm>
            <a:off x="1831605" y="2492658"/>
            <a:ext cx="1028360" cy="664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149C4BC-4EE4-4963-B2B7-6BF37625464F}"/>
              </a:ext>
            </a:extLst>
          </p:cNvPr>
          <p:cNvCxnSpPr>
            <a:stCxn id="304" idx="3"/>
            <a:endCxn id="484" idx="1"/>
          </p:cNvCxnSpPr>
          <p:nvPr/>
        </p:nvCxnSpPr>
        <p:spPr>
          <a:xfrm flipV="1">
            <a:off x="1831605" y="3422485"/>
            <a:ext cx="1028360" cy="1328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E85F2AA-E54D-4EF1-9B9E-2C857436D22E}"/>
              </a:ext>
            </a:extLst>
          </p:cNvPr>
          <p:cNvCxnSpPr>
            <a:stCxn id="304" idx="3"/>
            <a:endCxn id="465" idx="1"/>
          </p:cNvCxnSpPr>
          <p:nvPr/>
        </p:nvCxnSpPr>
        <p:spPr>
          <a:xfrm flipV="1">
            <a:off x="1831605" y="4086513"/>
            <a:ext cx="1028360" cy="664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9D14-A318-4823-A5D5-2541A14991F5}"/>
              </a:ext>
            </a:extLst>
          </p:cNvPr>
          <p:cNvCxnSpPr>
            <a:stCxn id="304" idx="3"/>
            <a:endCxn id="446" idx="1"/>
          </p:cNvCxnSpPr>
          <p:nvPr/>
        </p:nvCxnSpPr>
        <p:spPr>
          <a:xfrm>
            <a:off x="1831605" y="4750541"/>
            <a:ext cx="102836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1D4DC75-D1E5-456E-89EC-CCBE8ABAFD71}"/>
              </a:ext>
            </a:extLst>
          </p:cNvPr>
          <p:cNvCxnSpPr>
            <a:stCxn id="577" idx="3"/>
            <a:endCxn id="715" idx="1"/>
          </p:cNvCxnSpPr>
          <p:nvPr/>
        </p:nvCxnSpPr>
        <p:spPr>
          <a:xfrm>
            <a:off x="3185484" y="237955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F8AEB97-0E56-4686-A136-D867726AE294}"/>
              </a:ext>
            </a:extLst>
          </p:cNvPr>
          <p:cNvCxnSpPr>
            <a:stCxn id="577" idx="3"/>
            <a:endCxn id="711" idx="1"/>
          </p:cNvCxnSpPr>
          <p:nvPr/>
        </p:nvCxnSpPr>
        <p:spPr>
          <a:xfrm>
            <a:off x="3185484" y="237955"/>
            <a:ext cx="1022346" cy="3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20C90BC-2F4B-4C60-94EC-3F7673B4A7DD}"/>
              </a:ext>
            </a:extLst>
          </p:cNvPr>
          <p:cNvCxnSpPr>
            <a:stCxn id="558" idx="3"/>
            <a:endCxn id="704" idx="1"/>
          </p:cNvCxnSpPr>
          <p:nvPr/>
        </p:nvCxnSpPr>
        <p:spPr>
          <a:xfrm flipV="1">
            <a:off x="3185484" y="734385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356F018-AABF-44E8-ADD6-BF71CE0DB7FD}"/>
              </a:ext>
            </a:extLst>
          </p:cNvPr>
          <p:cNvCxnSpPr>
            <a:stCxn id="558" idx="3"/>
            <a:endCxn id="700" idx="1"/>
          </p:cNvCxnSpPr>
          <p:nvPr/>
        </p:nvCxnSpPr>
        <p:spPr>
          <a:xfrm flipV="1">
            <a:off x="3185484" y="900392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81D09CA-5440-48BB-A1F3-F4226A703956}"/>
              </a:ext>
            </a:extLst>
          </p:cNvPr>
          <p:cNvCxnSpPr>
            <a:stCxn id="558" idx="3"/>
            <a:endCxn id="696" idx="1"/>
          </p:cNvCxnSpPr>
          <p:nvPr/>
        </p:nvCxnSpPr>
        <p:spPr>
          <a:xfrm>
            <a:off x="3185484" y="901983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3EF9580-3213-486A-91BE-92F144649632}"/>
              </a:ext>
            </a:extLst>
          </p:cNvPr>
          <p:cNvCxnSpPr>
            <a:stCxn id="539" idx="3"/>
            <a:endCxn id="689" idx="1"/>
          </p:cNvCxnSpPr>
          <p:nvPr/>
        </p:nvCxnSpPr>
        <p:spPr>
          <a:xfrm flipV="1">
            <a:off x="3185484" y="1232406"/>
            <a:ext cx="1022346" cy="333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1256EBE-FB03-4270-BDF6-437D86351D5B}"/>
              </a:ext>
            </a:extLst>
          </p:cNvPr>
          <p:cNvCxnSpPr>
            <a:stCxn id="539" idx="3"/>
            <a:endCxn id="685" idx="1"/>
          </p:cNvCxnSpPr>
          <p:nvPr/>
        </p:nvCxnSpPr>
        <p:spPr>
          <a:xfrm flipV="1">
            <a:off x="3185484" y="1398413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83E7204-71DD-4FFA-A5F4-E56003042355}"/>
              </a:ext>
            </a:extLst>
          </p:cNvPr>
          <p:cNvCxnSpPr>
            <a:stCxn id="539" idx="3"/>
          </p:cNvCxnSpPr>
          <p:nvPr/>
        </p:nvCxnSpPr>
        <p:spPr>
          <a:xfrm>
            <a:off x="3185484" y="1566011"/>
            <a:ext cx="10223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9BE06CA-A889-4864-80E0-349BE367A396}"/>
              </a:ext>
            </a:extLst>
          </p:cNvPr>
          <p:cNvCxnSpPr>
            <a:stCxn id="532" idx="3"/>
            <a:endCxn id="674" idx="1"/>
          </p:cNvCxnSpPr>
          <p:nvPr/>
        </p:nvCxnSpPr>
        <p:spPr>
          <a:xfrm flipV="1">
            <a:off x="3185484" y="1827039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42593C4-BA28-46CE-828F-DFB822B5ADDC}"/>
              </a:ext>
            </a:extLst>
          </p:cNvPr>
          <p:cNvCxnSpPr>
            <a:stCxn id="532" idx="3"/>
            <a:endCxn id="670" idx="1"/>
          </p:cNvCxnSpPr>
          <p:nvPr/>
        </p:nvCxnSpPr>
        <p:spPr>
          <a:xfrm>
            <a:off x="3185484" y="1828630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1D55261-ABC2-4608-B9EA-49772F1E7C20}"/>
              </a:ext>
            </a:extLst>
          </p:cNvPr>
          <p:cNvCxnSpPr>
            <a:stCxn id="532" idx="3"/>
            <a:endCxn id="666" idx="1"/>
          </p:cNvCxnSpPr>
          <p:nvPr/>
        </p:nvCxnSpPr>
        <p:spPr>
          <a:xfrm>
            <a:off x="3185484" y="1828630"/>
            <a:ext cx="1022346" cy="3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2A4D5A-B618-4D17-84B9-41F08A7C1866}"/>
              </a:ext>
            </a:extLst>
          </p:cNvPr>
          <p:cNvCxnSpPr>
            <a:stCxn id="513" idx="3"/>
            <a:endCxn id="651" idx="1"/>
          </p:cNvCxnSpPr>
          <p:nvPr/>
        </p:nvCxnSpPr>
        <p:spPr>
          <a:xfrm>
            <a:off x="3185484" y="2492658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9EB5EBC-04DF-40EF-88F8-5A8431FBE1D3}"/>
              </a:ext>
            </a:extLst>
          </p:cNvPr>
          <p:cNvCxnSpPr>
            <a:stCxn id="513" idx="3"/>
            <a:endCxn id="659" idx="1"/>
          </p:cNvCxnSpPr>
          <p:nvPr/>
        </p:nvCxnSpPr>
        <p:spPr>
          <a:xfrm flipV="1">
            <a:off x="3185484" y="2325060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DB619F5-19A4-4B51-8B04-01C572CFD812}"/>
              </a:ext>
            </a:extLst>
          </p:cNvPr>
          <p:cNvCxnSpPr>
            <a:stCxn id="513" idx="3"/>
            <a:endCxn id="655" idx="1"/>
          </p:cNvCxnSpPr>
          <p:nvPr/>
        </p:nvCxnSpPr>
        <p:spPr>
          <a:xfrm flipV="1">
            <a:off x="3185484" y="2491067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9" name="Connector: Elbow 458">
            <a:extLst>
              <a:ext uri="{FF2B5EF4-FFF2-40B4-BE49-F238E27FC236}">
                <a16:creationId xmlns:a16="http://schemas.microsoft.com/office/drawing/2014/main" id="{07814A1B-FF4A-4426-8176-B5872E1699A0}"/>
              </a:ext>
            </a:extLst>
          </p:cNvPr>
          <p:cNvCxnSpPr>
            <a:stCxn id="494" idx="3"/>
            <a:endCxn id="644" idx="1"/>
          </p:cNvCxnSpPr>
          <p:nvPr/>
        </p:nvCxnSpPr>
        <p:spPr>
          <a:xfrm flipV="1">
            <a:off x="3185484" y="2823081"/>
            <a:ext cx="1022346" cy="333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3" name="Connector: Elbow 472">
            <a:extLst>
              <a:ext uri="{FF2B5EF4-FFF2-40B4-BE49-F238E27FC236}">
                <a16:creationId xmlns:a16="http://schemas.microsoft.com/office/drawing/2014/main" id="{FD4B5F62-C246-499F-ACA6-514BAEF864A4}"/>
              </a:ext>
            </a:extLst>
          </p:cNvPr>
          <p:cNvCxnSpPr>
            <a:stCxn id="494" idx="3"/>
            <a:endCxn id="640" idx="1"/>
          </p:cNvCxnSpPr>
          <p:nvPr/>
        </p:nvCxnSpPr>
        <p:spPr>
          <a:xfrm flipV="1">
            <a:off x="3185484" y="2989088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5" name="Connector: Elbow 474">
            <a:extLst>
              <a:ext uri="{FF2B5EF4-FFF2-40B4-BE49-F238E27FC236}">
                <a16:creationId xmlns:a16="http://schemas.microsoft.com/office/drawing/2014/main" id="{0D98A6A2-CD2E-4C2E-B318-441FBEA68121}"/>
              </a:ext>
            </a:extLst>
          </p:cNvPr>
          <p:cNvCxnSpPr>
            <a:stCxn id="494" idx="3"/>
            <a:endCxn id="636" idx="1"/>
          </p:cNvCxnSpPr>
          <p:nvPr/>
        </p:nvCxnSpPr>
        <p:spPr>
          <a:xfrm flipV="1">
            <a:off x="3185484" y="3155095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or: Elbow 488">
            <a:extLst>
              <a:ext uri="{FF2B5EF4-FFF2-40B4-BE49-F238E27FC236}">
                <a16:creationId xmlns:a16="http://schemas.microsoft.com/office/drawing/2014/main" id="{C94EC842-6173-4B09-9952-5F17B91601BA}"/>
              </a:ext>
            </a:extLst>
          </p:cNvPr>
          <p:cNvCxnSpPr>
            <a:stCxn id="487" idx="3"/>
            <a:endCxn id="629" idx="1"/>
          </p:cNvCxnSpPr>
          <p:nvPr/>
        </p:nvCxnSpPr>
        <p:spPr>
          <a:xfrm flipV="1">
            <a:off x="3185484" y="3420894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62E677FD-3F67-4039-957B-3C81746F1078}"/>
              </a:ext>
            </a:extLst>
          </p:cNvPr>
          <p:cNvCxnSpPr>
            <a:stCxn id="487" idx="3"/>
            <a:endCxn id="625" idx="1"/>
          </p:cNvCxnSpPr>
          <p:nvPr/>
        </p:nvCxnSpPr>
        <p:spPr>
          <a:xfrm>
            <a:off x="3185484" y="3422485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5" name="Connector: Elbow 504">
            <a:extLst>
              <a:ext uri="{FF2B5EF4-FFF2-40B4-BE49-F238E27FC236}">
                <a16:creationId xmlns:a16="http://schemas.microsoft.com/office/drawing/2014/main" id="{2BEAACB2-7415-4383-A816-1A3730EA67A3}"/>
              </a:ext>
            </a:extLst>
          </p:cNvPr>
          <p:cNvCxnSpPr>
            <a:stCxn id="487" idx="3"/>
            <a:endCxn id="621" idx="1"/>
          </p:cNvCxnSpPr>
          <p:nvPr/>
        </p:nvCxnSpPr>
        <p:spPr>
          <a:xfrm>
            <a:off x="3185484" y="3422485"/>
            <a:ext cx="1022346" cy="3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nector: Elbow 518">
            <a:extLst>
              <a:ext uri="{FF2B5EF4-FFF2-40B4-BE49-F238E27FC236}">
                <a16:creationId xmlns:a16="http://schemas.microsoft.com/office/drawing/2014/main" id="{0A1D34D9-7C3E-4E71-885D-559D96CC97F5}"/>
              </a:ext>
            </a:extLst>
          </p:cNvPr>
          <p:cNvCxnSpPr>
            <a:stCxn id="468" idx="3"/>
            <a:endCxn id="614" idx="1"/>
          </p:cNvCxnSpPr>
          <p:nvPr/>
        </p:nvCxnSpPr>
        <p:spPr>
          <a:xfrm flipV="1">
            <a:off x="3185484" y="3918915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85F8C573-23DA-4DF7-AA77-0348D7FB83AD}"/>
              </a:ext>
            </a:extLst>
          </p:cNvPr>
          <p:cNvCxnSpPr>
            <a:stCxn id="468" idx="3"/>
            <a:endCxn id="610" idx="1"/>
          </p:cNvCxnSpPr>
          <p:nvPr/>
        </p:nvCxnSpPr>
        <p:spPr>
          <a:xfrm flipV="1">
            <a:off x="3185484" y="4084922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5" name="Connector: Elbow 534">
            <a:extLst>
              <a:ext uri="{FF2B5EF4-FFF2-40B4-BE49-F238E27FC236}">
                <a16:creationId xmlns:a16="http://schemas.microsoft.com/office/drawing/2014/main" id="{C77CE5DD-326D-4E61-931D-3A4469D74AEB}"/>
              </a:ext>
            </a:extLst>
          </p:cNvPr>
          <p:cNvCxnSpPr>
            <a:stCxn id="468" idx="3"/>
            <a:endCxn id="606" idx="1"/>
          </p:cNvCxnSpPr>
          <p:nvPr/>
        </p:nvCxnSpPr>
        <p:spPr>
          <a:xfrm>
            <a:off x="3185484" y="4086513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nector: Elbow 548">
            <a:extLst>
              <a:ext uri="{FF2B5EF4-FFF2-40B4-BE49-F238E27FC236}">
                <a16:creationId xmlns:a16="http://schemas.microsoft.com/office/drawing/2014/main" id="{81548C49-FDDB-4535-9C58-29DE8143CEED}"/>
              </a:ext>
            </a:extLst>
          </p:cNvPr>
          <p:cNvCxnSpPr>
            <a:stCxn id="449" idx="3"/>
            <a:endCxn id="599" idx="1"/>
          </p:cNvCxnSpPr>
          <p:nvPr/>
        </p:nvCxnSpPr>
        <p:spPr>
          <a:xfrm flipV="1">
            <a:off x="3185484" y="4416936"/>
            <a:ext cx="1022346" cy="333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5" name="Connector: Elbow 564">
            <a:extLst>
              <a:ext uri="{FF2B5EF4-FFF2-40B4-BE49-F238E27FC236}">
                <a16:creationId xmlns:a16="http://schemas.microsoft.com/office/drawing/2014/main" id="{45FBDB63-6AB8-4085-A0C6-1104940DACB3}"/>
              </a:ext>
            </a:extLst>
          </p:cNvPr>
          <p:cNvCxnSpPr>
            <a:stCxn id="449" idx="3"/>
            <a:endCxn id="595" idx="1"/>
          </p:cNvCxnSpPr>
          <p:nvPr/>
        </p:nvCxnSpPr>
        <p:spPr>
          <a:xfrm flipV="1">
            <a:off x="3185484" y="4582943"/>
            <a:ext cx="1022346" cy="16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4C25B827-7AE2-490F-95EE-23A81A977ADF}"/>
              </a:ext>
            </a:extLst>
          </p:cNvPr>
          <p:cNvCxnSpPr>
            <a:stCxn id="449" idx="3"/>
            <a:endCxn id="591" idx="1"/>
          </p:cNvCxnSpPr>
          <p:nvPr/>
        </p:nvCxnSpPr>
        <p:spPr>
          <a:xfrm flipV="1">
            <a:off x="3185484" y="4748950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0DC5D8C-2A17-4599-8ABF-982898C4A18D}"/>
              </a:ext>
            </a:extLst>
          </p:cNvPr>
          <p:cNvSpPr txBox="1"/>
          <p:nvPr/>
        </p:nvSpPr>
        <p:spPr>
          <a:xfrm>
            <a:off x="6229350" y="402371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Multi-gene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65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908FE2A5-412B-42C9-BA53-91CF20CC323E}"/>
              </a:ext>
            </a:extLst>
          </p:cNvPr>
          <p:cNvSpPr/>
          <p:nvPr/>
        </p:nvSpPr>
        <p:spPr>
          <a:xfrm>
            <a:off x="302302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8EDC3F7-CD52-45EB-9B7C-1C7FB8F27AF0}"/>
              </a:ext>
            </a:extLst>
          </p:cNvPr>
          <p:cNvSpPr/>
          <p:nvPr/>
        </p:nvSpPr>
        <p:spPr>
          <a:xfrm>
            <a:off x="383682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D0F7DF-D8BE-420B-BE1A-F66CB87C77D0}"/>
              </a:ext>
            </a:extLst>
          </p:cNvPr>
          <p:cNvSpPr/>
          <p:nvPr/>
        </p:nvSpPr>
        <p:spPr>
          <a:xfrm>
            <a:off x="465061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0DDA33D-CEDA-4384-B390-CD149E9C495B}"/>
              </a:ext>
            </a:extLst>
          </p:cNvPr>
          <p:cNvSpPr/>
          <p:nvPr/>
        </p:nvSpPr>
        <p:spPr>
          <a:xfrm>
            <a:off x="302302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071B8F-2881-4E8F-8527-ACF124B70BD8}"/>
              </a:ext>
            </a:extLst>
          </p:cNvPr>
          <p:cNvSpPr/>
          <p:nvPr/>
        </p:nvSpPr>
        <p:spPr>
          <a:xfrm>
            <a:off x="383682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96713E5-1FEF-483F-AE21-23CB2F3C1DCF}"/>
              </a:ext>
            </a:extLst>
          </p:cNvPr>
          <p:cNvSpPr/>
          <p:nvPr/>
        </p:nvSpPr>
        <p:spPr>
          <a:xfrm>
            <a:off x="465061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1CF091A-77A7-4D39-B3DB-868A1C99FB72}"/>
              </a:ext>
            </a:extLst>
          </p:cNvPr>
          <p:cNvSpPr/>
          <p:nvPr/>
        </p:nvSpPr>
        <p:spPr>
          <a:xfrm>
            <a:off x="302302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C8796EF-00DF-445B-B668-367A24FBCEED}"/>
              </a:ext>
            </a:extLst>
          </p:cNvPr>
          <p:cNvSpPr/>
          <p:nvPr/>
        </p:nvSpPr>
        <p:spPr>
          <a:xfrm>
            <a:off x="383682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7F6C36E-197A-4C80-B845-031B39AB6E69}"/>
              </a:ext>
            </a:extLst>
          </p:cNvPr>
          <p:cNvSpPr/>
          <p:nvPr/>
        </p:nvSpPr>
        <p:spPr>
          <a:xfrm>
            <a:off x="465061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75DDD89-09E1-42EE-8E08-AAAF949C1847}"/>
              </a:ext>
            </a:extLst>
          </p:cNvPr>
          <p:cNvSpPr/>
          <p:nvPr/>
        </p:nvSpPr>
        <p:spPr>
          <a:xfrm>
            <a:off x="302302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E49B24D-ACB3-4F38-ACFA-04A749F55B06}"/>
              </a:ext>
            </a:extLst>
          </p:cNvPr>
          <p:cNvSpPr/>
          <p:nvPr/>
        </p:nvSpPr>
        <p:spPr>
          <a:xfrm>
            <a:off x="383682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32FA9E6-F81A-489F-AFAA-79639FD1E708}"/>
              </a:ext>
            </a:extLst>
          </p:cNvPr>
          <p:cNvSpPr/>
          <p:nvPr/>
        </p:nvSpPr>
        <p:spPr>
          <a:xfrm>
            <a:off x="465061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BC73464-434C-4DE3-99B3-6B47424C1425}"/>
              </a:ext>
            </a:extLst>
          </p:cNvPr>
          <p:cNvSpPr/>
          <p:nvPr/>
        </p:nvSpPr>
        <p:spPr>
          <a:xfrm>
            <a:off x="302302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495A015-BA0E-4734-99F8-8D787162339A}"/>
              </a:ext>
            </a:extLst>
          </p:cNvPr>
          <p:cNvSpPr/>
          <p:nvPr/>
        </p:nvSpPr>
        <p:spPr>
          <a:xfrm>
            <a:off x="383682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C96350F-21FC-44D4-8BC4-99EE49A4E2CE}"/>
              </a:ext>
            </a:extLst>
          </p:cNvPr>
          <p:cNvSpPr/>
          <p:nvPr/>
        </p:nvSpPr>
        <p:spPr>
          <a:xfrm>
            <a:off x="465061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A23B162-1EB8-4F1E-8C5B-EC6E8E652DB6}"/>
              </a:ext>
            </a:extLst>
          </p:cNvPr>
          <p:cNvSpPr/>
          <p:nvPr/>
        </p:nvSpPr>
        <p:spPr>
          <a:xfrm>
            <a:off x="302302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7FB3876-3B14-4A2F-A1A1-FD7854811B7A}"/>
              </a:ext>
            </a:extLst>
          </p:cNvPr>
          <p:cNvSpPr/>
          <p:nvPr/>
        </p:nvSpPr>
        <p:spPr>
          <a:xfrm>
            <a:off x="383682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EC2B773-2EAC-45C1-8BDF-32D415A3D930}"/>
              </a:ext>
            </a:extLst>
          </p:cNvPr>
          <p:cNvSpPr/>
          <p:nvPr/>
        </p:nvSpPr>
        <p:spPr>
          <a:xfrm>
            <a:off x="465061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6FC1C1A-F29B-4504-8243-1D59FAF64FFA}"/>
              </a:ext>
            </a:extLst>
          </p:cNvPr>
          <p:cNvSpPr/>
          <p:nvPr/>
        </p:nvSpPr>
        <p:spPr>
          <a:xfrm>
            <a:off x="302302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4ADF630-82A0-4E0E-A2E1-86C88C65B81C}"/>
              </a:ext>
            </a:extLst>
          </p:cNvPr>
          <p:cNvSpPr/>
          <p:nvPr/>
        </p:nvSpPr>
        <p:spPr>
          <a:xfrm>
            <a:off x="383682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12BFCF3-120C-4511-81AB-76B70031494E}"/>
              </a:ext>
            </a:extLst>
          </p:cNvPr>
          <p:cNvSpPr/>
          <p:nvPr/>
        </p:nvSpPr>
        <p:spPr>
          <a:xfrm>
            <a:off x="465061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8ADFDCB-587F-4271-B5C5-9D786870E1F2}"/>
              </a:ext>
            </a:extLst>
          </p:cNvPr>
          <p:cNvSpPr/>
          <p:nvPr/>
        </p:nvSpPr>
        <p:spPr>
          <a:xfrm>
            <a:off x="302302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D341189-11FF-4A8B-8CEC-B1D772A29ED0}"/>
              </a:ext>
            </a:extLst>
          </p:cNvPr>
          <p:cNvSpPr/>
          <p:nvPr/>
        </p:nvSpPr>
        <p:spPr>
          <a:xfrm>
            <a:off x="383682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04DF22-FC90-4A19-8A2E-158471B7F054}"/>
              </a:ext>
            </a:extLst>
          </p:cNvPr>
          <p:cNvSpPr/>
          <p:nvPr/>
        </p:nvSpPr>
        <p:spPr>
          <a:xfrm>
            <a:off x="465061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E310AA8-4B47-4C1B-9DDE-CB9FBB46D67B}"/>
              </a:ext>
            </a:extLst>
          </p:cNvPr>
          <p:cNvSpPr/>
          <p:nvPr/>
        </p:nvSpPr>
        <p:spPr>
          <a:xfrm>
            <a:off x="302302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132EC38-3BE5-480C-8D8E-3F848F6C2497}"/>
              </a:ext>
            </a:extLst>
          </p:cNvPr>
          <p:cNvSpPr/>
          <p:nvPr/>
        </p:nvSpPr>
        <p:spPr>
          <a:xfrm>
            <a:off x="383682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5D81C76-C420-4861-8356-7712FC4226DE}"/>
              </a:ext>
            </a:extLst>
          </p:cNvPr>
          <p:cNvSpPr/>
          <p:nvPr/>
        </p:nvSpPr>
        <p:spPr>
          <a:xfrm>
            <a:off x="465061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04917F6-CD9F-4267-A694-C07501FBA275}"/>
              </a:ext>
            </a:extLst>
          </p:cNvPr>
          <p:cNvSpPr/>
          <p:nvPr/>
        </p:nvSpPr>
        <p:spPr>
          <a:xfrm>
            <a:off x="302302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428CBAA-8738-48A9-AA5C-0DFFEBAD138C}"/>
              </a:ext>
            </a:extLst>
          </p:cNvPr>
          <p:cNvSpPr/>
          <p:nvPr/>
        </p:nvSpPr>
        <p:spPr>
          <a:xfrm>
            <a:off x="383682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F3F27E5-2906-41CA-BD18-8EBF9B35387C}"/>
              </a:ext>
            </a:extLst>
          </p:cNvPr>
          <p:cNvSpPr/>
          <p:nvPr/>
        </p:nvSpPr>
        <p:spPr>
          <a:xfrm>
            <a:off x="465061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189D7B8-91AF-45A5-894C-99AAD14B2AA5}"/>
              </a:ext>
            </a:extLst>
          </p:cNvPr>
          <p:cNvSpPr/>
          <p:nvPr/>
        </p:nvSpPr>
        <p:spPr>
          <a:xfrm>
            <a:off x="302302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7D7BD2A-0A52-4888-9A6A-4C6150DF328D}"/>
              </a:ext>
            </a:extLst>
          </p:cNvPr>
          <p:cNvSpPr/>
          <p:nvPr/>
        </p:nvSpPr>
        <p:spPr>
          <a:xfrm>
            <a:off x="383682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C1C29B4-97F1-4D71-94E8-77EF30784B70}"/>
              </a:ext>
            </a:extLst>
          </p:cNvPr>
          <p:cNvSpPr/>
          <p:nvPr/>
        </p:nvSpPr>
        <p:spPr>
          <a:xfrm>
            <a:off x="465061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B8B7D43-CB38-4447-A0E6-B9B5031C6B89}"/>
              </a:ext>
            </a:extLst>
          </p:cNvPr>
          <p:cNvSpPr/>
          <p:nvPr/>
        </p:nvSpPr>
        <p:spPr>
          <a:xfrm>
            <a:off x="302302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CE21FAF-1886-4927-B586-9A1BE3A65225}"/>
              </a:ext>
            </a:extLst>
          </p:cNvPr>
          <p:cNvSpPr/>
          <p:nvPr/>
        </p:nvSpPr>
        <p:spPr>
          <a:xfrm>
            <a:off x="383682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FEDEDC6-3F69-4F2D-AA87-8CF8E336D7E7}"/>
              </a:ext>
            </a:extLst>
          </p:cNvPr>
          <p:cNvSpPr/>
          <p:nvPr/>
        </p:nvSpPr>
        <p:spPr>
          <a:xfrm>
            <a:off x="465061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74EA98B-D633-41DB-8414-1EBE05D9C88B}"/>
              </a:ext>
            </a:extLst>
          </p:cNvPr>
          <p:cNvSpPr/>
          <p:nvPr/>
        </p:nvSpPr>
        <p:spPr>
          <a:xfrm>
            <a:off x="302302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9665D3B-7C8A-42D1-A5AD-2B72D74D5888}"/>
              </a:ext>
            </a:extLst>
          </p:cNvPr>
          <p:cNvSpPr/>
          <p:nvPr/>
        </p:nvSpPr>
        <p:spPr>
          <a:xfrm>
            <a:off x="383682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1C60D95-2133-4141-963C-843495BA5EFC}"/>
              </a:ext>
            </a:extLst>
          </p:cNvPr>
          <p:cNvSpPr/>
          <p:nvPr/>
        </p:nvSpPr>
        <p:spPr>
          <a:xfrm>
            <a:off x="465061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8808D39-9971-4014-89D9-23D23FA168D8}"/>
              </a:ext>
            </a:extLst>
          </p:cNvPr>
          <p:cNvSpPr/>
          <p:nvPr/>
        </p:nvSpPr>
        <p:spPr>
          <a:xfrm>
            <a:off x="302302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465358B-FD28-4821-B209-CBDE9388F966}"/>
              </a:ext>
            </a:extLst>
          </p:cNvPr>
          <p:cNvSpPr/>
          <p:nvPr/>
        </p:nvSpPr>
        <p:spPr>
          <a:xfrm>
            <a:off x="383682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0FBB57C-68B2-4B13-BF90-F48541B86F00}"/>
              </a:ext>
            </a:extLst>
          </p:cNvPr>
          <p:cNvSpPr/>
          <p:nvPr/>
        </p:nvSpPr>
        <p:spPr>
          <a:xfrm>
            <a:off x="465061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2D651A3-D353-4007-A3F7-AC2E2816E831}"/>
              </a:ext>
            </a:extLst>
          </p:cNvPr>
          <p:cNvSpPr/>
          <p:nvPr/>
        </p:nvSpPr>
        <p:spPr>
          <a:xfrm>
            <a:off x="302302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6B26778-B22B-4910-B2D1-AFBF201DE784}"/>
              </a:ext>
            </a:extLst>
          </p:cNvPr>
          <p:cNvSpPr/>
          <p:nvPr/>
        </p:nvSpPr>
        <p:spPr>
          <a:xfrm>
            <a:off x="383682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031CF7F-C25F-4E6D-8889-29265AD85D31}"/>
              </a:ext>
            </a:extLst>
          </p:cNvPr>
          <p:cNvSpPr/>
          <p:nvPr/>
        </p:nvSpPr>
        <p:spPr>
          <a:xfrm>
            <a:off x="465061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0BAC69A-1BB8-45FE-9389-11AB5EA9C6A3}"/>
              </a:ext>
            </a:extLst>
          </p:cNvPr>
          <p:cNvSpPr/>
          <p:nvPr/>
        </p:nvSpPr>
        <p:spPr>
          <a:xfrm>
            <a:off x="302302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CBAD409-16AB-4E07-B195-EF85841BC3A3}"/>
              </a:ext>
            </a:extLst>
          </p:cNvPr>
          <p:cNvSpPr/>
          <p:nvPr/>
        </p:nvSpPr>
        <p:spPr>
          <a:xfrm>
            <a:off x="383682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4F0CCF2-BF0E-4443-91CE-D385FCC9BB8B}"/>
              </a:ext>
            </a:extLst>
          </p:cNvPr>
          <p:cNvSpPr/>
          <p:nvPr/>
        </p:nvSpPr>
        <p:spPr>
          <a:xfrm>
            <a:off x="465061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356F3D7-2DA0-4427-AC3F-CDA1DA65E8EF}"/>
              </a:ext>
            </a:extLst>
          </p:cNvPr>
          <p:cNvSpPr/>
          <p:nvPr/>
        </p:nvSpPr>
        <p:spPr>
          <a:xfrm>
            <a:off x="302302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62E7A41B-F8DC-47E6-A921-ED85968B6DA8}"/>
              </a:ext>
            </a:extLst>
          </p:cNvPr>
          <p:cNvSpPr/>
          <p:nvPr/>
        </p:nvSpPr>
        <p:spPr>
          <a:xfrm>
            <a:off x="383682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29558A5-51C8-4DFF-96F7-A33273200E87}"/>
              </a:ext>
            </a:extLst>
          </p:cNvPr>
          <p:cNvSpPr/>
          <p:nvPr/>
        </p:nvSpPr>
        <p:spPr>
          <a:xfrm>
            <a:off x="465061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E9FD47C-F7BA-46F0-A58A-F7B982A5EEA2}"/>
              </a:ext>
            </a:extLst>
          </p:cNvPr>
          <p:cNvSpPr/>
          <p:nvPr/>
        </p:nvSpPr>
        <p:spPr>
          <a:xfrm>
            <a:off x="302302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23F774F-5CCA-4850-9115-068229AFC828}"/>
              </a:ext>
            </a:extLst>
          </p:cNvPr>
          <p:cNvSpPr/>
          <p:nvPr/>
        </p:nvSpPr>
        <p:spPr>
          <a:xfrm>
            <a:off x="383682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9990502-355F-4F55-863C-92F04C16BCDB}"/>
              </a:ext>
            </a:extLst>
          </p:cNvPr>
          <p:cNvSpPr/>
          <p:nvPr/>
        </p:nvSpPr>
        <p:spPr>
          <a:xfrm>
            <a:off x="465061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564B098-316C-48F0-B471-CC38560AAA79}"/>
              </a:ext>
            </a:extLst>
          </p:cNvPr>
          <p:cNvSpPr/>
          <p:nvPr/>
        </p:nvSpPr>
        <p:spPr>
          <a:xfrm>
            <a:off x="302302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5E8FA44-60E2-4D8D-9746-6F506C7C251E}"/>
              </a:ext>
            </a:extLst>
          </p:cNvPr>
          <p:cNvSpPr/>
          <p:nvPr/>
        </p:nvSpPr>
        <p:spPr>
          <a:xfrm>
            <a:off x="383682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7B469E9-6C90-4DB6-B4EB-CB4F2BC7A580}"/>
              </a:ext>
            </a:extLst>
          </p:cNvPr>
          <p:cNvSpPr/>
          <p:nvPr/>
        </p:nvSpPr>
        <p:spPr>
          <a:xfrm>
            <a:off x="465061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22948DF-6801-4B09-A831-7DFD918491BB}"/>
              </a:ext>
            </a:extLst>
          </p:cNvPr>
          <p:cNvSpPr/>
          <p:nvPr/>
        </p:nvSpPr>
        <p:spPr>
          <a:xfrm>
            <a:off x="302302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EDFFAB3-4675-4569-AD32-716EA6216C15}"/>
              </a:ext>
            </a:extLst>
          </p:cNvPr>
          <p:cNvSpPr/>
          <p:nvPr/>
        </p:nvSpPr>
        <p:spPr>
          <a:xfrm>
            <a:off x="383682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CB6E6A0-7932-46E8-85A2-26B98D983525}"/>
              </a:ext>
            </a:extLst>
          </p:cNvPr>
          <p:cNvSpPr/>
          <p:nvPr/>
        </p:nvSpPr>
        <p:spPr>
          <a:xfrm>
            <a:off x="465061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E703C3E-25B2-44CF-8EE4-CCBD57943C10}"/>
              </a:ext>
            </a:extLst>
          </p:cNvPr>
          <p:cNvSpPr/>
          <p:nvPr/>
        </p:nvSpPr>
        <p:spPr>
          <a:xfrm>
            <a:off x="302302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0F90847-7310-4A7A-9688-DA0B0334AF0A}"/>
              </a:ext>
            </a:extLst>
          </p:cNvPr>
          <p:cNvSpPr/>
          <p:nvPr/>
        </p:nvSpPr>
        <p:spPr>
          <a:xfrm>
            <a:off x="383682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7B3B31-E5C0-47EF-A36B-CBBC4BEF64BA}"/>
              </a:ext>
            </a:extLst>
          </p:cNvPr>
          <p:cNvSpPr/>
          <p:nvPr/>
        </p:nvSpPr>
        <p:spPr>
          <a:xfrm>
            <a:off x="465061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2F449A0-DE62-4830-8A9B-F5F7BB3F6402}"/>
              </a:ext>
            </a:extLst>
          </p:cNvPr>
          <p:cNvSpPr/>
          <p:nvPr/>
        </p:nvSpPr>
        <p:spPr>
          <a:xfrm>
            <a:off x="302302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9AB4190-8B7F-4444-BAEB-FA1546B49F46}"/>
              </a:ext>
            </a:extLst>
          </p:cNvPr>
          <p:cNvSpPr/>
          <p:nvPr/>
        </p:nvSpPr>
        <p:spPr>
          <a:xfrm>
            <a:off x="383682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02213D95-7042-4E70-9DEB-A49632826609}"/>
              </a:ext>
            </a:extLst>
          </p:cNvPr>
          <p:cNvSpPr/>
          <p:nvPr/>
        </p:nvSpPr>
        <p:spPr>
          <a:xfrm>
            <a:off x="465061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22E5CE9-0820-43D9-BBA3-B83D88E551E7}"/>
              </a:ext>
            </a:extLst>
          </p:cNvPr>
          <p:cNvSpPr/>
          <p:nvPr/>
        </p:nvSpPr>
        <p:spPr>
          <a:xfrm>
            <a:off x="302302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22719FD-D58E-42EF-8514-D84B3211B949}"/>
              </a:ext>
            </a:extLst>
          </p:cNvPr>
          <p:cNvSpPr/>
          <p:nvPr/>
        </p:nvSpPr>
        <p:spPr>
          <a:xfrm>
            <a:off x="383682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C513C3C-8490-4E45-B3C5-6F45C212BB58}"/>
              </a:ext>
            </a:extLst>
          </p:cNvPr>
          <p:cNvSpPr/>
          <p:nvPr/>
        </p:nvSpPr>
        <p:spPr>
          <a:xfrm>
            <a:off x="465061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B06BD0A-4677-486F-BCBF-51DF327108DB}"/>
              </a:ext>
            </a:extLst>
          </p:cNvPr>
          <p:cNvSpPr/>
          <p:nvPr/>
        </p:nvSpPr>
        <p:spPr>
          <a:xfrm>
            <a:off x="302302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4E0C1C4-A273-42FB-A171-3D83A5607448}"/>
              </a:ext>
            </a:extLst>
          </p:cNvPr>
          <p:cNvSpPr/>
          <p:nvPr/>
        </p:nvSpPr>
        <p:spPr>
          <a:xfrm>
            <a:off x="383682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B6A6CE4E-243B-4D46-8973-66BF859C91E2}"/>
              </a:ext>
            </a:extLst>
          </p:cNvPr>
          <p:cNvSpPr/>
          <p:nvPr/>
        </p:nvSpPr>
        <p:spPr>
          <a:xfrm>
            <a:off x="465061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E4A4E5C-32F2-470A-A70F-323ED58AD5A1}"/>
              </a:ext>
            </a:extLst>
          </p:cNvPr>
          <p:cNvSpPr/>
          <p:nvPr/>
        </p:nvSpPr>
        <p:spPr>
          <a:xfrm>
            <a:off x="302302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DE335CF-D563-462C-A282-5FD63A0AB2A2}"/>
              </a:ext>
            </a:extLst>
          </p:cNvPr>
          <p:cNvSpPr/>
          <p:nvPr/>
        </p:nvSpPr>
        <p:spPr>
          <a:xfrm>
            <a:off x="383682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0F8B945-8028-423C-819C-4B6F81B518C6}"/>
              </a:ext>
            </a:extLst>
          </p:cNvPr>
          <p:cNvSpPr/>
          <p:nvPr/>
        </p:nvSpPr>
        <p:spPr>
          <a:xfrm>
            <a:off x="465061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BA77FC4-B90A-4CF8-8FBF-BF843307D5A2}"/>
              </a:ext>
            </a:extLst>
          </p:cNvPr>
          <p:cNvSpPr/>
          <p:nvPr/>
        </p:nvSpPr>
        <p:spPr>
          <a:xfrm>
            <a:off x="302302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F7D9505-3364-4AD9-B135-3E23D8874E32}"/>
              </a:ext>
            </a:extLst>
          </p:cNvPr>
          <p:cNvSpPr/>
          <p:nvPr/>
        </p:nvSpPr>
        <p:spPr>
          <a:xfrm>
            <a:off x="383682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28F326C-1897-4C91-9EBB-F04B53E7E027}"/>
              </a:ext>
            </a:extLst>
          </p:cNvPr>
          <p:cNvSpPr/>
          <p:nvPr/>
        </p:nvSpPr>
        <p:spPr>
          <a:xfrm>
            <a:off x="465061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BE87AAA5-96A3-4139-9907-EAB6536D07D5}"/>
              </a:ext>
            </a:extLst>
          </p:cNvPr>
          <p:cNvGrpSpPr/>
          <p:nvPr/>
        </p:nvGrpSpPr>
        <p:grpSpPr>
          <a:xfrm>
            <a:off x="220922" y="169012"/>
            <a:ext cx="81380" cy="4650471"/>
            <a:chOff x="220922" y="169012"/>
            <a:chExt cx="81380" cy="4650471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B88068D-0F33-4AA3-9BB5-3C201442F34D}"/>
                </a:ext>
              </a:extLst>
            </p:cNvPr>
            <p:cNvSpPr/>
            <p:nvPr/>
          </p:nvSpPr>
          <p:spPr>
            <a:xfrm>
              <a:off x="220922" y="16901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DCF733-AD53-4ECD-8313-10803B716286}"/>
                </a:ext>
              </a:extLst>
            </p:cNvPr>
            <p:cNvSpPr/>
            <p:nvPr/>
          </p:nvSpPr>
          <p:spPr>
            <a:xfrm>
              <a:off x="220922" y="33501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9BCA99E-3D8C-4000-9E6C-60E64C12A240}"/>
                </a:ext>
              </a:extLst>
            </p:cNvPr>
            <p:cNvSpPr/>
            <p:nvPr/>
          </p:nvSpPr>
          <p:spPr>
            <a:xfrm>
              <a:off x="220922" y="50102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7EF935C-8D18-492D-8E22-F88BCF51ED96}"/>
                </a:ext>
              </a:extLst>
            </p:cNvPr>
            <p:cNvSpPr/>
            <p:nvPr/>
          </p:nvSpPr>
          <p:spPr>
            <a:xfrm>
              <a:off x="220922" y="66703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98E8C7A-3284-4518-940A-59780D5BE5B0}"/>
                </a:ext>
              </a:extLst>
            </p:cNvPr>
            <p:cNvSpPr/>
            <p:nvPr/>
          </p:nvSpPr>
          <p:spPr>
            <a:xfrm>
              <a:off x="220922" y="83304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5CFC2FB-AA7A-4EFC-8E58-17AA3338FE9F}"/>
                </a:ext>
              </a:extLst>
            </p:cNvPr>
            <p:cNvSpPr/>
            <p:nvPr/>
          </p:nvSpPr>
          <p:spPr>
            <a:xfrm>
              <a:off x="220922" y="99904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22397C8-FCFA-4684-A515-397C0D3F3534}"/>
                </a:ext>
              </a:extLst>
            </p:cNvPr>
            <p:cNvSpPr/>
            <p:nvPr/>
          </p:nvSpPr>
          <p:spPr>
            <a:xfrm>
              <a:off x="220922" y="116505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5885ED-AD78-4BF6-B5FF-744946C72C45}"/>
                </a:ext>
              </a:extLst>
            </p:cNvPr>
            <p:cNvSpPr/>
            <p:nvPr/>
          </p:nvSpPr>
          <p:spPr>
            <a:xfrm>
              <a:off x="220922" y="133106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6001DD9-7630-4B0E-805E-39DFD0734A6C}"/>
                </a:ext>
              </a:extLst>
            </p:cNvPr>
            <p:cNvSpPr/>
            <p:nvPr/>
          </p:nvSpPr>
          <p:spPr>
            <a:xfrm>
              <a:off x="220922" y="149706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47178BB-0F99-4A50-B7DB-05A0D57E7AE1}"/>
                </a:ext>
              </a:extLst>
            </p:cNvPr>
            <p:cNvSpPr/>
            <p:nvPr/>
          </p:nvSpPr>
          <p:spPr>
            <a:xfrm>
              <a:off x="220922" y="175968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3EE6D5-C38E-4523-8849-822DAF763BC4}"/>
                </a:ext>
              </a:extLst>
            </p:cNvPr>
            <p:cNvSpPr/>
            <p:nvPr/>
          </p:nvSpPr>
          <p:spPr>
            <a:xfrm>
              <a:off x="220922" y="192569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AC5A637-5F84-4172-918B-934C309D6133}"/>
                </a:ext>
              </a:extLst>
            </p:cNvPr>
            <p:cNvSpPr/>
            <p:nvPr/>
          </p:nvSpPr>
          <p:spPr>
            <a:xfrm>
              <a:off x="220922" y="209170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AD12F1E-27C7-4D5E-A1BA-30E74D988DD8}"/>
                </a:ext>
              </a:extLst>
            </p:cNvPr>
            <p:cNvSpPr/>
            <p:nvPr/>
          </p:nvSpPr>
          <p:spPr>
            <a:xfrm>
              <a:off x="220922" y="225770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03D7EC70-25B2-47B4-A2B7-0DDF8224499E}"/>
                </a:ext>
              </a:extLst>
            </p:cNvPr>
            <p:cNvSpPr/>
            <p:nvPr/>
          </p:nvSpPr>
          <p:spPr>
            <a:xfrm>
              <a:off x="220922" y="2423715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7639D2D-E161-4167-B91C-A4A16DE003A4}"/>
                </a:ext>
              </a:extLst>
            </p:cNvPr>
            <p:cNvSpPr/>
            <p:nvPr/>
          </p:nvSpPr>
          <p:spPr>
            <a:xfrm>
              <a:off x="220922" y="258972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E522DE2-2285-4DCF-A737-42E0E4D57D40}"/>
                </a:ext>
              </a:extLst>
            </p:cNvPr>
            <p:cNvSpPr/>
            <p:nvPr/>
          </p:nvSpPr>
          <p:spPr>
            <a:xfrm>
              <a:off x="220922" y="275572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0BCB91C-3852-4D61-8417-E5A4A2FD25D6}"/>
                </a:ext>
              </a:extLst>
            </p:cNvPr>
            <p:cNvSpPr/>
            <p:nvPr/>
          </p:nvSpPr>
          <p:spPr>
            <a:xfrm>
              <a:off x="220922" y="292173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B54C35FA-AEE5-4CB6-8F8D-7F894841E5B7}"/>
                </a:ext>
              </a:extLst>
            </p:cNvPr>
            <p:cNvSpPr/>
            <p:nvPr/>
          </p:nvSpPr>
          <p:spPr>
            <a:xfrm>
              <a:off x="220922" y="308774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F488D46-EE4A-473F-9592-8456CE56FA29}"/>
                </a:ext>
              </a:extLst>
            </p:cNvPr>
            <p:cNvSpPr/>
            <p:nvPr/>
          </p:nvSpPr>
          <p:spPr>
            <a:xfrm>
              <a:off x="220922" y="335354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1013EB1-E307-404D-839F-B289CFD2B4F7}"/>
                </a:ext>
              </a:extLst>
            </p:cNvPr>
            <p:cNvSpPr/>
            <p:nvPr/>
          </p:nvSpPr>
          <p:spPr>
            <a:xfrm>
              <a:off x="220922" y="351954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F2767FA-4FD3-437D-A6D5-8D62920E927D}"/>
                </a:ext>
              </a:extLst>
            </p:cNvPr>
            <p:cNvSpPr/>
            <p:nvPr/>
          </p:nvSpPr>
          <p:spPr>
            <a:xfrm>
              <a:off x="220922" y="368555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54C264A-3C00-486E-AAD8-6D57C7EAB2D4}"/>
                </a:ext>
              </a:extLst>
            </p:cNvPr>
            <p:cNvSpPr/>
            <p:nvPr/>
          </p:nvSpPr>
          <p:spPr>
            <a:xfrm>
              <a:off x="220922" y="385156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3E6D458B-C12E-4284-B59D-ADCF7F7ABCF4}"/>
                </a:ext>
              </a:extLst>
            </p:cNvPr>
            <p:cNvSpPr/>
            <p:nvPr/>
          </p:nvSpPr>
          <p:spPr>
            <a:xfrm>
              <a:off x="220922" y="401757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B0BF661-BD68-44FC-8B57-AA0BA290790D}"/>
                </a:ext>
              </a:extLst>
            </p:cNvPr>
            <p:cNvSpPr/>
            <p:nvPr/>
          </p:nvSpPr>
          <p:spPr>
            <a:xfrm>
              <a:off x="220922" y="418357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CB6EBB38-9907-460B-9137-D3A0EA66E73B}"/>
                </a:ext>
              </a:extLst>
            </p:cNvPr>
            <p:cNvSpPr/>
            <p:nvPr/>
          </p:nvSpPr>
          <p:spPr>
            <a:xfrm>
              <a:off x="220922" y="434958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EAA6B825-895C-4C63-8E36-D0371B74F7C5}"/>
                </a:ext>
              </a:extLst>
            </p:cNvPr>
            <p:cNvSpPr/>
            <p:nvPr/>
          </p:nvSpPr>
          <p:spPr>
            <a:xfrm>
              <a:off x="220922" y="451559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5322F52-CBEF-4AFA-A4DA-4C6B728D9CF2}"/>
                </a:ext>
              </a:extLst>
            </p:cNvPr>
            <p:cNvSpPr/>
            <p:nvPr/>
          </p:nvSpPr>
          <p:spPr>
            <a:xfrm>
              <a:off x="220922" y="468159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IN" sz="800" dirty="0"/>
            </a:p>
          </p:txBody>
        </p:sp>
      </p:grp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8A1E759-32FE-4F12-B6E3-358162A30582}"/>
              </a:ext>
            </a:extLst>
          </p:cNvPr>
          <p:cNvSpPr/>
          <p:nvPr/>
        </p:nvSpPr>
        <p:spPr>
          <a:xfrm>
            <a:off x="302302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2B69671-B4BF-4EEF-8291-A5ABE36D0C97}"/>
              </a:ext>
            </a:extLst>
          </p:cNvPr>
          <p:cNvSpPr/>
          <p:nvPr/>
        </p:nvSpPr>
        <p:spPr>
          <a:xfrm>
            <a:off x="383682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5BA914A-00A2-4DB8-B747-8C8A252A67D8}"/>
              </a:ext>
            </a:extLst>
          </p:cNvPr>
          <p:cNvSpPr/>
          <p:nvPr/>
        </p:nvSpPr>
        <p:spPr>
          <a:xfrm>
            <a:off x="465061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D7B395C9-5B92-4851-BBFD-7F545D909EA3}"/>
              </a:ext>
            </a:extLst>
          </p:cNvPr>
          <p:cNvSpPr/>
          <p:nvPr/>
        </p:nvSpPr>
        <p:spPr>
          <a:xfrm>
            <a:off x="1587466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19BA1D11-8315-460A-B2E3-C7A65E70D871}"/>
              </a:ext>
            </a:extLst>
          </p:cNvPr>
          <p:cNvSpPr/>
          <p:nvPr/>
        </p:nvSpPr>
        <p:spPr>
          <a:xfrm>
            <a:off x="1668846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6AF0D4DA-9E9F-4D1E-8625-2CAA1E5C9BE6}"/>
              </a:ext>
            </a:extLst>
          </p:cNvPr>
          <p:cNvSpPr/>
          <p:nvPr/>
        </p:nvSpPr>
        <p:spPr>
          <a:xfrm>
            <a:off x="1750225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6E4E49FD-ECE0-4EB8-AE58-BBB7EC36E5BA}"/>
              </a:ext>
            </a:extLst>
          </p:cNvPr>
          <p:cNvSpPr/>
          <p:nvPr/>
        </p:nvSpPr>
        <p:spPr>
          <a:xfrm>
            <a:off x="1587466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5D7EAE7-9A49-45D9-A413-A02BE9F9D2B5}"/>
              </a:ext>
            </a:extLst>
          </p:cNvPr>
          <p:cNvSpPr/>
          <p:nvPr/>
        </p:nvSpPr>
        <p:spPr>
          <a:xfrm>
            <a:off x="1668846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696051AF-26F3-430A-9F78-C9FFFAF7525C}"/>
              </a:ext>
            </a:extLst>
          </p:cNvPr>
          <p:cNvSpPr/>
          <p:nvPr/>
        </p:nvSpPr>
        <p:spPr>
          <a:xfrm>
            <a:off x="1750225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AE0CF61-EA0D-4632-8107-D472B78AF6C5}"/>
              </a:ext>
            </a:extLst>
          </p:cNvPr>
          <p:cNvSpPr/>
          <p:nvPr/>
        </p:nvSpPr>
        <p:spPr>
          <a:xfrm>
            <a:off x="1587466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0F8FF51-7858-4FB3-812E-71C96A6A2140}"/>
              </a:ext>
            </a:extLst>
          </p:cNvPr>
          <p:cNvSpPr/>
          <p:nvPr/>
        </p:nvSpPr>
        <p:spPr>
          <a:xfrm>
            <a:off x="1668846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764DC567-3FAA-44B9-B8AB-E0158D84EDDB}"/>
              </a:ext>
            </a:extLst>
          </p:cNvPr>
          <p:cNvSpPr/>
          <p:nvPr/>
        </p:nvSpPr>
        <p:spPr>
          <a:xfrm>
            <a:off x="1750225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97F2EF75-0BEC-489A-AA39-4D485BE1E9BE}"/>
              </a:ext>
            </a:extLst>
          </p:cNvPr>
          <p:cNvSpPr/>
          <p:nvPr/>
        </p:nvSpPr>
        <p:spPr>
          <a:xfrm>
            <a:off x="1587466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4F24469D-D991-42A0-ACCD-22F56C8D1394}"/>
              </a:ext>
            </a:extLst>
          </p:cNvPr>
          <p:cNvSpPr/>
          <p:nvPr/>
        </p:nvSpPr>
        <p:spPr>
          <a:xfrm>
            <a:off x="1668846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14D716D0-12AF-4783-8FCB-1F9CF9C0975E}"/>
              </a:ext>
            </a:extLst>
          </p:cNvPr>
          <p:cNvSpPr/>
          <p:nvPr/>
        </p:nvSpPr>
        <p:spPr>
          <a:xfrm>
            <a:off x="1750225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A9973FA1-CE47-4E89-985F-3032C311E255}"/>
              </a:ext>
            </a:extLst>
          </p:cNvPr>
          <p:cNvSpPr/>
          <p:nvPr/>
        </p:nvSpPr>
        <p:spPr>
          <a:xfrm>
            <a:off x="1587466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C4BDCDEC-04B0-46ED-9A0A-3CBC52CD236B}"/>
              </a:ext>
            </a:extLst>
          </p:cNvPr>
          <p:cNvSpPr/>
          <p:nvPr/>
        </p:nvSpPr>
        <p:spPr>
          <a:xfrm>
            <a:off x="1668846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9D173E1B-2DD9-47F9-8745-5E2A358594E0}"/>
              </a:ext>
            </a:extLst>
          </p:cNvPr>
          <p:cNvSpPr/>
          <p:nvPr/>
        </p:nvSpPr>
        <p:spPr>
          <a:xfrm>
            <a:off x="1750225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5CB92978-14A7-46BB-9498-1457B2772A0C}"/>
              </a:ext>
            </a:extLst>
          </p:cNvPr>
          <p:cNvSpPr/>
          <p:nvPr/>
        </p:nvSpPr>
        <p:spPr>
          <a:xfrm>
            <a:off x="1587466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27E31796-DB20-4506-AA6E-4EF4F5E0138C}"/>
              </a:ext>
            </a:extLst>
          </p:cNvPr>
          <p:cNvSpPr/>
          <p:nvPr/>
        </p:nvSpPr>
        <p:spPr>
          <a:xfrm>
            <a:off x="1668846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0583DE4-9540-44BD-A694-844CFA350245}"/>
              </a:ext>
            </a:extLst>
          </p:cNvPr>
          <p:cNvSpPr/>
          <p:nvPr/>
        </p:nvSpPr>
        <p:spPr>
          <a:xfrm>
            <a:off x="1750225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4F522A37-A747-4B45-990D-65CE7FF11B87}"/>
              </a:ext>
            </a:extLst>
          </p:cNvPr>
          <p:cNvSpPr/>
          <p:nvPr/>
        </p:nvSpPr>
        <p:spPr>
          <a:xfrm>
            <a:off x="1587466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7EF011F-4A89-4F45-8147-8E771C4FD46B}"/>
              </a:ext>
            </a:extLst>
          </p:cNvPr>
          <p:cNvSpPr/>
          <p:nvPr/>
        </p:nvSpPr>
        <p:spPr>
          <a:xfrm>
            <a:off x="1668846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283A83BA-00B2-4D37-B917-E5A62A0AED6F}"/>
              </a:ext>
            </a:extLst>
          </p:cNvPr>
          <p:cNvSpPr/>
          <p:nvPr/>
        </p:nvSpPr>
        <p:spPr>
          <a:xfrm>
            <a:off x="1750225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6F085CFC-8DF7-4D33-9002-F2F2D32E7AAA}"/>
              </a:ext>
            </a:extLst>
          </p:cNvPr>
          <p:cNvSpPr/>
          <p:nvPr/>
        </p:nvSpPr>
        <p:spPr>
          <a:xfrm>
            <a:off x="1587466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A0FAD231-B63B-4283-ABAC-1DCB3712C6F8}"/>
              </a:ext>
            </a:extLst>
          </p:cNvPr>
          <p:cNvSpPr/>
          <p:nvPr/>
        </p:nvSpPr>
        <p:spPr>
          <a:xfrm>
            <a:off x="1668846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6C0BAA7D-63C6-49CF-94D3-8F6DB7127CCE}"/>
              </a:ext>
            </a:extLst>
          </p:cNvPr>
          <p:cNvSpPr/>
          <p:nvPr/>
        </p:nvSpPr>
        <p:spPr>
          <a:xfrm>
            <a:off x="1750225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8301549C-2B41-4ACF-89C9-7E8ADCD462C7}"/>
              </a:ext>
            </a:extLst>
          </p:cNvPr>
          <p:cNvSpPr/>
          <p:nvPr/>
        </p:nvSpPr>
        <p:spPr>
          <a:xfrm>
            <a:off x="1587466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1B44430-68CC-49FC-9533-A96844F60413}"/>
              </a:ext>
            </a:extLst>
          </p:cNvPr>
          <p:cNvSpPr/>
          <p:nvPr/>
        </p:nvSpPr>
        <p:spPr>
          <a:xfrm>
            <a:off x="1668846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54A0C183-5B9B-4441-80FA-5F69FFAA9D7A}"/>
              </a:ext>
            </a:extLst>
          </p:cNvPr>
          <p:cNvSpPr/>
          <p:nvPr/>
        </p:nvSpPr>
        <p:spPr>
          <a:xfrm>
            <a:off x="1750225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DE0C6B07-FE75-45E2-9543-34EC67A0E504}"/>
              </a:ext>
            </a:extLst>
          </p:cNvPr>
          <p:cNvSpPr/>
          <p:nvPr/>
        </p:nvSpPr>
        <p:spPr>
          <a:xfrm>
            <a:off x="1587466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B8E1BFD-9386-4539-9E7F-EE4BBDEF903D}"/>
              </a:ext>
            </a:extLst>
          </p:cNvPr>
          <p:cNvSpPr/>
          <p:nvPr/>
        </p:nvSpPr>
        <p:spPr>
          <a:xfrm>
            <a:off x="1668846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4BC40F60-5E59-4361-8AF4-52773EB1B122}"/>
              </a:ext>
            </a:extLst>
          </p:cNvPr>
          <p:cNvSpPr/>
          <p:nvPr/>
        </p:nvSpPr>
        <p:spPr>
          <a:xfrm>
            <a:off x="1750225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5AD24C3-7F64-434E-8718-A660215F3B49}"/>
              </a:ext>
            </a:extLst>
          </p:cNvPr>
          <p:cNvSpPr/>
          <p:nvPr/>
        </p:nvSpPr>
        <p:spPr>
          <a:xfrm>
            <a:off x="1587466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8F1F3C0B-7477-427D-B1F7-B8BF22B04193}"/>
              </a:ext>
            </a:extLst>
          </p:cNvPr>
          <p:cNvSpPr/>
          <p:nvPr/>
        </p:nvSpPr>
        <p:spPr>
          <a:xfrm>
            <a:off x="1668846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8E3A883C-21CC-4D5D-A1DF-EAEF35BDFE63}"/>
              </a:ext>
            </a:extLst>
          </p:cNvPr>
          <p:cNvSpPr/>
          <p:nvPr/>
        </p:nvSpPr>
        <p:spPr>
          <a:xfrm>
            <a:off x="1750225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DD5FA5E-F799-4F0E-8E2E-17B548336214}"/>
              </a:ext>
            </a:extLst>
          </p:cNvPr>
          <p:cNvSpPr/>
          <p:nvPr/>
        </p:nvSpPr>
        <p:spPr>
          <a:xfrm>
            <a:off x="1587466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DE48D473-D55F-4595-9FCE-415D7E407FCE}"/>
              </a:ext>
            </a:extLst>
          </p:cNvPr>
          <p:cNvSpPr/>
          <p:nvPr/>
        </p:nvSpPr>
        <p:spPr>
          <a:xfrm>
            <a:off x="1668846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7592C3-20C8-4A74-9842-C76A7FA671FA}"/>
              </a:ext>
            </a:extLst>
          </p:cNvPr>
          <p:cNvSpPr/>
          <p:nvPr/>
        </p:nvSpPr>
        <p:spPr>
          <a:xfrm>
            <a:off x="1750225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5286D6E3-4DFE-4444-A336-8362B902C843}"/>
              </a:ext>
            </a:extLst>
          </p:cNvPr>
          <p:cNvSpPr/>
          <p:nvPr/>
        </p:nvSpPr>
        <p:spPr>
          <a:xfrm>
            <a:off x="1587466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929AC2A8-0C03-4732-8F82-2A33827D981E}"/>
              </a:ext>
            </a:extLst>
          </p:cNvPr>
          <p:cNvSpPr/>
          <p:nvPr/>
        </p:nvSpPr>
        <p:spPr>
          <a:xfrm>
            <a:off x="1668846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64EEE79-D9C2-410E-8B5C-C9BF3BF2DE27}"/>
              </a:ext>
            </a:extLst>
          </p:cNvPr>
          <p:cNvSpPr/>
          <p:nvPr/>
        </p:nvSpPr>
        <p:spPr>
          <a:xfrm>
            <a:off x="1750225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E1DA9A4-BBF4-4B04-BF43-694D907D88D9}"/>
              </a:ext>
            </a:extLst>
          </p:cNvPr>
          <p:cNvSpPr/>
          <p:nvPr/>
        </p:nvSpPr>
        <p:spPr>
          <a:xfrm>
            <a:off x="1587466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3FF2974D-B9E3-43E8-8EB5-0BCFD11919FC}"/>
              </a:ext>
            </a:extLst>
          </p:cNvPr>
          <p:cNvSpPr/>
          <p:nvPr/>
        </p:nvSpPr>
        <p:spPr>
          <a:xfrm>
            <a:off x="1668846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1C3BC7F-D332-4017-AD60-6C6D66162A08}"/>
              </a:ext>
            </a:extLst>
          </p:cNvPr>
          <p:cNvSpPr/>
          <p:nvPr/>
        </p:nvSpPr>
        <p:spPr>
          <a:xfrm>
            <a:off x="1750225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3972386-8252-48DD-A8FE-582DA570F0C1}"/>
              </a:ext>
            </a:extLst>
          </p:cNvPr>
          <p:cNvSpPr/>
          <p:nvPr/>
        </p:nvSpPr>
        <p:spPr>
          <a:xfrm>
            <a:off x="1587466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284AC06-80A0-4FA4-9912-11D196CBFF15}"/>
              </a:ext>
            </a:extLst>
          </p:cNvPr>
          <p:cNvSpPr/>
          <p:nvPr/>
        </p:nvSpPr>
        <p:spPr>
          <a:xfrm>
            <a:off x="1668846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EFE6A25-E9DE-4C19-8C23-7930BCBEB73A}"/>
              </a:ext>
            </a:extLst>
          </p:cNvPr>
          <p:cNvSpPr/>
          <p:nvPr/>
        </p:nvSpPr>
        <p:spPr>
          <a:xfrm>
            <a:off x="1750225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19394A7-2AC6-4C55-B5B6-40ABDE484E49}"/>
              </a:ext>
            </a:extLst>
          </p:cNvPr>
          <p:cNvSpPr/>
          <p:nvPr/>
        </p:nvSpPr>
        <p:spPr>
          <a:xfrm>
            <a:off x="1587466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D95B19B0-89D9-4A22-9610-275E1D1DA882}"/>
              </a:ext>
            </a:extLst>
          </p:cNvPr>
          <p:cNvSpPr/>
          <p:nvPr/>
        </p:nvSpPr>
        <p:spPr>
          <a:xfrm>
            <a:off x="1668846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25344F6D-D46B-43D0-B8D3-D37D0C6E7AFD}"/>
              </a:ext>
            </a:extLst>
          </p:cNvPr>
          <p:cNvSpPr/>
          <p:nvPr/>
        </p:nvSpPr>
        <p:spPr>
          <a:xfrm>
            <a:off x="1750225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97C34FA-CC85-4104-BF1B-2AD5B8B0A7C2}"/>
              </a:ext>
            </a:extLst>
          </p:cNvPr>
          <p:cNvSpPr/>
          <p:nvPr/>
        </p:nvSpPr>
        <p:spPr>
          <a:xfrm>
            <a:off x="1587466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55A16871-A880-4BE0-A62E-AD135232E047}"/>
              </a:ext>
            </a:extLst>
          </p:cNvPr>
          <p:cNvSpPr/>
          <p:nvPr/>
        </p:nvSpPr>
        <p:spPr>
          <a:xfrm>
            <a:off x="1668846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041A0F54-74E7-4863-A7A5-F76847261D40}"/>
              </a:ext>
            </a:extLst>
          </p:cNvPr>
          <p:cNvSpPr/>
          <p:nvPr/>
        </p:nvSpPr>
        <p:spPr>
          <a:xfrm>
            <a:off x="1750225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1DE3051E-59E5-4086-AF40-5D9064B9CA53}"/>
              </a:ext>
            </a:extLst>
          </p:cNvPr>
          <p:cNvSpPr/>
          <p:nvPr/>
        </p:nvSpPr>
        <p:spPr>
          <a:xfrm>
            <a:off x="1587466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036A614-8FFE-4DB8-B7D6-CEACF877A67E}"/>
              </a:ext>
            </a:extLst>
          </p:cNvPr>
          <p:cNvSpPr/>
          <p:nvPr/>
        </p:nvSpPr>
        <p:spPr>
          <a:xfrm>
            <a:off x="1668846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FD5C4041-D28A-437F-B96F-ACE8A8E88E07}"/>
              </a:ext>
            </a:extLst>
          </p:cNvPr>
          <p:cNvSpPr/>
          <p:nvPr/>
        </p:nvSpPr>
        <p:spPr>
          <a:xfrm>
            <a:off x="1750225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CD54D0A4-D504-4422-9D14-7129B376D8A1}"/>
              </a:ext>
            </a:extLst>
          </p:cNvPr>
          <p:cNvSpPr/>
          <p:nvPr/>
        </p:nvSpPr>
        <p:spPr>
          <a:xfrm>
            <a:off x="1587466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DDCF873-2B1F-4715-B476-D8133AFB85DB}"/>
              </a:ext>
            </a:extLst>
          </p:cNvPr>
          <p:cNvSpPr/>
          <p:nvPr/>
        </p:nvSpPr>
        <p:spPr>
          <a:xfrm>
            <a:off x="1668846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3A3E722-3AB6-405D-902F-5253BC5B6E2C}"/>
              </a:ext>
            </a:extLst>
          </p:cNvPr>
          <p:cNvSpPr/>
          <p:nvPr/>
        </p:nvSpPr>
        <p:spPr>
          <a:xfrm>
            <a:off x="1750225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74BBDD53-F53E-4A98-BDDE-FABA1E871509}"/>
              </a:ext>
            </a:extLst>
          </p:cNvPr>
          <p:cNvSpPr/>
          <p:nvPr/>
        </p:nvSpPr>
        <p:spPr>
          <a:xfrm>
            <a:off x="1587466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32B737CE-1F88-4672-9010-43541AB954D4}"/>
              </a:ext>
            </a:extLst>
          </p:cNvPr>
          <p:cNvSpPr/>
          <p:nvPr/>
        </p:nvSpPr>
        <p:spPr>
          <a:xfrm>
            <a:off x="1668846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92BD43E-9FDA-43F9-8D2F-46F677BA1AE5}"/>
              </a:ext>
            </a:extLst>
          </p:cNvPr>
          <p:cNvSpPr/>
          <p:nvPr/>
        </p:nvSpPr>
        <p:spPr>
          <a:xfrm>
            <a:off x="1750225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F9DD2977-D272-4CAD-8580-89F93FA86857}"/>
              </a:ext>
            </a:extLst>
          </p:cNvPr>
          <p:cNvSpPr/>
          <p:nvPr/>
        </p:nvSpPr>
        <p:spPr>
          <a:xfrm>
            <a:off x="1587466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6A3A94E4-97F4-4F75-9577-8B6907721EDA}"/>
              </a:ext>
            </a:extLst>
          </p:cNvPr>
          <p:cNvSpPr/>
          <p:nvPr/>
        </p:nvSpPr>
        <p:spPr>
          <a:xfrm>
            <a:off x="1668846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83C06D1F-7180-43A7-B7CB-A23C9792D15E}"/>
              </a:ext>
            </a:extLst>
          </p:cNvPr>
          <p:cNvSpPr/>
          <p:nvPr/>
        </p:nvSpPr>
        <p:spPr>
          <a:xfrm>
            <a:off x="1750225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99448B90-B571-4C7A-B889-5262F6921E43}"/>
              </a:ext>
            </a:extLst>
          </p:cNvPr>
          <p:cNvSpPr/>
          <p:nvPr/>
        </p:nvSpPr>
        <p:spPr>
          <a:xfrm>
            <a:off x="1587466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539DFC9-A2CC-4B10-8CDD-92F54427008E}"/>
              </a:ext>
            </a:extLst>
          </p:cNvPr>
          <p:cNvSpPr/>
          <p:nvPr/>
        </p:nvSpPr>
        <p:spPr>
          <a:xfrm>
            <a:off x="1668846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0A0EBC3-BB58-41FF-B633-B1C96AF02426}"/>
              </a:ext>
            </a:extLst>
          </p:cNvPr>
          <p:cNvSpPr/>
          <p:nvPr/>
        </p:nvSpPr>
        <p:spPr>
          <a:xfrm>
            <a:off x="1750225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EE7A447-96E4-4F55-883B-C33F089A8A3F}"/>
              </a:ext>
            </a:extLst>
          </p:cNvPr>
          <p:cNvSpPr/>
          <p:nvPr/>
        </p:nvSpPr>
        <p:spPr>
          <a:xfrm>
            <a:off x="1587466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9F25DE5-54D6-4371-BCC1-985D7DFEB8DF}"/>
              </a:ext>
            </a:extLst>
          </p:cNvPr>
          <p:cNvSpPr/>
          <p:nvPr/>
        </p:nvSpPr>
        <p:spPr>
          <a:xfrm>
            <a:off x="1668846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BAE6989-E20E-4A81-9D9D-F175B46D41FC}"/>
              </a:ext>
            </a:extLst>
          </p:cNvPr>
          <p:cNvSpPr/>
          <p:nvPr/>
        </p:nvSpPr>
        <p:spPr>
          <a:xfrm>
            <a:off x="1750225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A682C60-111F-4337-A623-3A7CF8D6A4D6}"/>
              </a:ext>
            </a:extLst>
          </p:cNvPr>
          <p:cNvSpPr/>
          <p:nvPr/>
        </p:nvSpPr>
        <p:spPr>
          <a:xfrm>
            <a:off x="1587466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F69696F1-01BF-4390-8108-345A365F96BF}"/>
              </a:ext>
            </a:extLst>
          </p:cNvPr>
          <p:cNvSpPr/>
          <p:nvPr/>
        </p:nvSpPr>
        <p:spPr>
          <a:xfrm>
            <a:off x="1668846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309B11F-9461-47C7-B97B-4840C408F552}"/>
              </a:ext>
            </a:extLst>
          </p:cNvPr>
          <p:cNvSpPr/>
          <p:nvPr/>
        </p:nvSpPr>
        <p:spPr>
          <a:xfrm>
            <a:off x="1750225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76BCF5C-39F2-47E1-98CD-5B225A5451EE}"/>
              </a:ext>
            </a:extLst>
          </p:cNvPr>
          <p:cNvSpPr/>
          <p:nvPr/>
        </p:nvSpPr>
        <p:spPr>
          <a:xfrm>
            <a:off x="1587466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DE8AF77-AE6A-4199-93A5-C73D8E3CD9A4}"/>
              </a:ext>
            </a:extLst>
          </p:cNvPr>
          <p:cNvSpPr/>
          <p:nvPr/>
        </p:nvSpPr>
        <p:spPr>
          <a:xfrm>
            <a:off x="1668846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112C7FF-C6FA-4CBE-81AA-9F671B2B5394}"/>
              </a:ext>
            </a:extLst>
          </p:cNvPr>
          <p:cNvSpPr/>
          <p:nvPr/>
        </p:nvSpPr>
        <p:spPr>
          <a:xfrm>
            <a:off x="1750225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84B22CD-0F4C-4653-B205-F2D73A0B0048}"/>
              </a:ext>
            </a:extLst>
          </p:cNvPr>
          <p:cNvSpPr/>
          <p:nvPr/>
        </p:nvSpPr>
        <p:spPr>
          <a:xfrm>
            <a:off x="1587466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4C58602-B090-4590-BCF9-0EF220FDBA01}"/>
              </a:ext>
            </a:extLst>
          </p:cNvPr>
          <p:cNvSpPr/>
          <p:nvPr/>
        </p:nvSpPr>
        <p:spPr>
          <a:xfrm>
            <a:off x="1668846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3C79B76-3679-49DB-B64B-0302AF1142B4}"/>
              </a:ext>
            </a:extLst>
          </p:cNvPr>
          <p:cNvSpPr/>
          <p:nvPr/>
        </p:nvSpPr>
        <p:spPr>
          <a:xfrm>
            <a:off x="1750225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9783F479-13AC-45FE-989A-73D37B52D2FD}"/>
              </a:ext>
            </a:extLst>
          </p:cNvPr>
          <p:cNvGrpSpPr/>
          <p:nvPr/>
        </p:nvGrpSpPr>
        <p:grpSpPr>
          <a:xfrm>
            <a:off x="1506086" y="169012"/>
            <a:ext cx="81380" cy="4650471"/>
            <a:chOff x="1506086" y="169012"/>
            <a:chExt cx="81380" cy="4650471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F2E4787-0460-452E-B4F8-A7AA1D10C03B}"/>
                </a:ext>
              </a:extLst>
            </p:cNvPr>
            <p:cNvSpPr/>
            <p:nvPr/>
          </p:nvSpPr>
          <p:spPr>
            <a:xfrm>
              <a:off x="1506086" y="16901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02EA680-4720-40E6-AE65-35EBE7F81707}"/>
                </a:ext>
              </a:extLst>
            </p:cNvPr>
            <p:cNvSpPr/>
            <p:nvPr/>
          </p:nvSpPr>
          <p:spPr>
            <a:xfrm>
              <a:off x="1506086" y="33501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754FCE13-DF24-4942-805F-F87519C1277F}"/>
                </a:ext>
              </a:extLst>
            </p:cNvPr>
            <p:cNvSpPr/>
            <p:nvPr/>
          </p:nvSpPr>
          <p:spPr>
            <a:xfrm>
              <a:off x="1506086" y="50102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452B27D4-63BC-4908-9CAB-0057B340A18E}"/>
                </a:ext>
              </a:extLst>
            </p:cNvPr>
            <p:cNvSpPr/>
            <p:nvPr/>
          </p:nvSpPr>
          <p:spPr>
            <a:xfrm>
              <a:off x="1506086" y="66703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B1B9B80-3081-4542-9126-BCE43FE06412}"/>
                </a:ext>
              </a:extLst>
            </p:cNvPr>
            <p:cNvSpPr/>
            <p:nvPr/>
          </p:nvSpPr>
          <p:spPr>
            <a:xfrm>
              <a:off x="1506086" y="83304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4BEA2E50-1DE0-41FF-85B5-82AC4B63F22B}"/>
                </a:ext>
              </a:extLst>
            </p:cNvPr>
            <p:cNvSpPr/>
            <p:nvPr/>
          </p:nvSpPr>
          <p:spPr>
            <a:xfrm>
              <a:off x="1506086" y="99904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FEB5F31-7EA5-40AC-B0F7-35FFC8ADC153}"/>
                </a:ext>
              </a:extLst>
            </p:cNvPr>
            <p:cNvSpPr/>
            <p:nvPr/>
          </p:nvSpPr>
          <p:spPr>
            <a:xfrm>
              <a:off x="1506086" y="116505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B77B86F8-E5CE-4CFC-9738-115BF14EF009}"/>
                </a:ext>
              </a:extLst>
            </p:cNvPr>
            <p:cNvSpPr/>
            <p:nvPr/>
          </p:nvSpPr>
          <p:spPr>
            <a:xfrm>
              <a:off x="1506086" y="133106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1A7BF5D7-BF22-4665-900D-200610074852}"/>
                </a:ext>
              </a:extLst>
            </p:cNvPr>
            <p:cNvSpPr/>
            <p:nvPr/>
          </p:nvSpPr>
          <p:spPr>
            <a:xfrm>
              <a:off x="1506086" y="149706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12DD54AA-1A2E-4F5C-AC75-99B3B6F1CE49}"/>
                </a:ext>
              </a:extLst>
            </p:cNvPr>
            <p:cNvSpPr/>
            <p:nvPr/>
          </p:nvSpPr>
          <p:spPr>
            <a:xfrm>
              <a:off x="1506086" y="175968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9756EA4A-8BBC-42FA-BA38-24C918576AAB}"/>
                </a:ext>
              </a:extLst>
            </p:cNvPr>
            <p:cNvSpPr/>
            <p:nvPr/>
          </p:nvSpPr>
          <p:spPr>
            <a:xfrm>
              <a:off x="1506086" y="192569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1A1F043-7682-4FC7-985A-1501A18909DE}"/>
                </a:ext>
              </a:extLst>
            </p:cNvPr>
            <p:cNvSpPr/>
            <p:nvPr/>
          </p:nvSpPr>
          <p:spPr>
            <a:xfrm>
              <a:off x="1506086" y="209170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B6779095-83FB-492A-9DE1-26DDC67B147F}"/>
                </a:ext>
              </a:extLst>
            </p:cNvPr>
            <p:cNvSpPr/>
            <p:nvPr/>
          </p:nvSpPr>
          <p:spPr>
            <a:xfrm>
              <a:off x="1506086" y="225770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1E364376-54E9-4089-8B5C-4D370E87F548}"/>
                </a:ext>
              </a:extLst>
            </p:cNvPr>
            <p:cNvSpPr/>
            <p:nvPr/>
          </p:nvSpPr>
          <p:spPr>
            <a:xfrm>
              <a:off x="1506086" y="2423715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B10AF5A1-026A-4A57-B43E-066B0D7B9164}"/>
                </a:ext>
              </a:extLst>
            </p:cNvPr>
            <p:cNvSpPr/>
            <p:nvPr/>
          </p:nvSpPr>
          <p:spPr>
            <a:xfrm>
              <a:off x="1506086" y="258972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540B37DB-3E78-4C6D-ACE8-FEBE62A0D16C}"/>
                </a:ext>
              </a:extLst>
            </p:cNvPr>
            <p:cNvSpPr/>
            <p:nvPr/>
          </p:nvSpPr>
          <p:spPr>
            <a:xfrm>
              <a:off x="1506086" y="275572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70DEA1D-7B62-44FB-B12B-53554561ADA9}"/>
                </a:ext>
              </a:extLst>
            </p:cNvPr>
            <p:cNvSpPr/>
            <p:nvPr/>
          </p:nvSpPr>
          <p:spPr>
            <a:xfrm>
              <a:off x="1506086" y="292173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504D1A0-8D75-42B0-B457-D94963102483}"/>
                </a:ext>
              </a:extLst>
            </p:cNvPr>
            <p:cNvSpPr/>
            <p:nvPr/>
          </p:nvSpPr>
          <p:spPr>
            <a:xfrm>
              <a:off x="1506086" y="308774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693C23EE-0D05-4258-85D8-1BB7710C82DE}"/>
                </a:ext>
              </a:extLst>
            </p:cNvPr>
            <p:cNvSpPr/>
            <p:nvPr/>
          </p:nvSpPr>
          <p:spPr>
            <a:xfrm>
              <a:off x="1506086" y="335354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A43B68FE-D50C-40F5-AFC9-D0FE0BB66457}"/>
                </a:ext>
              </a:extLst>
            </p:cNvPr>
            <p:cNvSpPr/>
            <p:nvPr/>
          </p:nvSpPr>
          <p:spPr>
            <a:xfrm>
              <a:off x="1506086" y="351954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C6B5512-4F97-4804-81A0-AAB672261253}"/>
                </a:ext>
              </a:extLst>
            </p:cNvPr>
            <p:cNvSpPr/>
            <p:nvPr/>
          </p:nvSpPr>
          <p:spPr>
            <a:xfrm>
              <a:off x="1506086" y="368555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DACE663-06E9-405B-90F9-658B923662F5}"/>
                </a:ext>
              </a:extLst>
            </p:cNvPr>
            <p:cNvSpPr/>
            <p:nvPr/>
          </p:nvSpPr>
          <p:spPr>
            <a:xfrm>
              <a:off x="1506086" y="385156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09AFCB6C-33A3-4C2F-AE90-5D17A6B72A36}"/>
                </a:ext>
              </a:extLst>
            </p:cNvPr>
            <p:cNvSpPr/>
            <p:nvPr/>
          </p:nvSpPr>
          <p:spPr>
            <a:xfrm>
              <a:off x="1506086" y="401757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5CD4703-9FA6-4B00-A04B-DC887B95C8B9}"/>
                </a:ext>
              </a:extLst>
            </p:cNvPr>
            <p:cNvSpPr/>
            <p:nvPr/>
          </p:nvSpPr>
          <p:spPr>
            <a:xfrm>
              <a:off x="1506086" y="418357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DFFE60-7AB8-4949-86E7-552FFC2881F4}"/>
                </a:ext>
              </a:extLst>
            </p:cNvPr>
            <p:cNvSpPr/>
            <p:nvPr/>
          </p:nvSpPr>
          <p:spPr>
            <a:xfrm>
              <a:off x="1506086" y="434958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26C1E214-12F1-446C-B682-2FB312CBAA1C}"/>
                </a:ext>
              </a:extLst>
            </p:cNvPr>
            <p:cNvSpPr/>
            <p:nvPr/>
          </p:nvSpPr>
          <p:spPr>
            <a:xfrm>
              <a:off x="1506086" y="451559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69ADF7FE-4677-4C52-8C2C-7DCD5C13D5B1}"/>
                </a:ext>
              </a:extLst>
            </p:cNvPr>
            <p:cNvSpPr/>
            <p:nvPr/>
          </p:nvSpPr>
          <p:spPr>
            <a:xfrm>
              <a:off x="1506086" y="468159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en-IN" sz="800" dirty="0"/>
            </a:p>
          </p:txBody>
        </p:sp>
      </p:grp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8379974-8424-4EB1-8959-F2BBFEF702DD}"/>
              </a:ext>
            </a:extLst>
          </p:cNvPr>
          <p:cNvSpPr/>
          <p:nvPr/>
        </p:nvSpPr>
        <p:spPr>
          <a:xfrm>
            <a:off x="1587466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A2B90C0-C128-4C36-AE10-401325AFC6BC}"/>
              </a:ext>
            </a:extLst>
          </p:cNvPr>
          <p:cNvSpPr/>
          <p:nvPr/>
        </p:nvSpPr>
        <p:spPr>
          <a:xfrm>
            <a:off x="1668846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D63D166-0888-48BC-AC14-BC4ECDFBBBE4}"/>
              </a:ext>
            </a:extLst>
          </p:cNvPr>
          <p:cNvSpPr/>
          <p:nvPr/>
        </p:nvSpPr>
        <p:spPr>
          <a:xfrm>
            <a:off x="1750225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583FBDCE-83EA-4683-B81F-D21FB033CD32}"/>
              </a:ext>
            </a:extLst>
          </p:cNvPr>
          <p:cNvSpPr/>
          <p:nvPr/>
        </p:nvSpPr>
        <p:spPr>
          <a:xfrm>
            <a:off x="2941345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D6CC98BE-517B-4AA3-8E24-2D9AF1329509}"/>
              </a:ext>
            </a:extLst>
          </p:cNvPr>
          <p:cNvSpPr/>
          <p:nvPr/>
        </p:nvSpPr>
        <p:spPr>
          <a:xfrm>
            <a:off x="3022725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AC9A6E74-2051-40E6-944A-7BC8CC70E3A0}"/>
              </a:ext>
            </a:extLst>
          </p:cNvPr>
          <p:cNvSpPr/>
          <p:nvPr/>
        </p:nvSpPr>
        <p:spPr>
          <a:xfrm>
            <a:off x="3104104" y="16901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FCB7315A-0114-4DAF-8C88-0EF42A5BF00D}"/>
              </a:ext>
            </a:extLst>
          </p:cNvPr>
          <p:cNvSpPr/>
          <p:nvPr/>
        </p:nvSpPr>
        <p:spPr>
          <a:xfrm>
            <a:off x="2941345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D67CC2AB-9B64-4799-AE2F-98FA2B099E91}"/>
              </a:ext>
            </a:extLst>
          </p:cNvPr>
          <p:cNvSpPr/>
          <p:nvPr/>
        </p:nvSpPr>
        <p:spPr>
          <a:xfrm>
            <a:off x="3022725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B2E4E27-669A-40E5-91D2-A9505B288A67}"/>
              </a:ext>
            </a:extLst>
          </p:cNvPr>
          <p:cNvSpPr/>
          <p:nvPr/>
        </p:nvSpPr>
        <p:spPr>
          <a:xfrm>
            <a:off x="3104104" y="33501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4652CF69-8CC4-4DE1-BA4A-0AACE349AF68}"/>
              </a:ext>
            </a:extLst>
          </p:cNvPr>
          <p:cNvSpPr/>
          <p:nvPr/>
        </p:nvSpPr>
        <p:spPr>
          <a:xfrm>
            <a:off x="2941345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EF5118CC-FF47-4280-B61D-7B9AEFC232A9}"/>
              </a:ext>
            </a:extLst>
          </p:cNvPr>
          <p:cNvSpPr/>
          <p:nvPr/>
        </p:nvSpPr>
        <p:spPr>
          <a:xfrm>
            <a:off x="3022725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34F1E2E5-5D0E-4B4F-95E1-EE5571056D96}"/>
              </a:ext>
            </a:extLst>
          </p:cNvPr>
          <p:cNvSpPr/>
          <p:nvPr/>
        </p:nvSpPr>
        <p:spPr>
          <a:xfrm>
            <a:off x="3104104" y="50102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1CFF8208-5256-4E30-BEB7-80524904A187}"/>
              </a:ext>
            </a:extLst>
          </p:cNvPr>
          <p:cNvSpPr/>
          <p:nvPr/>
        </p:nvSpPr>
        <p:spPr>
          <a:xfrm>
            <a:off x="2941345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AB5D90F6-E25A-4776-8027-CE21C4C8C870}"/>
              </a:ext>
            </a:extLst>
          </p:cNvPr>
          <p:cNvSpPr/>
          <p:nvPr/>
        </p:nvSpPr>
        <p:spPr>
          <a:xfrm>
            <a:off x="3022725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27207BC-C037-4106-9703-BA081B183153}"/>
              </a:ext>
            </a:extLst>
          </p:cNvPr>
          <p:cNvSpPr/>
          <p:nvPr/>
        </p:nvSpPr>
        <p:spPr>
          <a:xfrm>
            <a:off x="3104104" y="66703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8DCA4A46-A3D3-43B5-A926-6042BC1166F3}"/>
              </a:ext>
            </a:extLst>
          </p:cNvPr>
          <p:cNvSpPr/>
          <p:nvPr/>
        </p:nvSpPr>
        <p:spPr>
          <a:xfrm>
            <a:off x="2941345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EAD7FDFB-E2F2-4656-A771-6E7D0E84C15D}"/>
              </a:ext>
            </a:extLst>
          </p:cNvPr>
          <p:cNvSpPr/>
          <p:nvPr/>
        </p:nvSpPr>
        <p:spPr>
          <a:xfrm>
            <a:off x="3022725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89DA57C-D804-4266-92ED-C06BC97C4818}"/>
              </a:ext>
            </a:extLst>
          </p:cNvPr>
          <p:cNvSpPr/>
          <p:nvPr/>
        </p:nvSpPr>
        <p:spPr>
          <a:xfrm>
            <a:off x="3104104" y="83304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FD70BA15-1215-499A-B9B5-8BA800FEDB3A}"/>
              </a:ext>
            </a:extLst>
          </p:cNvPr>
          <p:cNvSpPr/>
          <p:nvPr/>
        </p:nvSpPr>
        <p:spPr>
          <a:xfrm>
            <a:off x="2941345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2652136E-4D3C-4BB4-8753-5341AB241BE2}"/>
              </a:ext>
            </a:extLst>
          </p:cNvPr>
          <p:cNvSpPr/>
          <p:nvPr/>
        </p:nvSpPr>
        <p:spPr>
          <a:xfrm>
            <a:off x="3022725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BC1FF459-0F8F-4A46-AB04-1E786B42FE41}"/>
              </a:ext>
            </a:extLst>
          </p:cNvPr>
          <p:cNvSpPr/>
          <p:nvPr/>
        </p:nvSpPr>
        <p:spPr>
          <a:xfrm>
            <a:off x="3104104" y="99904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A8E91D03-7F37-45E4-AF6E-6AD5B5700430}"/>
              </a:ext>
            </a:extLst>
          </p:cNvPr>
          <p:cNvSpPr/>
          <p:nvPr/>
        </p:nvSpPr>
        <p:spPr>
          <a:xfrm>
            <a:off x="2941345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60C80101-9AFC-43E4-B6CA-22FDB7E1761A}"/>
              </a:ext>
            </a:extLst>
          </p:cNvPr>
          <p:cNvSpPr/>
          <p:nvPr/>
        </p:nvSpPr>
        <p:spPr>
          <a:xfrm>
            <a:off x="3022725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8334FA25-7E52-418E-AAF9-0E7CC9E6A4F5}"/>
              </a:ext>
            </a:extLst>
          </p:cNvPr>
          <p:cNvSpPr/>
          <p:nvPr/>
        </p:nvSpPr>
        <p:spPr>
          <a:xfrm>
            <a:off x="3104104" y="116505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C01195C8-645C-4DC4-AD77-809A5252DD22}"/>
              </a:ext>
            </a:extLst>
          </p:cNvPr>
          <p:cNvSpPr/>
          <p:nvPr/>
        </p:nvSpPr>
        <p:spPr>
          <a:xfrm>
            <a:off x="2941345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A0751537-639E-40A3-863E-C6C54DC95308}"/>
              </a:ext>
            </a:extLst>
          </p:cNvPr>
          <p:cNvSpPr/>
          <p:nvPr/>
        </p:nvSpPr>
        <p:spPr>
          <a:xfrm>
            <a:off x="3022725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279B625B-BFA1-4D8C-BB90-A0D6C748C2CF}"/>
              </a:ext>
            </a:extLst>
          </p:cNvPr>
          <p:cNvSpPr/>
          <p:nvPr/>
        </p:nvSpPr>
        <p:spPr>
          <a:xfrm>
            <a:off x="3104104" y="133106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DBB9E3C2-BAA7-48E5-83A6-DF71FE8BEE25}"/>
              </a:ext>
            </a:extLst>
          </p:cNvPr>
          <p:cNvSpPr/>
          <p:nvPr/>
        </p:nvSpPr>
        <p:spPr>
          <a:xfrm>
            <a:off x="2941345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CF853E07-B949-4747-AF87-2EB5625BA2BC}"/>
              </a:ext>
            </a:extLst>
          </p:cNvPr>
          <p:cNvSpPr/>
          <p:nvPr/>
        </p:nvSpPr>
        <p:spPr>
          <a:xfrm>
            <a:off x="3022725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2F1F3B49-DB34-4F80-927A-FC6B1D8358C3}"/>
              </a:ext>
            </a:extLst>
          </p:cNvPr>
          <p:cNvSpPr/>
          <p:nvPr/>
        </p:nvSpPr>
        <p:spPr>
          <a:xfrm>
            <a:off x="3104104" y="149706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9FE0FACE-8A8A-4D7C-B95F-D7717EFD691C}"/>
              </a:ext>
            </a:extLst>
          </p:cNvPr>
          <p:cNvSpPr/>
          <p:nvPr/>
        </p:nvSpPr>
        <p:spPr>
          <a:xfrm>
            <a:off x="2941345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29FEE3F7-D01B-4331-BF28-FD066D37138C}"/>
              </a:ext>
            </a:extLst>
          </p:cNvPr>
          <p:cNvSpPr/>
          <p:nvPr/>
        </p:nvSpPr>
        <p:spPr>
          <a:xfrm>
            <a:off x="3022725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FE5CAF51-5E4E-4035-B417-CDC66803C5EE}"/>
              </a:ext>
            </a:extLst>
          </p:cNvPr>
          <p:cNvSpPr/>
          <p:nvPr/>
        </p:nvSpPr>
        <p:spPr>
          <a:xfrm>
            <a:off x="3104104" y="175968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B13F6C5B-1AF9-4CBB-AAE0-D0938ACB1484}"/>
              </a:ext>
            </a:extLst>
          </p:cNvPr>
          <p:cNvSpPr/>
          <p:nvPr/>
        </p:nvSpPr>
        <p:spPr>
          <a:xfrm>
            <a:off x="2941345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F46A0891-2931-46EC-97EC-68F772B7CB28}"/>
              </a:ext>
            </a:extLst>
          </p:cNvPr>
          <p:cNvSpPr/>
          <p:nvPr/>
        </p:nvSpPr>
        <p:spPr>
          <a:xfrm>
            <a:off x="3022725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C77DF1DE-92FD-48AF-AF77-B763FD307BEC}"/>
              </a:ext>
            </a:extLst>
          </p:cNvPr>
          <p:cNvSpPr/>
          <p:nvPr/>
        </p:nvSpPr>
        <p:spPr>
          <a:xfrm>
            <a:off x="3104104" y="192569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CF0A19A8-5EAD-4BEE-A2CC-9E343FE27A92}"/>
              </a:ext>
            </a:extLst>
          </p:cNvPr>
          <p:cNvSpPr/>
          <p:nvPr/>
        </p:nvSpPr>
        <p:spPr>
          <a:xfrm>
            <a:off x="2941345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2D5442AC-0E27-486B-876B-38B50D57135D}"/>
              </a:ext>
            </a:extLst>
          </p:cNvPr>
          <p:cNvSpPr/>
          <p:nvPr/>
        </p:nvSpPr>
        <p:spPr>
          <a:xfrm>
            <a:off x="3022725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E917F9B6-CDC5-44CC-AC78-5F50DF7C54D4}"/>
              </a:ext>
            </a:extLst>
          </p:cNvPr>
          <p:cNvSpPr/>
          <p:nvPr/>
        </p:nvSpPr>
        <p:spPr>
          <a:xfrm>
            <a:off x="3104104" y="209170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D2E50429-8015-4F32-80E5-68A9BC3515E3}"/>
              </a:ext>
            </a:extLst>
          </p:cNvPr>
          <p:cNvSpPr/>
          <p:nvPr/>
        </p:nvSpPr>
        <p:spPr>
          <a:xfrm>
            <a:off x="2941345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4D9C475B-8962-4CE5-8754-8C521F07628D}"/>
              </a:ext>
            </a:extLst>
          </p:cNvPr>
          <p:cNvSpPr/>
          <p:nvPr/>
        </p:nvSpPr>
        <p:spPr>
          <a:xfrm>
            <a:off x="3022725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213B9C89-BCC0-4B28-89EA-EF71C85F31AA}"/>
              </a:ext>
            </a:extLst>
          </p:cNvPr>
          <p:cNvSpPr/>
          <p:nvPr/>
        </p:nvSpPr>
        <p:spPr>
          <a:xfrm>
            <a:off x="3104104" y="225770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04BCEE15-2A9D-4CDE-A257-9FF638270A1A}"/>
              </a:ext>
            </a:extLst>
          </p:cNvPr>
          <p:cNvSpPr/>
          <p:nvPr/>
        </p:nvSpPr>
        <p:spPr>
          <a:xfrm>
            <a:off x="2941345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8019691E-68FA-44F7-98FE-39445B991A6A}"/>
              </a:ext>
            </a:extLst>
          </p:cNvPr>
          <p:cNvSpPr/>
          <p:nvPr/>
        </p:nvSpPr>
        <p:spPr>
          <a:xfrm>
            <a:off x="3022725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C0F61115-33AB-4B02-A468-25A3B1176E4C}"/>
              </a:ext>
            </a:extLst>
          </p:cNvPr>
          <p:cNvSpPr/>
          <p:nvPr/>
        </p:nvSpPr>
        <p:spPr>
          <a:xfrm>
            <a:off x="3104104" y="242371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9C5CBFC9-FE79-457C-91BD-E0FC5DD88D10}"/>
              </a:ext>
            </a:extLst>
          </p:cNvPr>
          <p:cNvSpPr/>
          <p:nvPr/>
        </p:nvSpPr>
        <p:spPr>
          <a:xfrm>
            <a:off x="2941345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6F289EC1-9DF6-4791-890E-1ECB4286FBBE}"/>
              </a:ext>
            </a:extLst>
          </p:cNvPr>
          <p:cNvSpPr/>
          <p:nvPr/>
        </p:nvSpPr>
        <p:spPr>
          <a:xfrm>
            <a:off x="3022725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F4C2983-52FC-4677-A3C0-1E85D8E30409}"/>
              </a:ext>
            </a:extLst>
          </p:cNvPr>
          <p:cNvSpPr/>
          <p:nvPr/>
        </p:nvSpPr>
        <p:spPr>
          <a:xfrm>
            <a:off x="3104104" y="258972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ABE09CC2-D46B-4299-8CC2-B649AE581D9C}"/>
              </a:ext>
            </a:extLst>
          </p:cNvPr>
          <p:cNvSpPr/>
          <p:nvPr/>
        </p:nvSpPr>
        <p:spPr>
          <a:xfrm>
            <a:off x="2941345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706CB25A-BB61-4C9A-ACB5-9E441768456B}"/>
              </a:ext>
            </a:extLst>
          </p:cNvPr>
          <p:cNvSpPr/>
          <p:nvPr/>
        </p:nvSpPr>
        <p:spPr>
          <a:xfrm>
            <a:off x="3022725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E97FAE72-F172-438A-AC74-2D2905BE294F}"/>
              </a:ext>
            </a:extLst>
          </p:cNvPr>
          <p:cNvSpPr/>
          <p:nvPr/>
        </p:nvSpPr>
        <p:spPr>
          <a:xfrm>
            <a:off x="3104104" y="275572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BC566D0C-B56B-40B0-96DC-0A19C57C3D9A}"/>
              </a:ext>
            </a:extLst>
          </p:cNvPr>
          <p:cNvSpPr/>
          <p:nvPr/>
        </p:nvSpPr>
        <p:spPr>
          <a:xfrm>
            <a:off x="2941345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92D7E4F1-7B3F-459F-AD72-2CFBD8780719}"/>
              </a:ext>
            </a:extLst>
          </p:cNvPr>
          <p:cNvSpPr/>
          <p:nvPr/>
        </p:nvSpPr>
        <p:spPr>
          <a:xfrm>
            <a:off x="3022725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24EADCFB-EC17-44B8-A98A-0147560B3A38}"/>
              </a:ext>
            </a:extLst>
          </p:cNvPr>
          <p:cNvSpPr/>
          <p:nvPr/>
        </p:nvSpPr>
        <p:spPr>
          <a:xfrm>
            <a:off x="3104104" y="292173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3797263-1584-4462-B57D-CB2C4A8A188B}"/>
              </a:ext>
            </a:extLst>
          </p:cNvPr>
          <p:cNvSpPr/>
          <p:nvPr/>
        </p:nvSpPr>
        <p:spPr>
          <a:xfrm>
            <a:off x="2941345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964266DC-851E-47D4-B243-90084F83662E}"/>
              </a:ext>
            </a:extLst>
          </p:cNvPr>
          <p:cNvSpPr/>
          <p:nvPr/>
        </p:nvSpPr>
        <p:spPr>
          <a:xfrm>
            <a:off x="3022725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B197E945-7EF2-46B1-A7DF-19C97239646D}"/>
              </a:ext>
            </a:extLst>
          </p:cNvPr>
          <p:cNvSpPr/>
          <p:nvPr/>
        </p:nvSpPr>
        <p:spPr>
          <a:xfrm>
            <a:off x="3104104" y="308774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987F8BA2-132D-4F1B-9026-FE8D06A580B1}"/>
              </a:ext>
            </a:extLst>
          </p:cNvPr>
          <p:cNvSpPr/>
          <p:nvPr/>
        </p:nvSpPr>
        <p:spPr>
          <a:xfrm>
            <a:off x="2941345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89FD07F8-0591-48D5-BC28-B71B4F9F8CE2}"/>
              </a:ext>
            </a:extLst>
          </p:cNvPr>
          <p:cNvSpPr/>
          <p:nvPr/>
        </p:nvSpPr>
        <p:spPr>
          <a:xfrm>
            <a:off x="3022725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D05BE70-7DDD-43E7-A64C-EF2F80BB14A3}"/>
              </a:ext>
            </a:extLst>
          </p:cNvPr>
          <p:cNvSpPr/>
          <p:nvPr/>
        </p:nvSpPr>
        <p:spPr>
          <a:xfrm>
            <a:off x="3104104" y="33535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6E135ADB-096A-44A3-907F-E733010EE73F}"/>
              </a:ext>
            </a:extLst>
          </p:cNvPr>
          <p:cNvSpPr/>
          <p:nvPr/>
        </p:nvSpPr>
        <p:spPr>
          <a:xfrm>
            <a:off x="2941345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C0F07D6-B4DC-4CCE-87A8-A1A7ED184F29}"/>
              </a:ext>
            </a:extLst>
          </p:cNvPr>
          <p:cNvSpPr/>
          <p:nvPr/>
        </p:nvSpPr>
        <p:spPr>
          <a:xfrm>
            <a:off x="3022725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BAC8491C-CE3A-4215-B5C6-C7B1AB43B153}"/>
              </a:ext>
            </a:extLst>
          </p:cNvPr>
          <p:cNvSpPr/>
          <p:nvPr/>
        </p:nvSpPr>
        <p:spPr>
          <a:xfrm>
            <a:off x="3104104" y="35195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F99BB088-1571-4CC8-B24D-575E9BD7B7B0}"/>
              </a:ext>
            </a:extLst>
          </p:cNvPr>
          <p:cNvSpPr/>
          <p:nvPr/>
        </p:nvSpPr>
        <p:spPr>
          <a:xfrm>
            <a:off x="2941345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3DE838CE-8E88-43A0-9353-BD4030211873}"/>
              </a:ext>
            </a:extLst>
          </p:cNvPr>
          <p:cNvSpPr/>
          <p:nvPr/>
        </p:nvSpPr>
        <p:spPr>
          <a:xfrm>
            <a:off x="3022725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B33C384B-4044-467B-979A-833F80354E1B}"/>
              </a:ext>
            </a:extLst>
          </p:cNvPr>
          <p:cNvSpPr/>
          <p:nvPr/>
        </p:nvSpPr>
        <p:spPr>
          <a:xfrm>
            <a:off x="3104104" y="36855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26BE4AB0-8420-4BA3-A018-51D5AFA23AA6}"/>
              </a:ext>
            </a:extLst>
          </p:cNvPr>
          <p:cNvSpPr/>
          <p:nvPr/>
        </p:nvSpPr>
        <p:spPr>
          <a:xfrm>
            <a:off x="2941345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CD2435CD-5805-42CD-AEA3-41C82D0ACADB}"/>
              </a:ext>
            </a:extLst>
          </p:cNvPr>
          <p:cNvSpPr/>
          <p:nvPr/>
        </p:nvSpPr>
        <p:spPr>
          <a:xfrm>
            <a:off x="3022725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8BB1B652-E220-4671-BDF1-2CD9DCF53370}"/>
              </a:ext>
            </a:extLst>
          </p:cNvPr>
          <p:cNvSpPr/>
          <p:nvPr/>
        </p:nvSpPr>
        <p:spPr>
          <a:xfrm>
            <a:off x="3104104" y="38515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3D809482-0B71-4381-9C77-F6409CE50285}"/>
              </a:ext>
            </a:extLst>
          </p:cNvPr>
          <p:cNvSpPr/>
          <p:nvPr/>
        </p:nvSpPr>
        <p:spPr>
          <a:xfrm>
            <a:off x="2941345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E0C74F42-23CE-49F6-97FE-360DA5482F85}"/>
              </a:ext>
            </a:extLst>
          </p:cNvPr>
          <p:cNvSpPr/>
          <p:nvPr/>
        </p:nvSpPr>
        <p:spPr>
          <a:xfrm>
            <a:off x="3022725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E8FD9D06-E13C-40C5-AFA1-821E7EAE1D6E}"/>
              </a:ext>
            </a:extLst>
          </p:cNvPr>
          <p:cNvSpPr/>
          <p:nvPr/>
        </p:nvSpPr>
        <p:spPr>
          <a:xfrm>
            <a:off x="3104104" y="40175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F01625E9-FF18-49E1-8C5D-EA78FE3E2954}"/>
              </a:ext>
            </a:extLst>
          </p:cNvPr>
          <p:cNvSpPr/>
          <p:nvPr/>
        </p:nvSpPr>
        <p:spPr>
          <a:xfrm>
            <a:off x="2941345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148B6981-F454-459E-BE0A-426CE537454E}"/>
              </a:ext>
            </a:extLst>
          </p:cNvPr>
          <p:cNvSpPr/>
          <p:nvPr/>
        </p:nvSpPr>
        <p:spPr>
          <a:xfrm>
            <a:off x="3022725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140794F5-67A7-44C2-9C3A-EBFA158F1DDB}"/>
              </a:ext>
            </a:extLst>
          </p:cNvPr>
          <p:cNvSpPr/>
          <p:nvPr/>
        </p:nvSpPr>
        <p:spPr>
          <a:xfrm>
            <a:off x="3104104" y="41835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BC64DA67-4FF2-4A45-9EC9-A0B37C4D79FA}"/>
              </a:ext>
            </a:extLst>
          </p:cNvPr>
          <p:cNvSpPr/>
          <p:nvPr/>
        </p:nvSpPr>
        <p:spPr>
          <a:xfrm>
            <a:off x="2941345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C5B1AD7-8399-4D54-8C4F-650C6E759546}"/>
              </a:ext>
            </a:extLst>
          </p:cNvPr>
          <p:cNvSpPr/>
          <p:nvPr/>
        </p:nvSpPr>
        <p:spPr>
          <a:xfrm>
            <a:off x="3022725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A2AB6A8-A26B-4E2D-9101-40AE04CC9022}"/>
              </a:ext>
            </a:extLst>
          </p:cNvPr>
          <p:cNvSpPr/>
          <p:nvPr/>
        </p:nvSpPr>
        <p:spPr>
          <a:xfrm>
            <a:off x="3104104" y="434958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F8E7999A-3FEB-421B-A1B0-ABFE347C7BC1}"/>
              </a:ext>
            </a:extLst>
          </p:cNvPr>
          <p:cNvSpPr/>
          <p:nvPr/>
        </p:nvSpPr>
        <p:spPr>
          <a:xfrm>
            <a:off x="2941345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BFBF305E-2214-4430-9E40-C6B47A6EFF63}"/>
              </a:ext>
            </a:extLst>
          </p:cNvPr>
          <p:cNvSpPr/>
          <p:nvPr/>
        </p:nvSpPr>
        <p:spPr>
          <a:xfrm>
            <a:off x="3022725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F77B1C-225B-4D81-A597-75F907A2A80B}"/>
              </a:ext>
            </a:extLst>
          </p:cNvPr>
          <p:cNvSpPr/>
          <p:nvPr/>
        </p:nvSpPr>
        <p:spPr>
          <a:xfrm>
            <a:off x="3104104" y="451559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A2ED8AEA-EA17-4D31-B5AA-C0B5E3C7C8C4}"/>
              </a:ext>
            </a:extLst>
          </p:cNvPr>
          <p:cNvGrpSpPr/>
          <p:nvPr/>
        </p:nvGrpSpPr>
        <p:grpSpPr>
          <a:xfrm>
            <a:off x="2859965" y="169012"/>
            <a:ext cx="81380" cy="4650471"/>
            <a:chOff x="2859965" y="169012"/>
            <a:chExt cx="81380" cy="4650471"/>
          </a:xfrm>
        </p:grpSpPr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5205AB78-F8BF-4A9F-BB32-899A0540CD80}"/>
                </a:ext>
              </a:extLst>
            </p:cNvPr>
            <p:cNvSpPr/>
            <p:nvPr/>
          </p:nvSpPr>
          <p:spPr>
            <a:xfrm>
              <a:off x="2859965" y="16901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DEB11E02-7DAA-4728-B98F-683D435D1EF6}"/>
                </a:ext>
              </a:extLst>
            </p:cNvPr>
            <p:cNvSpPr/>
            <p:nvPr/>
          </p:nvSpPr>
          <p:spPr>
            <a:xfrm>
              <a:off x="2859965" y="33501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BB584172-FC5C-4864-A077-82F94664465F}"/>
                </a:ext>
              </a:extLst>
            </p:cNvPr>
            <p:cNvSpPr/>
            <p:nvPr/>
          </p:nvSpPr>
          <p:spPr>
            <a:xfrm>
              <a:off x="2859965" y="50102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14D06A19-F67B-47AB-A65A-19C0C1EEAB60}"/>
                </a:ext>
              </a:extLst>
            </p:cNvPr>
            <p:cNvSpPr/>
            <p:nvPr/>
          </p:nvSpPr>
          <p:spPr>
            <a:xfrm>
              <a:off x="2859965" y="66703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5F3DD325-4B08-403B-AB96-A324FD6F41B9}"/>
                </a:ext>
              </a:extLst>
            </p:cNvPr>
            <p:cNvSpPr/>
            <p:nvPr/>
          </p:nvSpPr>
          <p:spPr>
            <a:xfrm>
              <a:off x="2859965" y="83304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D81CE80A-28DE-4E72-8AC7-B26A75BD17AF}"/>
                </a:ext>
              </a:extLst>
            </p:cNvPr>
            <p:cNvSpPr/>
            <p:nvPr/>
          </p:nvSpPr>
          <p:spPr>
            <a:xfrm>
              <a:off x="2859965" y="99904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3263DBE-1A84-4638-919A-821D4DB83C5E}"/>
                </a:ext>
              </a:extLst>
            </p:cNvPr>
            <p:cNvSpPr/>
            <p:nvPr/>
          </p:nvSpPr>
          <p:spPr>
            <a:xfrm>
              <a:off x="2859965" y="116505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9B9EAD51-8DE7-4715-98CF-868229B9B18D}"/>
                </a:ext>
              </a:extLst>
            </p:cNvPr>
            <p:cNvSpPr/>
            <p:nvPr/>
          </p:nvSpPr>
          <p:spPr>
            <a:xfrm>
              <a:off x="2859965" y="133106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CDF03970-686C-4EF9-A482-9EAC8578EC49}"/>
                </a:ext>
              </a:extLst>
            </p:cNvPr>
            <p:cNvSpPr/>
            <p:nvPr/>
          </p:nvSpPr>
          <p:spPr>
            <a:xfrm>
              <a:off x="2859965" y="149706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9B5124AA-558D-4A56-9BF0-004533826DCC}"/>
                </a:ext>
              </a:extLst>
            </p:cNvPr>
            <p:cNvSpPr/>
            <p:nvPr/>
          </p:nvSpPr>
          <p:spPr>
            <a:xfrm>
              <a:off x="2859965" y="175968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2F00A14B-6CC2-44D7-ABFA-1475268FE709}"/>
                </a:ext>
              </a:extLst>
            </p:cNvPr>
            <p:cNvSpPr/>
            <p:nvPr/>
          </p:nvSpPr>
          <p:spPr>
            <a:xfrm>
              <a:off x="2859965" y="192569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65A1B2AE-1FFD-4C37-B03E-14F72755EF05}"/>
                </a:ext>
              </a:extLst>
            </p:cNvPr>
            <p:cNvSpPr/>
            <p:nvPr/>
          </p:nvSpPr>
          <p:spPr>
            <a:xfrm>
              <a:off x="2859965" y="209170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55D5E9D9-5679-4850-A98B-C3C021CBDF0A}"/>
                </a:ext>
              </a:extLst>
            </p:cNvPr>
            <p:cNvSpPr/>
            <p:nvPr/>
          </p:nvSpPr>
          <p:spPr>
            <a:xfrm>
              <a:off x="2859965" y="225770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6BAED5A9-9DF0-4B2C-AFBA-975C3B513017}"/>
                </a:ext>
              </a:extLst>
            </p:cNvPr>
            <p:cNvSpPr/>
            <p:nvPr/>
          </p:nvSpPr>
          <p:spPr>
            <a:xfrm>
              <a:off x="2859965" y="2423715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D4A0D4D2-7380-4111-8C98-DD0619C3B12F}"/>
                </a:ext>
              </a:extLst>
            </p:cNvPr>
            <p:cNvSpPr/>
            <p:nvPr/>
          </p:nvSpPr>
          <p:spPr>
            <a:xfrm>
              <a:off x="2859965" y="258972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35D67D10-D31F-4EFA-A084-77C4307BE4B3}"/>
                </a:ext>
              </a:extLst>
            </p:cNvPr>
            <p:cNvSpPr/>
            <p:nvPr/>
          </p:nvSpPr>
          <p:spPr>
            <a:xfrm>
              <a:off x="2859965" y="275572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E358FEF-FA38-4ACD-99DB-8C8A237B6BD2}"/>
                </a:ext>
              </a:extLst>
            </p:cNvPr>
            <p:cNvSpPr/>
            <p:nvPr/>
          </p:nvSpPr>
          <p:spPr>
            <a:xfrm>
              <a:off x="2859965" y="292173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4AA06D17-75AA-4E82-8EC0-BF3CC660F49D}"/>
                </a:ext>
              </a:extLst>
            </p:cNvPr>
            <p:cNvSpPr/>
            <p:nvPr/>
          </p:nvSpPr>
          <p:spPr>
            <a:xfrm>
              <a:off x="2859965" y="308774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56AFF0DD-5549-495C-B642-65AE453D8E4C}"/>
                </a:ext>
              </a:extLst>
            </p:cNvPr>
            <p:cNvSpPr/>
            <p:nvPr/>
          </p:nvSpPr>
          <p:spPr>
            <a:xfrm>
              <a:off x="2859965" y="3353542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46EBC2EB-3B13-4F99-8782-7E62C0970221}"/>
                </a:ext>
              </a:extLst>
            </p:cNvPr>
            <p:cNvSpPr/>
            <p:nvPr/>
          </p:nvSpPr>
          <p:spPr>
            <a:xfrm>
              <a:off x="2859965" y="3519549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16BDE5F-1904-48E8-8DFE-820679B60949}"/>
                </a:ext>
              </a:extLst>
            </p:cNvPr>
            <p:cNvSpPr/>
            <p:nvPr/>
          </p:nvSpPr>
          <p:spPr>
            <a:xfrm>
              <a:off x="2859965" y="3685556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EE73C81C-D021-46A9-B555-A6A490FB3C5D}"/>
                </a:ext>
              </a:extLst>
            </p:cNvPr>
            <p:cNvSpPr/>
            <p:nvPr/>
          </p:nvSpPr>
          <p:spPr>
            <a:xfrm>
              <a:off x="2859965" y="3851563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00EC1911-3FC4-4665-9DF7-6913FD9F7560}"/>
                </a:ext>
              </a:extLst>
            </p:cNvPr>
            <p:cNvSpPr/>
            <p:nvPr/>
          </p:nvSpPr>
          <p:spPr>
            <a:xfrm>
              <a:off x="2859965" y="4017570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68CDCCC5-1B50-4E28-9DD9-ABEAF7142BBA}"/>
                </a:ext>
              </a:extLst>
            </p:cNvPr>
            <p:cNvSpPr/>
            <p:nvPr/>
          </p:nvSpPr>
          <p:spPr>
            <a:xfrm>
              <a:off x="2859965" y="4183577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AD73A482-D3DA-4F61-845C-C3BA8241E40C}"/>
                </a:ext>
              </a:extLst>
            </p:cNvPr>
            <p:cNvSpPr/>
            <p:nvPr/>
          </p:nvSpPr>
          <p:spPr>
            <a:xfrm>
              <a:off x="2859965" y="4349584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869C569F-0EF8-42F0-B278-54340E0FAD65}"/>
                </a:ext>
              </a:extLst>
            </p:cNvPr>
            <p:cNvSpPr/>
            <p:nvPr/>
          </p:nvSpPr>
          <p:spPr>
            <a:xfrm>
              <a:off x="2859965" y="4515591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44DD35CE-4DFC-4F40-BD0F-DB20DD090961}"/>
                </a:ext>
              </a:extLst>
            </p:cNvPr>
            <p:cNvSpPr/>
            <p:nvPr/>
          </p:nvSpPr>
          <p:spPr>
            <a:xfrm>
              <a:off x="2859965" y="4681598"/>
              <a:ext cx="81380" cy="137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en-IN" sz="800" dirty="0"/>
            </a:p>
          </p:txBody>
        </p:sp>
      </p:grpSp>
      <p:sp>
        <p:nvSpPr>
          <p:cNvPr id="447" name="Rectangle 446">
            <a:extLst>
              <a:ext uri="{FF2B5EF4-FFF2-40B4-BE49-F238E27FC236}">
                <a16:creationId xmlns:a16="http://schemas.microsoft.com/office/drawing/2014/main" id="{FB081254-18D9-4F7D-94DC-8A48B566C0E0}"/>
              </a:ext>
            </a:extLst>
          </p:cNvPr>
          <p:cNvSpPr/>
          <p:nvPr/>
        </p:nvSpPr>
        <p:spPr>
          <a:xfrm>
            <a:off x="2941345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BD97F033-A313-4D69-A3E2-B880CD49B2BF}"/>
              </a:ext>
            </a:extLst>
          </p:cNvPr>
          <p:cNvSpPr/>
          <p:nvPr/>
        </p:nvSpPr>
        <p:spPr>
          <a:xfrm>
            <a:off x="3022725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9D6685F1-CE48-4395-B2AA-DA4E096A9CA5}"/>
              </a:ext>
            </a:extLst>
          </p:cNvPr>
          <p:cNvSpPr/>
          <p:nvPr/>
        </p:nvSpPr>
        <p:spPr>
          <a:xfrm>
            <a:off x="3104104" y="468159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BDD5B4B1-2BD1-4504-80F4-5F8F54DCDF5F}"/>
              </a:ext>
            </a:extLst>
          </p:cNvPr>
          <p:cNvSpPr/>
          <p:nvPr/>
        </p:nvSpPr>
        <p:spPr>
          <a:xfrm>
            <a:off x="4289210" y="16742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97A58E88-CE23-40C3-AA4F-82ED3ADCABBB}"/>
              </a:ext>
            </a:extLst>
          </p:cNvPr>
          <p:cNvSpPr/>
          <p:nvPr/>
        </p:nvSpPr>
        <p:spPr>
          <a:xfrm>
            <a:off x="4370590" y="16742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779917CD-A3D7-4372-95B1-82EA06E7FDE9}"/>
              </a:ext>
            </a:extLst>
          </p:cNvPr>
          <p:cNvSpPr/>
          <p:nvPr/>
        </p:nvSpPr>
        <p:spPr>
          <a:xfrm>
            <a:off x="4451969" y="16742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561E07BD-E59F-4825-8DC3-C74D43D45BF1}"/>
              </a:ext>
            </a:extLst>
          </p:cNvPr>
          <p:cNvSpPr/>
          <p:nvPr/>
        </p:nvSpPr>
        <p:spPr>
          <a:xfrm>
            <a:off x="4289210" y="3334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8A7FF457-3D4D-4A11-A994-F011F6A45A58}"/>
              </a:ext>
            </a:extLst>
          </p:cNvPr>
          <p:cNvSpPr/>
          <p:nvPr/>
        </p:nvSpPr>
        <p:spPr>
          <a:xfrm>
            <a:off x="4370590" y="3334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03930196-4829-47BD-B02D-49FA321EEFFE}"/>
              </a:ext>
            </a:extLst>
          </p:cNvPr>
          <p:cNvSpPr/>
          <p:nvPr/>
        </p:nvSpPr>
        <p:spPr>
          <a:xfrm>
            <a:off x="4451969" y="33342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B81EC624-FD00-4096-963A-6A18A8CF2184}"/>
              </a:ext>
            </a:extLst>
          </p:cNvPr>
          <p:cNvSpPr/>
          <p:nvPr/>
        </p:nvSpPr>
        <p:spPr>
          <a:xfrm>
            <a:off x="4289210" y="49943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6E03C264-A5E4-404F-9455-AFEF1494D94A}"/>
              </a:ext>
            </a:extLst>
          </p:cNvPr>
          <p:cNvSpPr/>
          <p:nvPr/>
        </p:nvSpPr>
        <p:spPr>
          <a:xfrm>
            <a:off x="4370590" y="49943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DC4B1E19-6E15-4F6A-8B48-EC17540C82D2}"/>
              </a:ext>
            </a:extLst>
          </p:cNvPr>
          <p:cNvSpPr/>
          <p:nvPr/>
        </p:nvSpPr>
        <p:spPr>
          <a:xfrm>
            <a:off x="4451969" y="49943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BF29A1E4-041D-4FEF-840C-EBCC1905DDCA}"/>
              </a:ext>
            </a:extLst>
          </p:cNvPr>
          <p:cNvSpPr/>
          <p:nvPr/>
        </p:nvSpPr>
        <p:spPr>
          <a:xfrm>
            <a:off x="4289210" y="6654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A6CFD41F-98A2-4164-AB54-E388F15A2D95}"/>
              </a:ext>
            </a:extLst>
          </p:cNvPr>
          <p:cNvSpPr/>
          <p:nvPr/>
        </p:nvSpPr>
        <p:spPr>
          <a:xfrm>
            <a:off x="4370590" y="6654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565D603F-AE8F-4011-A79D-63B71634516C}"/>
              </a:ext>
            </a:extLst>
          </p:cNvPr>
          <p:cNvSpPr/>
          <p:nvPr/>
        </p:nvSpPr>
        <p:spPr>
          <a:xfrm>
            <a:off x="4451969" y="66544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8A8AD9ED-D2AF-4A5D-8D4B-E79F85DA4005}"/>
              </a:ext>
            </a:extLst>
          </p:cNvPr>
          <p:cNvSpPr/>
          <p:nvPr/>
        </p:nvSpPr>
        <p:spPr>
          <a:xfrm>
            <a:off x="4289210" y="8314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687A824D-A1CC-4D3F-9BCD-5EE8CF7330BB}"/>
              </a:ext>
            </a:extLst>
          </p:cNvPr>
          <p:cNvSpPr/>
          <p:nvPr/>
        </p:nvSpPr>
        <p:spPr>
          <a:xfrm>
            <a:off x="4370590" y="8314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3F53C7FE-7756-4F87-8AB1-91C390166CD9}"/>
              </a:ext>
            </a:extLst>
          </p:cNvPr>
          <p:cNvSpPr/>
          <p:nvPr/>
        </p:nvSpPr>
        <p:spPr>
          <a:xfrm>
            <a:off x="4451969" y="83144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BAF0146E-5B5B-43C6-912A-5C2E6BE5EC18}"/>
              </a:ext>
            </a:extLst>
          </p:cNvPr>
          <p:cNvSpPr/>
          <p:nvPr/>
        </p:nvSpPr>
        <p:spPr>
          <a:xfrm>
            <a:off x="4289210" y="9974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350BF5DC-7A65-4617-86CD-DCC62BF9A6CC}"/>
              </a:ext>
            </a:extLst>
          </p:cNvPr>
          <p:cNvSpPr/>
          <p:nvPr/>
        </p:nvSpPr>
        <p:spPr>
          <a:xfrm>
            <a:off x="4370590" y="9974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7714D06C-0999-4279-BE04-55E1542F59A6}"/>
              </a:ext>
            </a:extLst>
          </p:cNvPr>
          <p:cNvSpPr/>
          <p:nvPr/>
        </p:nvSpPr>
        <p:spPr>
          <a:xfrm>
            <a:off x="4451969" y="99745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1D74ADD7-E18C-4262-8128-CA5CF17586A1}"/>
              </a:ext>
            </a:extLst>
          </p:cNvPr>
          <p:cNvSpPr/>
          <p:nvPr/>
        </p:nvSpPr>
        <p:spPr>
          <a:xfrm>
            <a:off x="4289210" y="11634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9E4AFC08-A35B-4460-8253-1794C701DAA5}"/>
              </a:ext>
            </a:extLst>
          </p:cNvPr>
          <p:cNvSpPr/>
          <p:nvPr/>
        </p:nvSpPr>
        <p:spPr>
          <a:xfrm>
            <a:off x="4370590" y="11634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08144F27-1785-4928-B9F1-7607AD9C556C}"/>
              </a:ext>
            </a:extLst>
          </p:cNvPr>
          <p:cNvSpPr/>
          <p:nvPr/>
        </p:nvSpPr>
        <p:spPr>
          <a:xfrm>
            <a:off x="4451969" y="116346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E8E6A278-0437-46F9-A0C2-3F9980A47FF2}"/>
              </a:ext>
            </a:extLst>
          </p:cNvPr>
          <p:cNvSpPr/>
          <p:nvPr/>
        </p:nvSpPr>
        <p:spPr>
          <a:xfrm>
            <a:off x="4289210" y="13294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A8AAF9E3-08BB-4615-93BC-E89672E60FAB}"/>
              </a:ext>
            </a:extLst>
          </p:cNvPr>
          <p:cNvSpPr/>
          <p:nvPr/>
        </p:nvSpPr>
        <p:spPr>
          <a:xfrm>
            <a:off x="4370590" y="13294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E23291D4-5097-406A-816F-784C2ED3525A}"/>
              </a:ext>
            </a:extLst>
          </p:cNvPr>
          <p:cNvSpPr/>
          <p:nvPr/>
        </p:nvSpPr>
        <p:spPr>
          <a:xfrm>
            <a:off x="4451969" y="132947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6AB3EA63-FCA7-4D4E-B263-49518409F7BF}"/>
              </a:ext>
            </a:extLst>
          </p:cNvPr>
          <p:cNvSpPr/>
          <p:nvPr/>
        </p:nvSpPr>
        <p:spPr>
          <a:xfrm>
            <a:off x="4289210" y="14954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FD048DDA-2AAB-4D1E-B664-1E5255049B86}"/>
              </a:ext>
            </a:extLst>
          </p:cNvPr>
          <p:cNvSpPr/>
          <p:nvPr/>
        </p:nvSpPr>
        <p:spPr>
          <a:xfrm>
            <a:off x="4370590" y="14954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687DE8C2-070B-4D9A-A768-6E5A387D58DC}"/>
              </a:ext>
            </a:extLst>
          </p:cNvPr>
          <p:cNvSpPr/>
          <p:nvPr/>
        </p:nvSpPr>
        <p:spPr>
          <a:xfrm>
            <a:off x="4451969" y="149547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BB6EBC7-FC39-4E08-BF88-5967F08A25A5}"/>
              </a:ext>
            </a:extLst>
          </p:cNvPr>
          <p:cNvSpPr/>
          <p:nvPr/>
        </p:nvSpPr>
        <p:spPr>
          <a:xfrm>
            <a:off x="4289210" y="175809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205D0BBD-D05E-4E60-A0CE-F3CC12602A57}"/>
              </a:ext>
            </a:extLst>
          </p:cNvPr>
          <p:cNvSpPr/>
          <p:nvPr/>
        </p:nvSpPr>
        <p:spPr>
          <a:xfrm>
            <a:off x="4370590" y="175809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198F35BB-546B-4B7C-A2BF-FF1CD4BF7A8B}"/>
              </a:ext>
            </a:extLst>
          </p:cNvPr>
          <p:cNvSpPr/>
          <p:nvPr/>
        </p:nvSpPr>
        <p:spPr>
          <a:xfrm>
            <a:off x="4451969" y="175809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D041C6F4-E8F4-4F71-93B7-B5E210EBAF12}"/>
              </a:ext>
            </a:extLst>
          </p:cNvPr>
          <p:cNvSpPr/>
          <p:nvPr/>
        </p:nvSpPr>
        <p:spPr>
          <a:xfrm>
            <a:off x="4289210" y="192410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90AC8944-0C5A-41E2-A6AC-5DA0BB421CA2}"/>
              </a:ext>
            </a:extLst>
          </p:cNvPr>
          <p:cNvSpPr/>
          <p:nvPr/>
        </p:nvSpPr>
        <p:spPr>
          <a:xfrm>
            <a:off x="4370590" y="192410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13785F4E-C6B5-4025-91F8-8D0DE6D20097}"/>
              </a:ext>
            </a:extLst>
          </p:cNvPr>
          <p:cNvSpPr/>
          <p:nvPr/>
        </p:nvSpPr>
        <p:spPr>
          <a:xfrm>
            <a:off x="4451969" y="192410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8294757-1893-4DA1-A49F-291E4107F645}"/>
              </a:ext>
            </a:extLst>
          </p:cNvPr>
          <p:cNvSpPr/>
          <p:nvPr/>
        </p:nvSpPr>
        <p:spPr>
          <a:xfrm>
            <a:off x="4289210" y="209011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A7B7B19A-BA70-4C1C-9CD0-6BEA2D86B2BD}"/>
              </a:ext>
            </a:extLst>
          </p:cNvPr>
          <p:cNvSpPr/>
          <p:nvPr/>
        </p:nvSpPr>
        <p:spPr>
          <a:xfrm>
            <a:off x="4370590" y="209011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BF84202B-8B9F-4597-94EC-B6C5AEC92595}"/>
              </a:ext>
            </a:extLst>
          </p:cNvPr>
          <p:cNvSpPr/>
          <p:nvPr/>
        </p:nvSpPr>
        <p:spPr>
          <a:xfrm>
            <a:off x="4451969" y="209011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12EECB6A-ED50-429B-A6D5-F4E5BEAB2515}"/>
              </a:ext>
            </a:extLst>
          </p:cNvPr>
          <p:cNvSpPr/>
          <p:nvPr/>
        </p:nvSpPr>
        <p:spPr>
          <a:xfrm>
            <a:off x="4289210" y="225611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82AC75FD-2385-4883-B5A4-157843DDA132}"/>
              </a:ext>
            </a:extLst>
          </p:cNvPr>
          <p:cNvSpPr/>
          <p:nvPr/>
        </p:nvSpPr>
        <p:spPr>
          <a:xfrm>
            <a:off x="4370590" y="225611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8DD76C45-5BAB-4372-85B8-1E89083EBD9C}"/>
              </a:ext>
            </a:extLst>
          </p:cNvPr>
          <p:cNvSpPr/>
          <p:nvPr/>
        </p:nvSpPr>
        <p:spPr>
          <a:xfrm>
            <a:off x="4451969" y="225611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1C2AA3B5-6A30-4464-A1A8-24814B6E0519}"/>
              </a:ext>
            </a:extLst>
          </p:cNvPr>
          <p:cNvSpPr/>
          <p:nvPr/>
        </p:nvSpPr>
        <p:spPr>
          <a:xfrm>
            <a:off x="4289210" y="242212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F90A12F1-7980-4A0C-AE70-FD58BA71D354}"/>
              </a:ext>
            </a:extLst>
          </p:cNvPr>
          <p:cNvSpPr/>
          <p:nvPr/>
        </p:nvSpPr>
        <p:spPr>
          <a:xfrm>
            <a:off x="4370590" y="242212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81971366-13D0-4726-B63C-4D36ACC5C66C}"/>
              </a:ext>
            </a:extLst>
          </p:cNvPr>
          <p:cNvSpPr/>
          <p:nvPr/>
        </p:nvSpPr>
        <p:spPr>
          <a:xfrm>
            <a:off x="4451969" y="2422124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59ADCC13-B0F5-4425-A689-53F9EA1B52D8}"/>
              </a:ext>
            </a:extLst>
          </p:cNvPr>
          <p:cNvSpPr/>
          <p:nvPr/>
        </p:nvSpPr>
        <p:spPr>
          <a:xfrm>
            <a:off x="4289210" y="258813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A64DD347-E0B8-4DB9-8BB2-659C43833BC7}"/>
              </a:ext>
            </a:extLst>
          </p:cNvPr>
          <p:cNvSpPr/>
          <p:nvPr/>
        </p:nvSpPr>
        <p:spPr>
          <a:xfrm>
            <a:off x="4370590" y="258813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85BF8AE1-C60C-4000-AEC8-5433BF92725F}"/>
              </a:ext>
            </a:extLst>
          </p:cNvPr>
          <p:cNvSpPr/>
          <p:nvPr/>
        </p:nvSpPr>
        <p:spPr>
          <a:xfrm>
            <a:off x="4451969" y="258813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BE449B57-01DF-4A38-8012-AD5BE4E1E6F9}"/>
              </a:ext>
            </a:extLst>
          </p:cNvPr>
          <p:cNvSpPr/>
          <p:nvPr/>
        </p:nvSpPr>
        <p:spPr>
          <a:xfrm>
            <a:off x="4289210" y="275413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C7450662-6164-4481-AF7C-195571442A98}"/>
              </a:ext>
            </a:extLst>
          </p:cNvPr>
          <p:cNvSpPr/>
          <p:nvPr/>
        </p:nvSpPr>
        <p:spPr>
          <a:xfrm>
            <a:off x="4370590" y="275413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D51B169D-05F5-4208-B4CB-BDDF076766D8}"/>
              </a:ext>
            </a:extLst>
          </p:cNvPr>
          <p:cNvSpPr/>
          <p:nvPr/>
        </p:nvSpPr>
        <p:spPr>
          <a:xfrm>
            <a:off x="4451969" y="275413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E336735F-45E1-4109-927B-BBBD8333F5D9}"/>
              </a:ext>
            </a:extLst>
          </p:cNvPr>
          <p:cNvSpPr/>
          <p:nvPr/>
        </p:nvSpPr>
        <p:spPr>
          <a:xfrm>
            <a:off x="4289210" y="292014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235E7020-E0C2-4433-A1E8-E20E3FE9C0CC}"/>
              </a:ext>
            </a:extLst>
          </p:cNvPr>
          <p:cNvSpPr/>
          <p:nvPr/>
        </p:nvSpPr>
        <p:spPr>
          <a:xfrm>
            <a:off x="4370590" y="292014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756C5A23-284A-4210-9E46-B12CF36265D0}"/>
              </a:ext>
            </a:extLst>
          </p:cNvPr>
          <p:cNvSpPr/>
          <p:nvPr/>
        </p:nvSpPr>
        <p:spPr>
          <a:xfrm>
            <a:off x="4451969" y="292014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2E069593-D094-4636-B2DA-B1623FE9D6E9}"/>
              </a:ext>
            </a:extLst>
          </p:cNvPr>
          <p:cNvSpPr/>
          <p:nvPr/>
        </p:nvSpPr>
        <p:spPr>
          <a:xfrm>
            <a:off x="4289210" y="308615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C05651D0-9B93-4990-8D0D-EF88286A0559}"/>
              </a:ext>
            </a:extLst>
          </p:cNvPr>
          <p:cNvSpPr/>
          <p:nvPr/>
        </p:nvSpPr>
        <p:spPr>
          <a:xfrm>
            <a:off x="4370590" y="308615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C08EF31-FD7F-4B01-8D60-6868390BCDA6}"/>
              </a:ext>
            </a:extLst>
          </p:cNvPr>
          <p:cNvSpPr/>
          <p:nvPr/>
        </p:nvSpPr>
        <p:spPr>
          <a:xfrm>
            <a:off x="4451969" y="308615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396D54C2-8878-466C-A5ED-67FD52943D9E}"/>
              </a:ext>
            </a:extLst>
          </p:cNvPr>
          <p:cNvSpPr/>
          <p:nvPr/>
        </p:nvSpPr>
        <p:spPr>
          <a:xfrm>
            <a:off x="4289210" y="335195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979C65C9-3D4B-467B-933D-6891C27707A6}"/>
              </a:ext>
            </a:extLst>
          </p:cNvPr>
          <p:cNvSpPr/>
          <p:nvPr/>
        </p:nvSpPr>
        <p:spPr>
          <a:xfrm>
            <a:off x="4370590" y="335195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D1C74861-FE5B-4516-A14D-23FBB0DD65CB}"/>
              </a:ext>
            </a:extLst>
          </p:cNvPr>
          <p:cNvSpPr/>
          <p:nvPr/>
        </p:nvSpPr>
        <p:spPr>
          <a:xfrm>
            <a:off x="4451969" y="3351951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58DD4B99-1BA9-4A53-B284-0377BCE44783}"/>
              </a:ext>
            </a:extLst>
          </p:cNvPr>
          <p:cNvSpPr/>
          <p:nvPr/>
        </p:nvSpPr>
        <p:spPr>
          <a:xfrm>
            <a:off x="4289210" y="351795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9D8E2DFF-125F-4004-AEA6-4AA0DB2A7658}"/>
              </a:ext>
            </a:extLst>
          </p:cNvPr>
          <p:cNvSpPr/>
          <p:nvPr/>
        </p:nvSpPr>
        <p:spPr>
          <a:xfrm>
            <a:off x="4370590" y="351795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0860BE83-6652-4933-B3B8-89DC547A9AC7}"/>
              </a:ext>
            </a:extLst>
          </p:cNvPr>
          <p:cNvSpPr/>
          <p:nvPr/>
        </p:nvSpPr>
        <p:spPr>
          <a:xfrm>
            <a:off x="4451969" y="3517958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50297C8F-DA60-4C09-8650-E09893803F1E}"/>
              </a:ext>
            </a:extLst>
          </p:cNvPr>
          <p:cNvSpPr/>
          <p:nvPr/>
        </p:nvSpPr>
        <p:spPr>
          <a:xfrm>
            <a:off x="4289210" y="368396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442696FB-270F-43F7-A2E3-658601656EAD}"/>
              </a:ext>
            </a:extLst>
          </p:cNvPr>
          <p:cNvSpPr/>
          <p:nvPr/>
        </p:nvSpPr>
        <p:spPr>
          <a:xfrm>
            <a:off x="4370590" y="368396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13778E1D-DB10-4169-90EB-35D313DBA3BB}"/>
              </a:ext>
            </a:extLst>
          </p:cNvPr>
          <p:cNvSpPr/>
          <p:nvPr/>
        </p:nvSpPr>
        <p:spPr>
          <a:xfrm>
            <a:off x="4451969" y="3683965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A0F73BFD-BE40-478A-B1EF-8DE4D6BEDDF1}"/>
              </a:ext>
            </a:extLst>
          </p:cNvPr>
          <p:cNvSpPr/>
          <p:nvPr/>
        </p:nvSpPr>
        <p:spPr>
          <a:xfrm>
            <a:off x="4289210" y="384997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E372B87E-1463-4AC4-9902-D08722EF186D}"/>
              </a:ext>
            </a:extLst>
          </p:cNvPr>
          <p:cNvSpPr/>
          <p:nvPr/>
        </p:nvSpPr>
        <p:spPr>
          <a:xfrm>
            <a:off x="4370590" y="384997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80FB9525-6246-44F5-8FEC-9CA0B04C1505}"/>
              </a:ext>
            </a:extLst>
          </p:cNvPr>
          <p:cNvSpPr/>
          <p:nvPr/>
        </p:nvSpPr>
        <p:spPr>
          <a:xfrm>
            <a:off x="4451969" y="3849972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96DC17C9-E7A0-4199-BAD8-5A0F81802CE6}"/>
              </a:ext>
            </a:extLst>
          </p:cNvPr>
          <p:cNvSpPr/>
          <p:nvPr/>
        </p:nvSpPr>
        <p:spPr>
          <a:xfrm>
            <a:off x="4289210" y="401597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2179BF5C-B748-488A-8611-85B4EF350776}"/>
              </a:ext>
            </a:extLst>
          </p:cNvPr>
          <p:cNvSpPr/>
          <p:nvPr/>
        </p:nvSpPr>
        <p:spPr>
          <a:xfrm>
            <a:off x="4370590" y="401597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63C238A0-1914-49C8-876D-FFF9457E4AF1}"/>
              </a:ext>
            </a:extLst>
          </p:cNvPr>
          <p:cNvSpPr/>
          <p:nvPr/>
        </p:nvSpPr>
        <p:spPr>
          <a:xfrm>
            <a:off x="4451969" y="4015979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C6663A8-FCEF-4AF8-9071-6FF9C082B111}"/>
              </a:ext>
            </a:extLst>
          </p:cNvPr>
          <p:cNvSpPr/>
          <p:nvPr/>
        </p:nvSpPr>
        <p:spPr>
          <a:xfrm>
            <a:off x="4289210" y="418198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FC735CE1-2B4F-4C8A-9D7F-0EE62C26FFA1}"/>
              </a:ext>
            </a:extLst>
          </p:cNvPr>
          <p:cNvSpPr/>
          <p:nvPr/>
        </p:nvSpPr>
        <p:spPr>
          <a:xfrm>
            <a:off x="4370590" y="418198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F2785BB1-306C-45A4-AC77-4143236D5B86}"/>
              </a:ext>
            </a:extLst>
          </p:cNvPr>
          <p:cNvSpPr/>
          <p:nvPr/>
        </p:nvSpPr>
        <p:spPr>
          <a:xfrm>
            <a:off x="4451969" y="4181986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C84E92FF-C9F4-4865-BC39-E41F5248B7BE}"/>
              </a:ext>
            </a:extLst>
          </p:cNvPr>
          <p:cNvSpPr/>
          <p:nvPr/>
        </p:nvSpPr>
        <p:spPr>
          <a:xfrm>
            <a:off x="4289210" y="434799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746BAC02-8409-46F6-B1EC-25A87BF962FE}"/>
              </a:ext>
            </a:extLst>
          </p:cNvPr>
          <p:cNvSpPr/>
          <p:nvPr/>
        </p:nvSpPr>
        <p:spPr>
          <a:xfrm>
            <a:off x="4370590" y="434799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B8249073-D59C-4495-9265-D9C74DF481E0}"/>
              </a:ext>
            </a:extLst>
          </p:cNvPr>
          <p:cNvSpPr/>
          <p:nvPr/>
        </p:nvSpPr>
        <p:spPr>
          <a:xfrm>
            <a:off x="4451969" y="4347993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  <a:endParaRPr lang="en-IN" sz="800" dirty="0"/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C0034C7C-A319-4CF4-AE80-E68AD175E1F2}"/>
              </a:ext>
            </a:extLst>
          </p:cNvPr>
          <p:cNvSpPr/>
          <p:nvPr/>
        </p:nvSpPr>
        <p:spPr>
          <a:xfrm>
            <a:off x="4289210" y="451400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F3105E78-3D24-4E75-B8C8-5AD5771FD6B1}"/>
              </a:ext>
            </a:extLst>
          </p:cNvPr>
          <p:cNvSpPr/>
          <p:nvPr/>
        </p:nvSpPr>
        <p:spPr>
          <a:xfrm>
            <a:off x="4370590" y="451400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21EFAA07-AC36-40B9-A163-270A1F4F6ECE}"/>
              </a:ext>
            </a:extLst>
          </p:cNvPr>
          <p:cNvSpPr/>
          <p:nvPr/>
        </p:nvSpPr>
        <p:spPr>
          <a:xfrm>
            <a:off x="4451969" y="4514000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n-IN" sz="800" dirty="0"/>
          </a:p>
        </p:txBody>
      </p: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306CDE11-2366-4D7C-9B62-05D22A5A67F4}"/>
              </a:ext>
            </a:extLst>
          </p:cNvPr>
          <p:cNvGrpSpPr/>
          <p:nvPr/>
        </p:nvGrpSpPr>
        <p:grpSpPr>
          <a:xfrm>
            <a:off x="4207830" y="167421"/>
            <a:ext cx="81380" cy="4650471"/>
            <a:chOff x="4207830" y="167421"/>
            <a:chExt cx="81380" cy="4650471"/>
          </a:xfrm>
          <a:solidFill>
            <a:srgbClr val="C00000"/>
          </a:solidFill>
        </p:grpSpPr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79B25403-C17A-4F8A-9396-83C0C1A38FEE}"/>
                </a:ext>
              </a:extLst>
            </p:cNvPr>
            <p:cNvSpPr/>
            <p:nvPr/>
          </p:nvSpPr>
          <p:spPr>
            <a:xfrm>
              <a:off x="4207830" y="167421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FDFBFF04-C337-4650-B468-534AB8113C49}"/>
                </a:ext>
              </a:extLst>
            </p:cNvPr>
            <p:cNvSpPr/>
            <p:nvPr/>
          </p:nvSpPr>
          <p:spPr>
            <a:xfrm>
              <a:off x="4207830" y="333428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51B82689-D8F8-4101-9618-DBC986A1E3E9}"/>
                </a:ext>
              </a:extLst>
            </p:cNvPr>
            <p:cNvSpPr/>
            <p:nvPr/>
          </p:nvSpPr>
          <p:spPr>
            <a:xfrm>
              <a:off x="4207830" y="499435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AE596765-51F4-49B1-B88C-EDBDC8A13EF0}"/>
                </a:ext>
              </a:extLst>
            </p:cNvPr>
            <p:cNvSpPr/>
            <p:nvPr/>
          </p:nvSpPr>
          <p:spPr>
            <a:xfrm>
              <a:off x="4207830" y="665442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27E007B9-E1A2-40A7-8340-0F698CBA67AB}"/>
                </a:ext>
              </a:extLst>
            </p:cNvPr>
            <p:cNvSpPr/>
            <p:nvPr/>
          </p:nvSpPr>
          <p:spPr>
            <a:xfrm>
              <a:off x="4207830" y="831449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3481C321-ADA3-4101-BA4D-4ED0EE23C71C}"/>
                </a:ext>
              </a:extLst>
            </p:cNvPr>
            <p:cNvSpPr/>
            <p:nvPr/>
          </p:nvSpPr>
          <p:spPr>
            <a:xfrm>
              <a:off x="4207830" y="997456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45C87118-8A8B-4ABD-BFDB-F6CE999FAFB2}"/>
                </a:ext>
              </a:extLst>
            </p:cNvPr>
            <p:cNvSpPr/>
            <p:nvPr/>
          </p:nvSpPr>
          <p:spPr>
            <a:xfrm>
              <a:off x="4207830" y="1163463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7A931FD5-CC9E-4B51-A2B3-2231099DFE02}"/>
                </a:ext>
              </a:extLst>
            </p:cNvPr>
            <p:cNvSpPr/>
            <p:nvPr/>
          </p:nvSpPr>
          <p:spPr>
            <a:xfrm>
              <a:off x="4207830" y="1329470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F6F7BE64-FAD2-4427-9E27-DC73DD8EE9BB}"/>
                </a:ext>
              </a:extLst>
            </p:cNvPr>
            <p:cNvSpPr/>
            <p:nvPr/>
          </p:nvSpPr>
          <p:spPr>
            <a:xfrm>
              <a:off x="4207830" y="1495477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0AEC2BAA-7829-4C3D-8C08-D0B0D3A3E082}"/>
                </a:ext>
              </a:extLst>
            </p:cNvPr>
            <p:cNvSpPr/>
            <p:nvPr/>
          </p:nvSpPr>
          <p:spPr>
            <a:xfrm>
              <a:off x="4207830" y="1758096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E76ABF62-D1AB-4B70-9DA2-2DDB2E55623C}"/>
                </a:ext>
              </a:extLst>
            </p:cNvPr>
            <p:cNvSpPr/>
            <p:nvPr/>
          </p:nvSpPr>
          <p:spPr>
            <a:xfrm>
              <a:off x="4207830" y="1924103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661B33D7-D8AE-46E0-8D9D-8324F2E9BE12}"/>
                </a:ext>
              </a:extLst>
            </p:cNvPr>
            <p:cNvSpPr/>
            <p:nvPr/>
          </p:nvSpPr>
          <p:spPr>
            <a:xfrm>
              <a:off x="4207830" y="2090110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3D118F12-F7ED-422D-9968-51111F698AD3}"/>
                </a:ext>
              </a:extLst>
            </p:cNvPr>
            <p:cNvSpPr/>
            <p:nvPr/>
          </p:nvSpPr>
          <p:spPr>
            <a:xfrm>
              <a:off x="4207830" y="2256117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BC42996F-5E1A-4D1A-81A8-D4D43B133DF3}"/>
                </a:ext>
              </a:extLst>
            </p:cNvPr>
            <p:cNvSpPr/>
            <p:nvPr/>
          </p:nvSpPr>
          <p:spPr>
            <a:xfrm>
              <a:off x="4207830" y="2422124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DF6660F2-E121-4C1B-95E1-045492EDF37F}"/>
                </a:ext>
              </a:extLst>
            </p:cNvPr>
            <p:cNvSpPr/>
            <p:nvPr/>
          </p:nvSpPr>
          <p:spPr>
            <a:xfrm>
              <a:off x="4207830" y="2588131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97A93BC3-5E91-4995-ADC8-76C7D148F5B3}"/>
                </a:ext>
              </a:extLst>
            </p:cNvPr>
            <p:cNvSpPr/>
            <p:nvPr/>
          </p:nvSpPr>
          <p:spPr>
            <a:xfrm>
              <a:off x="4207830" y="2754138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142C1D99-A45B-4D74-9BA4-D1F47EE38B8E}"/>
                </a:ext>
              </a:extLst>
            </p:cNvPr>
            <p:cNvSpPr/>
            <p:nvPr/>
          </p:nvSpPr>
          <p:spPr>
            <a:xfrm>
              <a:off x="4207830" y="2920145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A5913C90-D0F3-4BF1-87E8-0AA1096AA919}"/>
                </a:ext>
              </a:extLst>
            </p:cNvPr>
            <p:cNvSpPr/>
            <p:nvPr/>
          </p:nvSpPr>
          <p:spPr>
            <a:xfrm>
              <a:off x="4207830" y="3086152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7590F3E5-1A5F-4A64-87E4-325F6D0706C0}"/>
                </a:ext>
              </a:extLst>
            </p:cNvPr>
            <p:cNvSpPr/>
            <p:nvPr/>
          </p:nvSpPr>
          <p:spPr>
            <a:xfrm>
              <a:off x="4207830" y="3351951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8BA0CDA9-6346-427F-86E4-9B43CA12BD65}"/>
                </a:ext>
              </a:extLst>
            </p:cNvPr>
            <p:cNvSpPr/>
            <p:nvPr/>
          </p:nvSpPr>
          <p:spPr>
            <a:xfrm>
              <a:off x="4207830" y="3517958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A4D5C018-1820-4122-8BE6-B47064830893}"/>
                </a:ext>
              </a:extLst>
            </p:cNvPr>
            <p:cNvSpPr/>
            <p:nvPr/>
          </p:nvSpPr>
          <p:spPr>
            <a:xfrm>
              <a:off x="4207830" y="3683965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517755E8-7FAC-48D8-8643-E2FB855A9C37}"/>
                </a:ext>
              </a:extLst>
            </p:cNvPr>
            <p:cNvSpPr/>
            <p:nvPr/>
          </p:nvSpPr>
          <p:spPr>
            <a:xfrm>
              <a:off x="4207830" y="3849972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0E0E6D0A-4066-4D14-8308-21B2E053458C}"/>
                </a:ext>
              </a:extLst>
            </p:cNvPr>
            <p:cNvSpPr/>
            <p:nvPr/>
          </p:nvSpPr>
          <p:spPr>
            <a:xfrm>
              <a:off x="4207830" y="4015979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04C55D92-BC4D-4D49-8EA1-F5449EB9B7CA}"/>
                </a:ext>
              </a:extLst>
            </p:cNvPr>
            <p:cNvSpPr/>
            <p:nvPr/>
          </p:nvSpPr>
          <p:spPr>
            <a:xfrm>
              <a:off x="4207830" y="4181986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3E169607-1249-4148-BDC9-12C544994EF9}"/>
                </a:ext>
              </a:extLst>
            </p:cNvPr>
            <p:cNvSpPr/>
            <p:nvPr/>
          </p:nvSpPr>
          <p:spPr>
            <a:xfrm>
              <a:off x="4207830" y="4347993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06A0CAD7-464A-4B7E-A7FA-72197B1BA40F}"/>
                </a:ext>
              </a:extLst>
            </p:cNvPr>
            <p:cNvSpPr/>
            <p:nvPr/>
          </p:nvSpPr>
          <p:spPr>
            <a:xfrm>
              <a:off x="4207830" y="4514000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45B4AFCF-6B5D-4575-912B-4FE45490544D}"/>
                </a:ext>
              </a:extLst>
            </p:cNvPr>
            <p:cNvSpPr/>
            <p:nvPr/>
          </p:nvSpPr>
          <p:spPr>
            <a:xfrm>
              <a:off x="4207830" y="4680007"/>
              <a:ext cx="81380" cy="137885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en-IN" sz="800" dirty="0"/>
            </a:p>
          </p:txBody>
        </p:sp>
      </p:grp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F4702DA-97F4-45FA-80C0-9854B461B18C}"/>
              </a:ext>
            </a:extLst>
          </p:cNvPr>
          <p:cNvSpPr/>
          <p:nvPr/>
        </p:nvSpPr>
        <p:spPr>
          <a:xfrm>
            <a:off x="4289210" y="468000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BC8FFF8D-0732-4183-B689-0F84A7BA5EA5}"/>
              </a:ext>
            </a:extLst>
          </p:cNvPr>
          <p:cNvSpPr/>
          <p:nvPr/>
        </p:nvSpPr>
        <p:spPr>
          <a:xfrm>
            <a:off x="4370590" y="468000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90B2365-BA7E-43F5-A13B-3D917E9D4678}"/>
              </a:ext>
            </a:extLst>
          </p:cNvPr>
          <p:cNvSpPr/>
          <p:nvPr/>
        </p:nvSpPr>
        <p:spPr>
          <a:xfrm>
            <a:off x="4451969" y="4680007"/>
            <a:ext cx="81380" cy="13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endParaRPr lang="en-IN" sz="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3D1B9A-870B-4C4B-830A-4ACE04910819}"/>
              </a:ext>
            </a:extLst>
          </p:cNvPr>
          <p:cNvCxnSpPr>
            <a:endCxn id="429" idx="1"/>
          </p:cNvCxnSpPr>
          <p:nvPr/>
        </p:nvCxnSpPr>
        <p:spPr>
          <a:xfrm flipV="1">
            <a:off x="546441" y="237955"/>
            <a:ext cx="959645" cy="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993FEE-0054-4ED9-95DD-35271795D1EE}"/>
              </a:ext>
            </a:extLst>
          </p:cNvPr>
          <p:cNvCxnSpPr>
            <a:stCxn id="432" idx="3"/>
            <a:endCxn id="574" idx="1"/>
          </p:cNvCxnSpPr>
          <p:nvPr/>
        </p:nvCxnSpPr>
        <p:spPr>
          <a:xfrm>
            <a:off x="1831605" y="237955"/>
            <a:ext cx="102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B063E3-96BF-4E20-A613-C08DD5EE1605}"/>
              </a:ext>
            </a:extLst>
          </p:cNvPr>
          <p:cNvCxnSpPr>
            <a:stCxn id="577" idx="3"/>
            <a:endCxn id="719" idx="1"/>
          </p:cNvCxnSpPr>
          <p:nvPr/>
        </p:nvCxnSpPr>
        <p:spPr>
          <a:xfrm flipV="1">
            <a:off x="3185484" y="236364"/>
            <a:ext cx="102234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8043F2D-69E2-4741-AE18-4A68A384CE0A}"/>
              </a:ext>
            </a:extLst>
          </p:cNvPr>
          <p:cNvCxnSpPr>
            <a:cxnSpLocks/>
            <a:stCxn id="147" idx="3"/>
            <a:endCxn id="384" idx="1"/>
          </p:cNvCxnSpPr>
          <p:nvPr/>
        </p:nvCxnSpPr>
        <p:spPr>
          <a:xfrm>
            <a:off x="546441" y="237955"/>
            <a:ext cx="959645" cy="1590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5B9799-D191-469B-A42F-EAFB751C1714}"/>
              </a:ext>
            </a:extLst>
          </p:cNvPr>
          <p:cNvCxnSpPr>
            <a:cxnSpLocks/>
            <a:stCxn id="147" idx="3"/>
            <a:endCxn id="339" idx="1"/>
          </p:cNvCxnSpPr>
          <p:nvPr/>
        </p:nvCxnSpPr>
        <p:spPr>
          <a:xfrm>
            <a:off x="546441" y="237955"/>
            <a:ext cx="959645" cy="3184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8BC555-ECC9-4F5A-B065-CFBA2775ED5E}"/>
              </a:ext>
            </a:extLst>
          </p:cNvPr>
          <p:cNvCxnSpPr>
            <a:cxnSpLocks/>
            <a:stCxn id="432" idx="3"/>
            <a:endCxn id="559" idx="1"/>
          </p:cNvCxnSpPr>
          <p:nvPr/>
        </p:nvCxnSpPr>
        <p:spPr>
          <a:xfrm>
            <a:off x="1831605" y="237955"/>
            <a:ext cx="1028360" cy="498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145696-664D-49EC-BEF4-1021B924EE62}"/>
              </a:ext>
            </a:extLst>
          </p:cNvPr>
          <p:cNvCxnSpPr>
            <a:cxnSpLocks/>
            <a:stCxn id="432" idx="3"/>
            <a:endCxn id="544" idx="1"/>
          </p:cNvCxnSpPr>
          <p:nvPr/>
        </p:nvCxnSpPr>
        <p:spPr>
          <a:xfrm>
            <a:off x="1831605" y="237955"/>
            <a:ext cx="1028360" cy="996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38C3EA-B31C-4D74-98BE-F8D1FE741C05}"/>
              </a:ext>
            </a:extLst>
          </p:cNvPr>
          <p:cNvCxnSpPr>
            <a:cxnSpLocks/>
            <a:stCxn id="387" idx="3"/>
            <a:endCxn id="529" idx="1"/>
          </p:cNvCxnSpPr>
          <p:nvPr/>
        </p:nvCxnSpPr>
        <p:spPr>
          <a:xfrm>
            <a:off x="1831605" y="1828630"/>
            <a:ext cx="102836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65647E-B8D7-47CF-8583-EACDFAD2BDD2}"/>
              </a:ext>
            </a:extLst>
          </p:cNvPr>
          <p:cNvCxnSpPr>
            <a:cxnSpLocks/>
            <a:stCxn id="387" idx="3"/>
            <a:endCxn id="514" idx="1"/>
          </p:cNvCxnSpPr>
          <p:nvPr/>
        </p:nvCxnSpPr>
        <p:spPr>
          <a:xfrm>
            <a:off x="1831605" y="1828630"/>
            <a:ext cx="1028360" cy="498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89DF55F-F375-43EC-A720-83F7B71B151C}"/>
              </a:ext>
            </a:extLst>
          </p:cNvPr>
          <p:cNvCxnSpPr>
            <a:cxnSpLocks/>
            <a:stCxn id="387" idx="3"/>
            <a:endCxn id="499" idx="1"/>
          </p:cNvCxnSpPr>
          <p:nvPr/>
        </p:nvCxnSpPr>
        <p:spPr>
          <a:xfrm>
            <a:off x="1831605" y="1828630"/>
            <a:ext cx="1028360" cy="996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149C4BC-4EE4-4963-B2B7-6BF37625464F}"/>
              </a:ext>
            </a:extLst>
          </p:cNvPr>
          <p:cNvCxnSpPr>
            <a:cxnSpLocks/>
            <a:stCxn id="342" idx="3"/>
            <a:endCxn id="484" idx="1"/>
          </p:cNvCxnSpPr>
          <p:nvPr/>
        </p:nvCxnSpPr>
        <p:spPr>
          <a:xfrm>
            <a:off x="1831605" y="3422485"/>
            <a:ext cx="102836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E85F2AA-E54D-4EF1-9B9E-2C857436D22E}"/>
              </a:ext>
            </a:extLst>
          </p:cNvPr>
          <p:cNvCxnSpPr>
            <a:cxnSpLocks/>
          </p:cNvCxnSpPr>
          <p:nvPr/>
        </p:nvCxnSpPr>
        <p:spPr>
          <a:xfrm>
            <a:off x="1831605" y="3429000"/>
            <a:ext cx="1028360" cy="489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9D14-A318-4823-A5D5-2541A14991F5}"/>
              </a:ext>
            </a:extLst>
          </p:cNvPr>
          <p:cNvCxnSpPr>
            <a:cxnSpLocks/>
            <a:stCxn id="342" idx="3"/>
            <a:endCxn id="454" idx="1"/>
          </p:cNvCxnSpPr>
          <p:nvPr/>
        </p:nvCxnSpPr>
        <p:spPr>
          <a:xfrm>
            <a:off x="1831605" y="3422485"/>
            <a:ext cx="1028360" cy="996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1D4DC75-D1E5-456E-89EC-CCBE8ABAFD71}"/>
              </a:ext>
            </a:extLst>
          </p:cNvPr>
          <p:cNvCxnSpPr>
            <a:stCxn id="577" idx="3"/>
            <a:endCxn id="715" idx="1"/>
          </p:cNvCxnSpPr>
          <p:nvPr/>
        </p:nvCxnSpPr>
        <p:spPr>
          <a:xfrm>
            <a:off x="3185484" y="237955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F8AEB97-0E56-4686-A136-D867726AE294}"/>
              </a:ext>
            </a:extLst>
          </p:cNvPr>
          <p:cNvCxnSpPr>
            <a:stCxn id="577" idx="3"/>
            <a:endCxn id="711" idx="1"/>
          </p:cNvCxnSpPr>
          <p:nvPr/>
        </p:nvCxnSpPr>
        <p:spPr>
          <a:xfrm>
            <a:off x="3185484" y="237955"/>
            <a:ext cx="1022346" cy="3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20C90BC-2F4B-4C60-94EC-3F7673B4A7DD}"/>
              </a:ext>
            </a:extLst>
          </p:cNvPr>
          <p:cNvCxnSpPr>
            <a:cxnSpLocks/>
            <a:stCxn id="562" idx="3"/>
            <a:endCxn id="704" idx="1"/>
          </p:cNvCxnSpPr>
          <p:nvPr/>
        </p:nvCxnSpPr>
        <p:spPr>
          <a:xfrm flipV="1">
            <a:off x="3185484" y="734385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356F018-AABF-44E8-ADD6-BF71CE0DB7FD}"/>
              </a:ext>
            </a:extLst>
          </p:cNvPr>
          <p:cNvCxnSpPr>
            <a:cxnSpLocks/>
            <a:stCxn id="562" idx="3"/>
            <a:endCxn id="700" idx="1"/>
          </p:cNvCxnSpPr>
          <p:nvPr/>
        </p:nvCxnSpPr>
        <p:spPr>
          <a:xfrm>
            <a:off x="3185484" y="735976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81D09CA-5440-48BB-A1F3-F4226A703956}"/>
              </a:ext>
            </a:extLst>
          </p:cNvPr>
          <p:cNvCxnSpPr>
            <a:cxnSpLocks/>
            <a:stCxn id="562" idx="3"/>
            <a:endCxn id="696" idx="1"/>
          </p:cNvCxnSpPr>
          <p:nvPr/>
        </p:nvCxnSpPr>
        <p:spPr>
          <a:xfrm>
            <a:off x="3185484" y="735976"/>
            <a:ext cx="1022346" cy="3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3EF9580-3213-486A-91BE-92F144649632}"/>
              </a:ext>
            </a:extLst>
          </p:cNvPr>
          <p:cNvCxnSpPr>
            <a:cxnSpLocks/>
            <a:stCxn id="547" idx="3"/>
            <a:endCxn id="689" idx="1"/>
          </p:cNvCxnSpPr>
          <p:nvPr/>
        </p:nvCxnSpPr>
        <p:spPr>
          <a:xfrm flipV="1">
            <a:off x="3185484" y="1232406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1256EBE-FB03-4270-BDF6-437D86351D5B}"/>
              </a:ext>
            </a:extLst>
          </p:cNvPr>
          <p:cNvCxnSpPr>
            <a:cxnSpLocks/>
            <a:stCxn id="547" idx="3"/>
            <a:endCxn id="685" idx="1"/>
          </p:cNvCxnSpPr>
          <p:nvPr/>
        </p:nvCxnSpPr>
        <p:spPr>
          <a:xfrm>
            <a:off x="3185484" y="1233997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83E7204-71DD-4FFA-A5F4-E56003042355}"/>
              </a:ext>
            </a:extLst>
          </p:cNvPr>
          <p:cNvCxnSpPr>
            <a:cxnSpLocks/>
            <a:stCxn id="547" idx="3"/>
          </p:cNvCxnSpPr>
          <p:nvPr/>
        </p:nvCxnSpPr>
        <p:spPr>
          <a:xfrm>
            <a:off x="3185484" y="1233997"/>
            <a:ext cx="1022346" cy="344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9BE06CA-A889-4864-80E0-349BE367A396}"/>
              </a:ext>
            </a:extLst>
          </p:cNvPr>
          <p:cNvCxnSpPr>
            <a:stCxn id="532" idx="3"/>
            <a:endCxn id="674" idx="1"/>
          </p:cNvCxnSpPr>
          <p:nvPr/>
        </p:nvCxnSpPr>
        <p:spPr>
          <a:xfrm flipV="1">
            <a:off x="3185484" y="1827039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42593C4-BA28-46CE-828F-DFB822B5ADDC}"/>
              </a:ext>
            </a:extLst>
          </p:cNvPr>
          <p:cNvCxnSpPr>
            <a:stCxn id="532" idx="3"/>
            <a:endCxn id="670" idx="1"/>
          </p:cNvCxnSpPr>
          <p:nvPr/>
        </p:nvCxnSpPr>
        <p:spPr>
          <a:xfrm>
            <a:off x="3185484" y="1828630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1D55261-ABC2-4608-B9EA-49772F1E7C20}"/>
              </a:ext>
            </a:extLst>
          </p:cNvPr>
          <p:cNvCxnSpPr>
            <a:stCxn id="532" idx="3"/>
            <a:endCxn id="666" idx="1"/>
          </p:cNvCxnSpPr>
          <p:nvPr/>
        </p:nvCxnSpPr>
        <p:spPr>
          <a:xfrm>
            <a:off x="3185484" y="1828630"/>
            <a:ext cx="1022346" cy="3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9EB5EBC-04DF-40EF-88F8-5A8431FBE1D3}"/>
              </a:ext>
            </a:extLst>
          </p:cNvPr>
          <p:cNvCxnSpPr>
            <a:cxnSpLocks/>
            <a:stCxn id="517" idx="3"/>
            <a:endCxn id="659" idx="1"/>
          </p:cNvCxnSpPr>
          <p:nvPr/>
        </p:nvCxnSpPr>
        <p:spPr>
          <a:xfrm flipV="1">
            <a:off x="3185484" y="2325060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DB619F5-19A4-4B51-8B04-01C572CFD812}"/>
              </a:ext>
            </a:extLst>
          </p:cNvPr>
          <p:cNvCxnSpPr>
            <a:cxnSpLocks/>
            <a:stCxn id="517" idx="3"/>
            <a:endCxn id="655" idx="1"/>
          </p:cNvCxnSpPr>
          <p:nvPr/>
        </p:nvCxnSpPr>
        <p:spPr>
          <a:xfrm>
            <a:off x="3185484" y="2326651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9" name="Connector: Elbow 458">
            <a:extLst>
              <a:ext uri="{FF2B5EF4-FFF2-40B4-BE49-F238E27FC236}">
                <a16:creationId xmlns:a16="http://schemas.microsoft.com/office/drawing/2014/main" id="{07814A1B-FF4A-4426-8176-B5872E1699A0}"/>
              </a:ext>
            </a:extLst>
          </p:cNvPr>
          <p:cNvCxnSpPr>
            <a:cxnSpLocks/>
            <a:stCxn id="502" idx="3"/>
            <a:endCxn id="644" idx="1"/>
          </p:cNvCxnSpPr>
          <p:nvPr/>
        </p:nvCxnSpPr>
        <p:spPr>
          <a:xfrm flipV="1">
            <a:off x="3185484" y="2823081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3" name="Connector: Elbow 472">
            <a:extLst>
              <a:ext uri="{FF2B5EF4-FFF2-40B4-BE49-F238E27FC236}">
                <a16:creationId xmlns:a16="http://schemas.microsoft.com/office/drawing/2014/main" id="{FD4B5F62-C246-499F-ACA6-514BAEF864A4}"/>
              </a:ext>
            </a:extLst>
          </p:cNvPr>
          <p:cNvCxnSpPr>
            <a:cxnSpLocks/>
            <a:stCxn id="502" idx="3"/>
            <a:endCxn id="640" idx="1"/>
          </p:cNvCxnSpPr>
          <p:nvPr/>
        </p:nvCxnSpPr>
        <p:spPr>
          <a:xfrm>
            <a:off x="3185484" y="2824672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5" name="Connector: Elbow 474">
            <a:extLst>
              <a:ext uri="{FF2B5EF4-FFF2-40B4-BE49-F238E27FC236}">
                <a16:creationId xmlns:a16="http://schemas.microsoft.com/office/drawing/2014/main" id="{0D98A6A2-CD2E-4C2E-B318-441FBEA68121}"/>
              </a:ext>
            </a:extLst>
          </p:cNvPr>
          <p:cNvCxnSpPr>
            <a:cxnSpLocks/>
            <a:stCxn id="502" idx="3"/>
            <a:endCxn id="636" idx="1"/>
          </p:cNvCxnSpPr>
          <p:nvPr/>
        </p:nvCxnSpPr>
        <p:spPr>
          <a:xfrm>
            <a:off x="3185484" y="2824672"/>
            <a:ext cx="1022346" cy="3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or: Elbow 488">
            <a:extLst>
              <a:ext uri="{FF2B5EF4-FFF2-40B4-BE49-F238E27FC236}">
                <a16:creationId xmlns:a16="http://schemas.microsoft.com/office/drawing/2014/main" id="{C94EC842-6173-4B09-9952-5F17B91601BA}"/>
              </a:ext>
            </a:extLst>
          </p:cNvPr>
          <p:cNvCxnSpPr>
            <a:stCxn id="487" idx="3"/>
            <a:endCxn id="629" idx="1"/>
          </p:cNvCxnSpPr>
          <p:nvPr/>
        </p:nvCxnSpPr>
        <p:spPr>
          <a:xfrm flipV="1">
            <a:off x="3185484" y="3420894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62E677FD-3F67-4039-957B-3C81746F1078}"/>
              </a:ext>
            </a:extLst>
          </p:cNvPr>
          <p:cNvCxnSpPr>
            <a:stCxn id="487" idx="3"/>
            <a:endCxn id="625" idx="1"/>
          </p:cNvCxnSpPr>
          <p:nvPr/>
        </p:nvCxnSpPr>
        <p:spPr>
          <a:xfrm>
            <a:off x="3185484" y="3422485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5" name="Connector: Elbow 504">
            <a:extLst>
              <a:ext uri="{FF2B5EF4-FFF2-40B4-BE49-F238E27FC236}">
                <a16:creationId xmlns:a16="http://schemas.microsoft.com/office/drawing/2014/main" id="{2BEAACB2-7415-4383-A816-1A3730EA67A3}"/>
              </a:ext>
            </a:extLst>
          </p:cNvPr>
          <p:cNvCxnSpPr>
            <a:stCxn id="487" idx="3"/>
            <a:endCxn id="621" idx="1"/>
          </p:cNvCxnSpPr>
          <p:nvPr/>
        </p:nvCxnSpPr>
        <p:spPr>
          <a:xfrm>
            <a:off x="3185484" y="3422485"/>
            <a:ext cx="1022346" cy="3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nector: Elbow 518">
            <a:extLst>
              <a:ext uri="{FF2B5EF4-FFF2-40B4-BE49-F238E27FC236}">
                <a16:creationId xmlns:a16="http://schemas.microsoft.com/office/drawing/2014/main" id="{0A1D34D9-7C3E-4E71-885D-559D96CC97F5}"/>
              </a:ext>
            </a:extLst>
          </p:cNvPr>
          <p:cNvCxnSpPr>
            <a:cxnSpLocks/>
            <a:stCxn id="472" idx="3"/>
            <a:endCxn id="614" idx="1"/>
          </p:cNvCxnSpPr>
          <p:nvPr/>
        </p:nvCxnSpPr>
        <p:spPr>
          <a:xfrm flipV="1">
            <a:off x="3185484" y="3918915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85F8C573-23DA-4DF7-AA77-0348D7FB83AD}"/>
              </a:ext>
            </a:extLst>
          </p:cNvPr>
          <p:cNvCxnSpPr>
            <a:cxnSpLocks/>
            <a:stCxn id="472" idx="3"/>
            <a:endCxn id="610" idx="1"/>
          </p:cNvCxnSpPr>
          <p:nvPr/>
        </p:nvCxnSpPr>
        <p:spPr>
          <a:xfrm>
            <a:off x="3185484" y="3920506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5" name="Connector: Elbow 534">
            <a:extLst>
              <a:ext uri="{FF2B5EF4-FFF2-40B4-BE49-F238E27FC236}">
                <a16:creationId xmlns:a16="http://schemas.microsoft.com/office/drawing/2014/main" id="{C77CE5DD-326D-4E61-931D-3A4469D74AEB}"/>
              </a:ext>
            </a:extLst>
          </p:cNvPr>
          <p:cNvCxnSpPr>
            <a:cxnSpLocks/>
            <a:stCxn id="472" idx="3"/>
            <a:endCxn id="606" idx="1"/>
          </p:cNvCxnSpPr>
          <p:nvPr/>
        </p:nvCxnSpPr>
        <p:spPr>
          <a:xfrm>
            <a:off x="3185484" y="3920506"/>
            <a:ext cx="1022346" cy="3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nector: Elbow 548">
            <a:extLst>
              <a:ext uri="{FF2B5EF4-FFF2-40B4-BE49-F238E27FC236}">
                <a16:creationId xmlns:a16="http://schemas.microsoft.com/office/drawing/2014/main" id="{81548C49-FDDB-4535-9C58-29DE8143CEED}"/>
              </a:ext>
            </a:extLst>
          </p:cNvPr>
          <p:cNvCxnSpPr>
            <a:cxnSpLocks/>
            <a:stCxn id="457" idx="3"/>
            <a:endCxn id="599" idx="1"/>
          </p:cNvCxnSpPr>
          <p:nvPr/>
        </p:nvCxnSpPr>
        <p:spPr>
          <a:xfrm flipV="1">
            <a:off x="3185484" y="4416936"/>
            <a:ext cx="1022346" cy="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5" name="Connector: Elbow 564">
            <a:extLst>
              <a:ext uri="{FF2B5EF4-FFF2-40B4-BE49-F238E27FC236}">
                <a16:creationId xmlns:a16="http://schemas.microsoft.com/office/drawing/2014/main" id="{45FBDB63-6AB8-4085-A0C6-1104940DACB3}"/>
              </a:ext>
            </a:extLst>
          </p:cNvPr>
          <p:cNvCxnSpPr>
            <a:cxnSpLocks/>
            <a:stCxn id="457" idx="3"/>
            <a:endCxn id="595" idx="1"/>
          </p:cNvCxnSpPr>
          <p:nvPr/>
        </p:nvCxnSpPr>
        <p:spPr>
          <a:xfrm>
            <a:off x="3185484" y="4418527"/>
            <a:ext cx="1022346" cy="164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4C25B827-7AE2-490F-95EE-23A81A977ADF}"/>
              </a:ext>
            </a:extLst>
          </p:cNvPr>
          <p:cNvCxnSpPr>
            <a:cxnSpLocks/>
            <a:stCxn id="457" idx="3"/>
            <a:endCxn id="591" idx="1"/>
          </p:cNvCxnSpPr>
          <p:nvPr/>
        </p:nvCxnSpPr>
        <p:spPr>
          <a:xfrm>
            <a:off x="3185484" y="4418527"/>
            <a:ext cx="1022346" cy="3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637EA9F3-9842-4C06-B439-116C858E12AB}"/>
              </a:ext>
            </a:extLst>
          </p:cNvPr>
          <p:cNvSpPr txBox="1"/>
          <p:nvPr/>
        </p:nvSpPr>
        <p:spPr>
          <a:xfrm>
            <a:off x="6229350" y="402371"/>
            <a:ext cx="12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Single-gene</a:t>
            </a:r>
            <a:endParaRPr lang="en-IN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2A4D5A-B618-4D17-84B9-41F08A7C1866}"/>
              </a:ext>
            </a:extLst>
          </p:cNvPr>
          <p:cNvCxnSpPr>
            <a:cxnSpLocks/>
            <a:stCxn id="517" idx="3"/>
            <a:endCxn id="651" idx="1"/>
          </p:cNvCxnSpPr>
          <p:nvPr/>
        </p:nvCxnSpPr>
        <p:spPr>
          <a:xfrm>
            <a:off x="3185484" y="2326651"/>
            <a:ext cx="1022346" cy="3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3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23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1462</Words>
  <Application>Microsoft Office PowerPoint</Application>
  <PresentationFormat>Widescreen</PresentationFormat>
  <Paragraphs>1462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Sharma</dc:creator>
  <cp:lastModifiedBy>Nelson Sharma</cp:lastModifiedBy>
  <cp:revision>4</cp:revision>
  <dcterms:created xsi:type="dcterms:W3CDTF">2021-11-26T12:01:29Z</dcterms:created>
  <dcterms:modified xsi:type="dcterms:W3CDTF">2021-11-26T13:02:54Z</dcterms:modified>
</cp:coreProperties>
</file>