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163028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37088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265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1537359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604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263124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2945454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128065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69863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88F3D-1915-478F-8B6B-885FED7BAB72}"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74646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88F3D-1915-478F-8B6B-885FED7BAB72}"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379428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88F3D-1915-478F-8B6B-885FED7BAB72}" type="datetimeFigureOut">
              <a:rPr lang="en-US" smtClean="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157346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88F3D-1915-478F-8B6B-885FED7BAB72}"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94908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88F3D-1915-478F-8B6B-885FED7BAB72}" type="datetimeFigureOut">
              <a:rPr lang="en-US" smtClean="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181215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4788F3D-1915-478F-8B6B-885FED7BAB72}"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395269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88F3D-1915-478F-8B6B-885FED7BAB72}"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29267-01E5-4328-A2C9-3A402FB6AEAB}" type="slidenum">
              <a:rPr lang="en-US" smtClean="0"/>
              <a:pPr/>
              <a:t>‹#›</a:t>
            </a:fld>
            <a:endParaRPr lang="en-US"/>
          </a:p>
        </p:txBody>
      </p:sp>
    </p:spTree>
    <p:extLst>
      <p:ext uri="{BB962C8B-B14F-4D97-AF65-F5344CB8AC3E}">
        <p14:creationId xmlns:p14="http://schemas.microsoft.com/office/powerpoint/2010/main" val="414425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788F3D-1915-478F-8B6B-885FED7BAB72}" type="datetimeFigureOut">
              <a:rPr lang="en-US" smtClean="0"/>
              <a:pPr/>
              <a:t>8/29/2024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BD29267-01E5-4328-A2C9-3A402FB6AEAB}" type="slidenum">
              <a:rPr lang="en-US" smtClean="0"/>
              <a:pPr/>
              <a:t>‹#›</a:t>
            </a:fld>
            <a:endParaRPr lang="en-US"/>
          </a:p>
        </p:txBody>
      </p:sp>
    </p:spTree>
    <p:extLst>
      <p:ext uri="{BB962C8B-B14F-4D97-AF65-F5344CB8AC3E}">
        <p14:creationId xmlns:p14="http://schemas.microsoft.com/office/powerpoint/2010/main" val="213410138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fontScale="90000"/>
          </a:bodyPr>
          <a:lstStyle/>
          <a:p>
            <a:r>
              <a:rPr lang="en-US" dirty="0">
                <a:latin typeface="Andalus" pitchFamily="18" charset="-78"/>
                <a:cs typeface="Andalus" pitchFamily="18" charset="-78"/>
              </a:rPr>
              <a:t>EMPLOYEE PERFORMANCE ANALYSIS USING EXCEL</a:t>
            </a:r>
          </a:p>
        </p:txBody>
      </p:sp>
      <p:sp>
        <p:nvSpPr>
          <p:cNvPr id="3" name="Subtitle 2"/>
          <p:cNvSpPr>
            <a:spLocks noGrp="1"/>
          </p:cNvSpPr>
          <p:nvPr>
            <p:ph type="subTitle" idx="1"/>
          </p:nvPr>
        </p:nvSpPr>
        <p:spPr>
          <a:xfrm>
            <a:off x="838200" y="3733800"/>
            <a:ext cx="7772400" cy="1600200"/>
          </a:xfrm>
        </p:spPr>
        <p:txBody>
          <a:bodyPr>
            <a:noAutofit/>
          </a:bodyPr>
          <a:lstStyle/>
          <a:p>
            <a:pPr algn="l"/>
            <a:r>
              <a:rPr lang="en-US" sz="2400" b="1" dirty="0">
                <a:solidFill>
                  <a:schemeClr val="tx1"/>
                </a:solidFill>
                <a:latin typeface="Constantia" pitchFamily="18" charset="0"/>
              </a:rPr>
              <a:t>Presented by : M.R.NELSON</a:t>
            </a:r>
          </a:p>
          <a:p>
            <a:pPr algn="l"/>
            <a:r>
              <a:rPr lang="en-US" sz="2400" b="1" dirty="0">
                <a:solidFill>
                  <a:schemeClr val="tx1"/>
                </a:solidFill>
                <a:latin typeface="Constantia" pitchFamily="18" charset="0"/>
              </a:rPr>
              <a:t>Register No : </a:t>
            </a:r>
            <a:r>
              <a:rPr lang="en-US" sz="2400" b="1" dirty="0">
                <a:solidFill>
                  <a:schemeClr val="tx1"/>
                </a:solidFill>
                <a:latin typeface="Bahnschrift SemiBold" panose="020B0502040204020203" pitchFamily="34" charset="0"/>
              </a:rPr>
              <a:t>asunm1325312208157</a:t>
            </a:r>
          </a:p>
          <a:p>
            <a:pPr algn="l"/>
            <a:r>
              <a:rPr lang="en-US" sz="2400" b="1" dirty="0">
                <a:solidFill>
                  <a:schemeClr val="tx1"/>
                </a:solidFill>
                <a:latin typeface="Constantia" pitchFamily="18" charset="0"/>
              </a:rPr>
              <a:t>Department : Commerce</a:t>
            </a:r>
          </a:p>
          <a:p>
            <a:pPr algn="l"/>
            <a:r>
              <a:rPr lang="en-US" sz="2400" b="1" dirty="0">
                <a:solidFill>
                  <a:schemeClr val="tx1"/>
                </a:solidFill>
                <a:latin typeface="Constantia" pitchFamily="18" charset="0"/>
              </a:rPr>
              <a:t>College : SIR THEAGARAYA COLLEGE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183880" cy="1051560"/>
          </a:xfrm>
        </p:spPr>
        <p:txBody>
          <a:bodyPr/>
          <a:lstStyle/>
          <a:p>
            <a:pPr algn="ctr"/>
            <a:r>
              <a:rPr lang="en-US" dirty="0"/>
              <a:t>RESULT</a:t>
            </a:r>
          </a:p>
        </p:txBody>
      </p:sp>
      <p:pic>
        <p:nvPicPr>
          <p:cNvPr id="1026" name="Picture 2"/>
          <p:cNvPicPr>
            <a:picLocks noGrp="1" noChangeAspect="1" noChangeArrowheads="1"/>
          </p:cNvPicPr>
          <p:nvPr>
            <p:ph idx="1"/>
          </p:nvPr>
        </p:nvPicPr>
        <p:blipFill>
          <a:blip r:embed="rId2"/>
          <a:stretch>
            <a:fillRect/>
          </a:stretch>
        </p:blipFill>
        <p:spPr bwMode="auto">
          <a:xfrm>
            <a:off x="1066800" y="2057400"/>
            <a:ext cx="6743700" cy="3448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183880" cy="1051560"/>
          </a:xfrm>
        </p:spPr>
        <p:txBody>
          <a:bodyPr/>
          <a:lstStyle/>
          <a:p>
            <a:pPr algn="ctr"/>
            <a:r>
              <a:rPr lang="en-US" dirty="0"/>
              <a:t>CONCLUSION</a:t>
            </a:r>
          </a:p>
        </p:txBody>
      </p:sp>
      <p:sp>
        <p:nvSpPr>
          <p:cNvPr id="2" name="Content Placeholder 1"/>
          <p:cNvSpPr>
            <a:spLocks noGrp="1"/>
          </p:cNvSpPr>
          <p:nvPr>
            <p:ph idx="1"/>
          </p:nvPr>
        </p:nvSpPr>
        <p:spPr>
          <a:xfrm>
            <a:off x="457200" y="2057400"/>
            <a:ext cx="8183880" cy="3118104"/>
          </a:xfrm>
        </p:spPr>
        <p:txBody>
          <a:bodyPr>
            <a:normAutofit fontScale="62500" lnSpcReduction="20000"/>
          </a:bodyPr>
          <a:lstStyle/>
          <a:p>
            <a:r>
              <a:rPr lang="en-US" sz="3200" dirty="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83880" cy="1219200"/>
          </a:xfrm>
        </p:spPr>
        <p:txBody>
          <a:bodyPr>
            <a:normAutofit/>
          </a:bodyPr>
          <a:lstStyle/>
          <a:p>
            <a:pPr algn="ctr"/>
            <a:r>
              <a:rPr lang="en-US" u="sng" dirty="0">
                <a:latin typeface="Andalus" pitchFamily="18" charset="-78"/>
                <a:cs typeface="Andalus" pitchFamily="18" charset="-78"/>
              </a:rPr>
              <a:t>PROJECT TITLE</a:t>
            </a:r>
          </a:p>
        </p:txBody>
      </p:sp>
      <p:sp>
        <p:nvSpPr>
          <p:cNvPr id="3" name="Content Placeholder 2"/>
          <p:cNvSpPr>
            <a:spLocks noGrp="1"/>
          </p:cNvSpPr>
          <p:nvPr>
            <p:ph idx="1"/>
          </p:nvPr>
        </p:nvSpPr>
        <p:spPr>
          <a:xfrm>
            <a:off x="609600" y="2819401"/>
            <a:ext cx="8229600" cy="1524000"/>
          </a:xfrm>
        </p:spPr>
        <p:txBody>
          <a:bodyPr>
            <a:normAutofit/>
          </a:bodyPr>
          <a:lstStyle/>
          <a:p>
            <a:pPr algn="ctr"/>
            <a:r>
              <a:rPr lang="en-US" sz="3600" dirty="0">
                <a:solidFill>
                  <a:srgbClr val="C00000"/>
                </a:solidFill>
                <a:latin typeface="Algerian" pitchFamily="82" charset="0"/>
              </a:rPr>
              <a:t>Sales Department Wise salary calculation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701040"/>
            <a:ext cx="8183880" cy="822960"/>
          </a:xfrm>
        </p:spPr>
        <p:txBody>
          <a:bodyPr/>
          <a:lstStyle/>
          <a:p>
            <a:pPr algn="ctr"/>
            <a:r>
              <a:rPr lang="en-US" u="sng" dirty="0">
                <a:latin typeface="Andalus" pitchFamily="18" charset="-78"/>
                <a:cs typeface="Andalus" pitchFamily="18" charset="-78"/>
              </a:rPr>
              <a:t>AGENDA</a:t>
            </a:r>
          </a:p>
        </p:txBody>
      </p:sp>
      <p:sp>
        <p:nvSpPr>
          <p:cNvPr id="2" name="Content Placeholder 1"/>
          <p:cNvSpPr>
            <a:spLocks noGrp="1"/>
          </p:cNvSpPr>
          <p:nvPr>
            <p:ph idx="1"/>
          </p:nvPr>
        </p:nvSpPr>
        <p:spPr>
          <a:xfrm>
            <a:off x="533400" y="2209800"/>
            <a:ext cx="8183880" cy="3194304"/>
          </a:xfrm>
        </p:spPr>
        <p:txBody>
          <a:bodyPr>
            <a:normAutofit/>
          </a:bodyPr>
          <a:lstStyle/>
          <a:p>
            <a:r>
              <a:rPr lang="en-US" dirty="0"/>
              <a:t>1. Problem Statement</a:t>
            </a:r>
          </a:p>
          <a:p>
            <a:r>
              <a:rPr lang="en-US" dirty="0"/>
              <a:t>2. Project Overview</a:t>
            </a:r>
          </a:p>
          <a:p>
            <a:r>
              <a:rPr lang="en-US" dirty="0"/>
              <a:t>3. End Users</a:t>
            </a:r>
          </a:p>
          <a:p>
            <a:r>
              <a:rPr lang="en-US" dirty="0"/>
              <a:t>4. Our  Solution And Proportion </a:t>
            </a:r>
          </a:p>
          <a:p>
            <a:r>
              <a:rPr lang="en-US" dirty="0"/>
              <a:t>5. Dataset Description</a:t>
            </a:r>
          </a:p>
          <a:p>
            <a:r>
              <a:rPr lang="en-US" dirty="0"/>
              <a:t>6. </a:t>
            </a:r>
            <a:r>
              <a:rPr lang="en-US" dirty="0" err="1"/>
              <a:t>Modelling</a:t>
            </a:r>
            <a:r>
              <a:rPr lang="en-US" dirty="0"/>
              <a:t> Approach </a:t>
            </a:r>
          </a:p>
          <a:p>
            <a:r>
              <a:rPr lang="en-US" dirty="0"/>
              <a:t>7. Results And Description</a:t>
            </a:r>
          </a:p>
          <a:p>
            <a:r>
              <a:rPr lang="en-US" dirty="0"/>
              <a:t>8. Conclusion</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60120" y="685800"/>
            <a:ext cx="8183880" cy="1051560"/>
          </a:xfrm>
        </p:spPr>
        <p:txBody>
          <a:bodyPr/>
          <a:lstStyle/>
          <a:p>
            <a:r>
              <a:rPr lang="en-US" u="sng" dirty="0">
                <a:latin typeface="Andalus" pitchFamily="18" charset="-78"/>
                <a:cs typeface="Andalus" pitchFamily="18" charset="-78"/>
              </a:rPr>
              <a:t>PROBLEM STATEMENT</a:t>
            </a:r>
          </a:p>
        </p:txBody>
      </p:sp>
      <p:sp>
        <p:nvSpPr>
          <p:cNvPr id="2" name="Content Placeholder 1"/>
          <p:cNvSpPr>
            <a:spLocks noGrp="1"/>
          </p:cNvSpPr>
          <p:nvPr>
            <p:ph idx="1"/>
          </p:nvPr>
        </p:nvSpPr>
        <p:spPr>
          <a:xfrm>
            <a:off x="533400" y="2514600"/>
            <a:ext cx="8183880" cy="3346704"/>
          </a:xfrm>
        </p:spPr>
        <p:txBody>
          <a:bodyPr>
            <a:normAutofit/>
          </a:bodyPr>
          <a:lstStyle/>
          <a:p>
            <a:r>
              <a:rPr lang="en-US" dirty="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0"/>
            <a:ext cx="8183880" cy="1051560"/>
          </a:xfrm>
        </p:spPr>
        <p:txBody>
          <a:bodyPr>
            <a:normAutofit fontScale="90000"/>
          </a:bodyPr>
          <a:lstStyle/>
          <a:p>
            <a:pPr algn="ctr"/>
            <a:r>
              <a:rPr lang="en-US" u="sng" dirty="0">
                <a:latin typeface="Andalus" pitchFamily="18" charset="-78"/>
                <a:cs typeface="Andalus" pitchFamily="18" charset="-78"/>
              </a:rPr>
              <a:t>OVERVIEW ABOUT SALES DEPARTMENT WISE.</a:t>
            </a:r>
          </a:p>
        </p:txBody>
      </p:sp>
      <p:sp>
        <p:nvSpPr>
          <p:cNvPr id="2" name="Content Placeholder 1"/>
          <p:cNvSpPr>
            <a:spLocks noGrp="1"/>
          </p:cNvSpPr>
          <p:nvPr>
            <p:ph idx="1"/>
          </p:nvPr>
        </p:nvSpPr>
        <p:spPr>
          <a:xfrm>
            <a:off x="609600" y="2133600"/>
            <a:ext cx="8229600" cy="3459163"/>
          </a:xfrm>
        </p:spPr>
        <p:txBody>
          <a:bodyPr>
            <a:normAutofit/>
          </a:bodyPr>
          <a:lstStyle/>
          <a:p>
            <a:r>
              <a:rPr lang="en-US" dirty="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normAutofit/>
          </a:bodyPr>
          <a:lstStyle/>
          <a:p>
            <a:r>
              <a:rPr lang="en-US" sz="4000" b="0" u="sng" dirty="0">
                <a:solidFill>
                  <a:schemeClr val="bg2">
                    <a:lumMod val="10000"/>
                  </a:schemeClr>
                </a:solidFill>
                <a:latin typeface="Andalus" pitchFamily="18" charset="-78"/>
                <a:cs typeface="Andalus" pitchFamily="18" charset="-78"/>
              </a:rPr>
              <a:t>WHO ARE THE END USERS</a:t>
            </a:r>
          </a:p>
        </p:txBody>
      </p:sp>
      <p:sp>
        <p:nvSpPr>
          <p:cNvPr id="2" name="Content Placeholder 1"/>
          <p:cNvSpPr>
            <a:spLocks noGrp="1"/>
          </p:cNvSpPr>
          <p:nvPr>
            <p:ph idx="1"/>
          </p:nvPr>
        </p:nvSpPr>
        <p:spPr>
          <a:xfrm>
            <a:off x="533400" y="2133600"/>
            <a:ext cx="8183880" cy="3197352"/>
          </a:xfrm>
        </p:spPr>
        <p:txBody>
          <a:bodyPr/>
          <a:lstStyle/>
          <a:p>
            <a:r>
              <a:rPr lang="en-US" dirty="0">
                <a:latin typeface="Constantia" pitchFamily="18" charset="0"/>
              </a:rPr>
              <a:t>Employees</a:t>
            </a:r>
          </a:p>
          <a:p>
            <a:r>
              <a:rPr lang="en-US" dirty="0">
                <a:latin typeface="Constantia" pitchFamily="18" charset="0"/>
              </a:rPr>
              <a:t>Employers</a:t>
            </a:r>
          </a:p>
          <a:p>
            <a:r>
              <a:rPr lang="en-US" dirty="0">
                <a:latin typeface="Constantia" pitchFamily="18" charset="0"/>
              </a:rPr>
              <a:t>Organization </a:t>
            </a:r>
          </a:p>
          <a:p>
            <a:r>
              <a:rPr lang="en-US" dirty="0">
                <a:latin typeface="Constantia" pitchFamily="18" charset="0"/>
              </a:rPr>
              <a:t>Business people</a:t>
            </a: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09600"/>
            <a:ext cx="8229600" cy="1143000"/>
          </a:xfrm>
        </p:spPr>
        <p:txBody>
          <a:bodyPr>
            <a:normAutofit fontScale="90000"/>
          </a:bodyPr>
          <a:lstStyle/>
          <a:p>
            <a:pPr algn="ctr"/>
            <a:r>
              <a:rPr lang="en-US" u="sng" dirty="0">
                <a:latin typeface="Andalus" pitchFamily="18" charset="-78"/>
                <a:cs typeface="Andalus" pitchFamily="18" charset="-78"/>
              </a:rPr>
              <a:t>OUR SOLUTION AND IT’S VALUE PROPOSITION</a:t>
            </a:r>
          </a:p>
        </p:txBody>
      </p:sp>
      <p:sp>
        <p:nvSpPr>
          <p:cNvPr id="2" name="Content Placeholder 1"/>
          <p:cNvSpPr>
            <a:spLocks noGrp="1"/>
          </p:cNvSpPr>
          <p:nvPr>
            <p:ph idx="1"/>
          </p:nvPr>
        </p:nvSpPr>
        <p:spPr>
          <a:xfrm>
            <a:off x="533400" y="2286000"/>
            <a:ext cx="8183880" cy="2889504"/>
          </a:xfrm>
        </p:spPr>
        <p:txBody>
          <a:bodyPr/>
          <a:lstStyle/>
          <a:p>
            <a:r>
              <a:rPr lang="en-US" b="1" dirty="0">
                <a:latin typeface="Constantia" pitchFamily="18" charset="0"/>
              </a:rPr>
              <a:t>Filtering</a:t>
            </a:r>
            <a:r>
              <a:rPr lang="en-US" dirty="0">
                <a:latin typeface="Constantia" pitchFamily="18" charset="0"/>
              </a:rPr>
              <a:t>- remove missing values</a:t>
            </a:r>
          </a:p>
          <a:p>
            <a:r>
              <a:rPr lang="en-US" b="1" dirty="0">
                <a:latin typeface="Constantia" pitchFamily="18" charset="0"/>
              </a:rPr>
              <a:t>Conditional </a:t>
            </a:r>
            <a:r>
              <a:rPr lang="en-US" b="1" dirty="0" err="1">
                <a:latin typeface="Constantia" pitchFamily="18" charset="0"/>
              </a:rPr>
              <a:t>Formating</a:t>
            </a:r>
            <a:r>
              <a:rPr lang="en-US" dirty="0">
                <a:latin typeface="Constantia" pitchFamily="18" charset="0"/>
              </a:rPr>
              <a:t>-blanks</a:t>
            </a:r>
          </a:p>
          <a:p>
            <a:r>
              <a:rPr lang="en-US" b="1" dirty="0">
                <a:latin typeface="Constantia" pitchFamily="18" charset="0"/>
              </a:rPr>
              <a:t>Pivot table</a:t>
            </a:r>
            <a:r>
              <a:rPr lang="en-US" dirty="0">
                <a:latin typeface="Constantia" pitchFamily="18" charset="0"/>
              </a:rPr>
              <a:t>- Summary Of The Sales Department Wise</a:t>
            </a:r>
          </a:p>
          <a:p>
            <a:r>
              <a:rPr lang="en-US" b="1" dirty="0">
                <a:latin typeface="Constantia" pitchFamily="18" charset="0"/>
              </a:rPr>
              <a:t>Formulas </a:t>
            </a:r>
            <a:r>
              <a:rPr lang="en-US" dirty="0">
                <a:latin typeface="Constantia" pitchFamily="18" charset="0"/>
              </a:rPr>
              <a:t>– IFS</a:t>
            </a:r>
          </a:p>
          <a:p>
            <a:r>
              <a:rPr lang="en-US" b="1" dirty="0">
                <a:latin typeface="Constantia" pitchFamily="18" charset="0"/>
              </a:rPr>
              <a:t>Graphs</a:t>
            </a:r>
            <a:r>
              <a:rPr lang="en-US" dirty="0">
                <a:latin typeface="Constantia" pitchFamily="18" charset="0"/>
              </a:rPr>
              <a:t>- FINAL REPORT</a:t>
            </a: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544659" y="3886200"/>
            <a:ext cx="2989741" cy="2362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09600"/>
            <a:ext cx="7620000" cy="1051560"/>
          </a:xfrm>
        </p:spPr>
        <p:txBody>
          <a:bodyPr/>
          <a:lstStyle/>
          <a:p>
            <a:pPr algn="ctr"/>
            <a:r>
              <a:rPr lang="en-US" u="sng" dirty="0">
                <a:latin typeface="Andalus" pitchFamily="18" charset="-78"/>
                <a:cs typeface="Andalus" pitchFamily="18" charset="-78"/>
              </a:rPr>
              <a:t>DATA DESCRIPTION</a:t>
            </a:r>
          </a:p>
        </p:txBody>
      </p:sp>
      <p:sp>
        <p:nvSpPr>
          <p:cNvPr id="2" name="Content Placeholder 1"/>
          <p:cNvSpPr>
            <a:spLocks noGrp="1"/>
          </p:cNvSpPr>
          <p:nvPr>
            <p:ph idx="1"/>
          </p:nvPr>
        </p:nvSpPr>
        <p:spPr>
          <a:xfrm>
            <a:off x="502920" y="2057400"/>
            <a:ext cx="8183880" cy="2660904"/>
          </a:xfrm>
        </p:spPr>
        <p:txBody>
          <a:bodyPr>
            <a:noAutofit/>
          </a:bodyPr>
          <a:lstStyle/>
          <a:p>
            <a:pPr fontAlgn="base"/>
            <a:r>
              <a:rPr lang="en-US" sz="1800" b="1" dirty="0">
                <a:latin typeface="Constantia" pitchFamily="18" charset="0"/>
              </a:rPr>
              <a:t>Seller:</a:t>
            </a:r>
            <a:r>
              <a:rPr lang="en-US" sz="1800" dirty="0">
                <a:latin typeface="Constantia" pitchFamily="18" charset="0"/>
              </a:rPr>
              <a:t> Salesperson's name.</a:t>
            </a:r>
          </a:p>
          <a:p>
            <a:pPr fontAlgn="base"/>
            <a:r>
              <a:rPr lang="en-US" sz="1800" b="1" dirty="0">
                <a:latin typeface="Constantia" pitchFamily="18" charset="0"/>
              </a:rPr>
              <a:t>Department</a:t>
            </a:r>
            <a:r>
              <a:rPr lang="en-US" sz="1800" b="1" dirty="0"/>
              <a:t>:</a:t>
            </a:r>
            <a:r>
              <a:rPr lang="en-US" sz="1800" dirty="0"/>
              <a:t> </a:t>
            </a:r>
            <a:r>
              <a:rPr lang="en-US" sz="1800" dirty="0">
                <a:latin typeface="Constantia" pitchFamily="18" charset="0"/>
              </a:rPr>
              <a:t>Department to which the salesperson belongs.</a:t>
            </a:r>
          </a:p>
          <a:p>
            <a:pPr fontAlgn="base"/>
            <a:r>
              <a:rPr lang="en-US" sz="1800" b="1" dirty="0">
                <a:latin typeface="Constantia" pitchFamily="18" charset="0"/>
              </a:rPr>
              <a:t>Revenue:</a:t>
            </a:r>
            <a:r>
              <a:rPr lang="en-US" sz="1800" dirty="0">
                <a:latin typeface="Constantia" pitchFamily="18" charset="0"/>
              </a:rPr>
              <a:t> Revenue generated by the salesperson on the respective day.</a:t>
            </a:r>
          </a:p>
          <a:p>
            <a:pPr fontAlgn="base"/>
            <a:r>
              <a:rPr lang="en-US" sz="1800" b="1" dirty="0">
                <a:latin typeface="Constantia" pitchFamily="18" charset="0"/>
              </a:rPr>
              <a:t>Revenue Goal:</a:t>
            </a:r>
            <a:r>
              <a:rPr lang="en-US" sz="1800" dirty="0">
                <a:latin typeface="Constantia" pitchFamily="18" charset="0"/>
              </a:rPr>
              <a:t> Salesperson's revenue goal for the respective day.</a:t>
            </a:r>
          </a:p>
          <a:p>
            <a:pPr fontAlgn="base"/>
            <a:r>
              <a:rPr lang="en-US" sz="1800" b="1" dirty="0">
                <a:latin typeface="Constantia" pitchFamily="18" charset="0"/>
              </a:rPr>
              <a:t>Margin:</a:t>
            </a:r>
            <a:r>
              <a:rPr lang="en-US" sz="1800" dirty="0">
                <a:latin typeface="Constantia" pitchFamily="18" charset="0"/>
              </a:rPr>
              <a:t> Gross profit margin achieved by the salesperson on the respective day.</a:t>
            </a:r>
          </a:p>
          <a:p>
            <a:pPr fontAlgn="base"/>
            <a:r>
              <a:rPr lang="en-US" sz="1800" b="1" dirty="0">
                <a:latin typeface="Constantia" pitchFamily="18" charset="0"/>
              </a:rPr>
              <a:t>Margin Goal:</a:t>
            </a:r>
            <a:r>
              <a:rPr lang="en-US" sz="1800" dirty="0">
                <a:latin typeface="Constantia" pitchFamily="18" charset="0"/>
              </a:rPr>
              <a:t> Salesperson's profit margin goal for the respective day.</a:t>
            </a:r>
          </a:p>
          <a:p>
            <a:pPr fontAlgn="base"/>
            <a:r>
              <a:rPr lang="en-US" sz="1800" b="1" dirty="0">
                <a:latin typeface="Constantia" pitchFamily="18" charset="0"/>
              </a:rPr>
              <a:t>Date:</a:t>
            </a:r>
            <a:r>
              <a:rPr lang="en-US" sz="1800" dirty="0">
                <a:latin typeface="Constantia" pitchFamily="18" charset="0"/>
              </a:rPr>
              <a:t> Date on which the sales were recorded.</a:t>
            </a:r>
          </a:p>
          <a:p>
            <a:pPr fontAlgn="base"/>
            <a:r>
              <a:rPr lang="en-US" sz="1800" b="1" dirty="0">
                <a:latin typeface="Constantia" pitchFamily="18" charset="0"/>
              </a:rPr>
              <a:t>Sales Quantity:</a:t>
            </a:r>
            <a:r>
              <a:rPr lang="en-US" sz="1800" dirty="0">
                <a:latin typeface="Constantia" pitchFamily="18" charset="0"/>
              </a:rPr>
              <a:t> Number of customers who actually made a purchase.</a:t>
            </a:r>
          </a:p>
          <a:p>
            <a:pPr fontAlgn="base"/>
            <a:r>
              <a:rPr lang="en-US" sz="1800" b="1" dirty="0">
                <a:latin typeface="Constantia" pitchFamily="18" charset="0"/>
              </a:rPr>
              <a:t>Customers:</a:t>
            </a:r>
            <a:r>
              <a:rPr lang="en-US" sz="1800" dirty="0">
                <a:latin typeface="Constantia" pitchFamily="18" charset="0"/>
              </a:rPr>
              <a:t> Total number of customers served.</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33400"/>
            <a:ext cx="7848600" cy="914400"/>
          </a:xfrm>
        </p:spPr>
        <p:txBody>
          <a:bodyPr>
            <a:normAutofit/>
          </a:bodyPr>
          <a:lstStyle/>
          <a:p>
            <a:pPr algn="ctr"/>
            <a:r>
              <a:rPr lang="en-US" u="sng" dirty="0">
                <a:latin typeface="Andalus" pitchFamily="18" charset="-78"/>
                <a:cs typeface="Andalus" pitchFamily="18" charset="-78"/>
              </a:rPr>
              <a:t>Modeling</a:t>
            </a:r>
            <a:r>
              <a:rPr lang="en-US" dirty="0">
                <a:latin typeface="Andalus" pitchFamily="18" charset="-78"/>
                <a:cs typeface="Andalus" pitchFamily="18" charset="-78"/>
              </a:rPr>
              <a:t> </a:t>
            </a:r>
          </a:p>
        </p:txBody>
      </p:sp>
      <p:sp>
        <p:nvSpPr>
          <p:cNvPr id="2" name="Content Placeholder 1"/>
          <p:cNvSpPr>
            <a:spLocks noGrp="1"/>
          </p:cNvSpPr>
          <p:nvPr>
            <p:ph idx="1"/>
          </p:nvPr>
        </p:nvSpPr>
        <p:spPr>
          <a:xfrm>
            <a:off x="533400" y="1905000"/>
            <a:ext cx="8183880" cy="3194304"/>
          </a:xfrm>
        </p:spPr>
        <p:txBody>
          <a:bodyPr>
            <a:normAutofit/>
          </a:bodyPr>
          <a:lstStyle/>
          <a:p>
            <a:r>
              <a:rPr lang="en-US" dirty="0">
                <a:latin typeface="Constantia" pitchFamily="18" charset="0"/>
              </a:rPr>
              <a:t>Date Set: Kaggle, Sales Department Wise</a:t>
            </a:r>
          </a:p>
          <a:p>
            <a:r>
              <a:rPr lang="en-US" dirty="0">
                <a:latin typeface="Constantia" pitchFamily="18" charset="0"/>
              </a:rPr>
              <a:t>Feature Selection:</a:t>
            </a:r>
          </a:p>
          <a:p>
            <a:r>
              <a:rPr lang="en-US" dirty="0">
                <a:latin typeface="Constantia" pitchFamily="18" charset="0"/>
              </a:rPr>
              <a:t>Data Cleaning: Missing Values Irrelevant</a:t>
            </a:r>
          </a:p>
          <a:p>
            <a:r>
              <a:rPr lang="en-US" dirty="0">
                <a:latin typeface="Constantia" pitchFamily="18" charset="0"/>
              </a:rPr>
              <a:t>Formula: Performance Calculation, Low, Med, High</a:t>
            </a:r>
          </a:p>
          <a:p>
            <a:r>
              <a:rPr lang="en-US" dirty="0">
                <a:latin typeface="Constantia" pitchFamily="18" charset="0"/>
              </a:rPr>
              <a:t>Pivot Table: Summary, Business Unit, Gender , Employment Type, Employee Id, Performance</a:t>
            </a:r>
          </a:p>
          <a:p>
            <a:endParaRPr lang="en-US" dirty="0">
              <a:latin typeface="Constantia" pitchFamily="18" charset="0"/>
            </a:endParaRPr>
          </a:p>
          <a:p>
            <a:r>
              <a:rPr lang="en-US" dirty="0">
                <a:latin typeface="Constantia" pitchFamily="18" charset="0"/>
              </a:rPr>
              <a:t>Chart : Report: Slicer</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218</TotalTime>
  <Words>452</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Andalus</vt:lpstr>
      <vt:lpstr>Arial</vt:lpstr>
      <vt:lpstr>Bahnschrift SemiBold</vt:lpstr>
      <vt:lpstr>Constantia</vt:lpstr>
      <vt:lpstr>Trebuchet MS</vt:lpstr>
      <vt:lpstr>Wingdings 3</vt:lpstr>
      <vt:lpstr>Facet</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Modeling </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m</cp:lastModifiedBy>
  <cp:revision>27</cp:revision>
  <dcterms:created xsi:type="dcterms:W3CDTF">2024-08-20T05:09:31Z</dcterms:created>
  <dcterms:modified xsi:type="dcterms:W3CDTF">2024-08-29T09:04:45Z</dcterms:modified>
</cp:coreProperties>
</file>