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9"/>
  </p:notesMasterIdLst>
  <p:handoutMasterIdLst>
    <p:handoutMasterId r:id="rId10"/>
  </p:handoutMasterIdLst>
  <p:sldIdLst>
    <p:sldId id="321" r:id="rId3"/>
    <p:sldId id="346" r:id="rId4"/>
    <p:sldId id="356" r:id="rId5"/>
    <p:sldId id="355" r:id="rId6"/>
    <p:sldId id="350" r:id="rId7"/>
    <p:sldId id="320" r:id="rId8"/>
  </p:sldIdLst>
  <p:sldSz cx="12192000" cy="6858000"/>
  <p:notesSz cx="6735763" cy="986948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ADFC718-C29D-44B2-A69A-CED8C36EFC7E}">
          <p14:sldIdLst>
            <p14:sldId id="321"/>
            <p14:sldId id="346"/>
            <p14:sldId id="356"/>
            <p14:sldId id="355"/>
            <p14:sldId id="350"/>
            <p14:sldId id="32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5E3E3"/>
    <a:srgbClr val="5B9BD5"/>
    <a:srgbClr val="A5A5A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1" autoAdjust="0"/>
    <p:restoredTop sz="92513" autoAdjust="0"/>
  </p:normalViewPr>
  <p:slideViewPr>
    <p:cSldViewPr snapToGrid="0">
      <p:cViewPr>
        <p:scale>
          <a:sx n="70" d="100"/>
          <a:sy n="70" d="100"/>
        </p:scale>
        <p:origin x="-648" y="-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B5C92-B746-45AF-AC13-329AB8CC27EB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68EA-B66B-4E25-8457-48DAA9C24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6090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9721A-3CBF-4CA7-83BD-412DD9008971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577" y="4749691"/>
            <a:ext cx="5388610" cy="38861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A6115-689C-4DE9-B255-A83D1F4E9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3283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97DDD9D2-D43D-4D3C-8FDF-1C03E98549E2}" type="slidenum">
              <a:rPr lang="zh-TW" altLang="en-US" smtClean="0"/>
              <a:pPr eaLnBrk="1" hangingPunct="1"/>
              <a:t>6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8382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F045-F054-4D56-B49E-0E541D6471D2}" type="datetime1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4E53-BFC5-4329-A9A5-9E7BD60283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5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DEFC-0B8A-4652-BCF6-95856A33C135}" type="datetime1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4E53-BFC5-4329-A9A5-9E7BD60283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63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048F-7BC9-48E7-BE90-CC886F8F74F8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A0B6-0896-4420-A530-ACB54FA7C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59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052B-7535-41A1-A5AB-9F9A8B948AC3}" type="datetime1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D4E53-BFC5-4329-A9A5-9E7BD602831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276904"/>
            <a:ext cx="12192000" cy="58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511" y="6375365"/>
            <a:ext cx="1563977" cy="4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1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048F-7BC9-48E7-BE90-CC886F8F74F8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DA0B6-0896-4420-A530-ACB54FA7C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02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SL300\Desktop\12441097913430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67"/>
          <a:stretch/>
        </p:blipFill>
        <p:spPr bwMode="auto">
          <a:xfrm>
            <a:off x="4230519" y="1945141"/>
            <a:ext cx="3730959" cy="169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773773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2015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桂冠火鍋料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後台製作說明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518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/>
          <p:cNvCxnSpPr>
            <a:stCxn id="8" idx="2"/>
            <a:endCxn id="9" idx="0"/>
          </p:cNvCxnSpPr>
          <p:nvPr/>
        </p:nvCxnSpPr>
        <p:spPr>
          <a:xfrm>
            <a:off x="3636395" y="3751136"/>
            <a:ext cx="0" cy="38791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SL300\Downloads\heade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79"/>
            <a:ext cx="822960" cy="54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007089" y="947730"/>
            <a:ext cx="1213945" cy="372395"/>
          </a:xfrm>
          <a:prstGeom prst="rect">
            <a:avLst/>
          </a:prstGeom>
          <a:solidFill>
            <a:srgbClr val="FFFFFF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2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89503" y="1874647"/>
            <a:ext cx="1897118" cy="372395"/>
          </a:xfrm>
          <a:prstGeom prst="rect">
            <a:avLst/>
          </a:prstGeom>
          <a:solidFill>
            <a:srgbClr val="FFFFFF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活動辦法</a:t>
            </a:r>
          </a:p>
        </p:txBody>
      </p:sp>
      <p:sp>
        <p:nvSpPr>
          <p:cNvPr id="5" name="矩形 4"/>
          <p:cNvSpPr/>
          <p:nvPr/>
        </p:nvSpPr>
        <p:spPr>
          <a:xfrm>
            <a:off x="8870094" y="1874036"/>
            <a:ext cx="1897118" cy="372395"/>
          </a:xfrm>
          <a:prstGeom prst="rect">
            <a:avLst/>
          </a:prstGeom>
          <a:solidFill>
            <a:srgbClr val="FFFFFF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得獎名單</a:t>
            </a:r>
          </a:p>
        </p:txBody>
      </p:sp>
      <p:sp>
        <p:nvSpPr>
          <p:cNvPr id="6" name="矩形 5"/>
          <p:cNvSpPr/>
          <p:nvPr/>
        </p:nvSpPr>
        <p:spPr>
          <a:xfrm>
            <a:off x="1923340" y="2602645"/>
            <a:ext cx="3372310" cy="372395"/>
          </a:xfrm>
          <a:prstGeom prst="rect">
            <a:avLst/>
          </a:prstGeom>
          <a:solidFill>
            <a:srgbClr val="FFFFFF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zh-TW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照片 </a:t>
            </a:r>
            <a:r>
              <a:rPr lang="en-US" altLang="zh-TW" sz="2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zh-TW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開啟相機</a:t>
            </a:r>
            <a:endParaRPr lang="zh-TW" altLang="en-US" sz="2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1562" y="1874647"/>
            <a:ext cx="1897118" cy="372395"/>
          </a:xfrm>
          <a:prstGeom prst="rect">
            <a:avLst/>
          </a:prstGeom>
          <a:solidFill>
            <a:srgbClr val="FFFFFF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進入互動</a:t>
            </a:r>
          </a:p>
        </p:txBody>
      </p:sp>
      <p:sp>
        <p:nvSpPr>
          <p:cNvPr id="8" name="矩形 7"/>
          <p:cNvSpPr/>
          <p:nvPr/>
        </p:nvSpPr>
        <p:spPr>
          <a:xfrm>
            <a:off x="2687836" y="3376237"/>
            <a:ext cx="1897118" cy="374899"/>
          </a:xfrm>
          <a:prstGeom prst="rect">
            <a:avLst/>
          </a:prstGeom>
          <a:solidFill>
            <a:srgbClr val="FFFFFF"/>
          </a:solidFill>
          <a:ln w="317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自行</a:t>
            </a:r>
            <a:r>
              <a:rPr lang="zh-TW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合成</a:t>
            </a:r>
            <a:endParaRPr lang="en-US" altLang="zh-TW" sz="2400" b="1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7836" y="4139046"/>
            <a:ext cx="1897118" cy="832584"/>
          </a:xfrm>
          <a:prstGeom prst="rect">
            <a:avLst/>
          </a:prstGeom>
          <a:solidFill>
            <a:srgbClr val="FFFFFF"/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en-US" altLang="zh-TW" sz="2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同意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存取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58402" y="2804110"/>
            <a:ext cx="3111691" cy="1334936"/>
          </a:xfrm>
          <a:prstGeom prst="rect">
            <a:avLst/>
          </a:prstGeom>
          <a:solidFill>
            <a:srgbClr val="FFFFFF"/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同意存取</a:t>
            </a:r>
            <a:endParaRPr lang="en-US" altLang="zh-TW" sz="2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公開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endParaRPr lang="en-US" altLang="zh-TW" sz="2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獲取抽獎資格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接點 12"/>
          <p:cNvCxnSpPr/>
          <p:nvPr/>
        </p:nvCxnSpPr>
        <p:spPr>
          <a:xfrm flipV="1">
            <a:off x="3610120" y="1491116"/>
            <a:ext cx="620853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7" idx="0"/>
          </p:cNvCxnSpPr>
          <p:nvPr/>
        </p:nvCxnSpPr>
        <p:spPr>
          <a:xfrm>
            <a:off x="3610121" y="1351414"/>
            <a:ext cx="0" cy="52323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2"/>
            <a:endCxn id="6" idx="0"/>
          </p:cNvCxnSpPr>
          <p:nvPr/>
        </p:nvCxnSpPr>
        <p:spPr>
          <a:xfrm flipH="1">
            <a:off x="3609495" y="2247042"/>
            <a:ext cx="626" cy="35560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3610121" y="2977961"/>
            <a:ext cx="1029" cy="40930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4" idx="0"/>
          </p:cNvCxnSpPr>
          <p:nvPr/>
        </p:nvCxnSpPr>
        <p:spPr>
          <a:xfrm>
            <a:off x="7738062" y="1491114"/>
            <a:ext cx="0" cy="38353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5" idx="0"/>
          </p:cNvCxnSpPr>
          <p:nvPr/>
        </p:nvCxnSpPr>
        <p:spPr>
          <a:xfrm>
            <a:off x="9818653" y="1491113"/>
            <a:ext cx="0" cy="38292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9" idx="3"/>
            <a:endCxn id="29" idx="2"/>
          </p:cNvCxnSpPr>
          <p:nvPr/>
        </p:nvCxnSpPr>
        <p:spPr>
          <a:xfrm flipV="1">
            <a:off x="4584954" y="2246430"/>
            <a:ext cx="1089137" cy="2308908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-1" y="801051"/>
            <a:ext cx="7576457" cy="0"/>
          </a:xfrm>
          <a:prstGeom prst="line">
            <a:avLst/>
          </a:prstGeom>
          <a:ln w="22225" cmpd="sng">
            <a:solidFill>
              <a:schemeClr val="bg2">
                <a:lumMod val="50000"/>
                <a:alpha val="76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-2" y="11379"/>
            <a:ext cx="75764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6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42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Work Flow</a:t>
            </a:r>
            <a:endParaRPr lang="zh-TW" altLang="en-US" sz="4200" b="1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Picture 2" descr="C:\Users\SL300\Desktop\imag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856" y="947730"/>
            <a:ext cx="291641" cy="29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/>
        </p:nvSpPr>
        <p:spPr>
          <a:xfrm>
            <a:off x="4725532" y="1874035"/>
            <a:ext cx="1897118" cy="372395"/>
          </a:xfrm>
          <a:prstGeom prst="rect">
            <a:avLst/>
          </a:prstGeom>
          <a:solidFill>
            <a:srgbClr val="FFFFFF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開鍋</a:t>
            </a:r>
            <a:r>
              <a:rPr lang="zh-TW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牆</a:t>
            </a:r>
            <a:endParaRPr lang="zh-TW" altLang="en-US" sz="2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5684273" y="1491112"/>
            <a:ext cx="0" cy="38292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204449" y="2261346"/>
            <a:ext cx="0" cy="5274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179766" y="5651015"/>
            <a:ext cx="569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紅字為需製作獨立後台網站存取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31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L300\Downloads\heade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79"/>
            <a:ext cx="822960" cy="54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接點 14"/>
          <p:cNvCxnSpPr/>
          <p:nvPr/>
        </p:nvCxnSpPr>
        <p:spPr>
          <a:xfrm>
            <a:off x="-1" y="801051"/>
            <a:ext cx="7576457" cy="0"/>
          </a:xfrm>
          <a:prstGeom prst="line">
            <a:avLst/>
          </a:prstGeom>
          <a:ln w="22225" cmpd="sng">
            <a:solidFill>
              <a:schemeClr val="bg2">
                <a:lumMod val="50000"/>
                <a:alpha val="76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760315" y="2241751"/>
            <a:ext cx="2621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合成動態火鍋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可自由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放大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縮小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2" y="11379"/>
            <a:ext cx="75764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42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4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互動頁面</a:t>
            </a:r>
            <a:endParaRPr lang="zh-TW" altLang="en-US" sz="4200" b="1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179164" y="1398288"/>
            <a:ext cx="3462422" cy="3900671"/>
            <a:chOff x="1669136" y="1097182"/>
            <a:chExt cx="3833953" cy="4365376"/>
          </a:xfrm>
        </p:grpSpPr>
        <p:pic>
          <p:nvPicPr>
            <p:cNvPr id="20" name="Picture 6" descr="C:\Users\SL300\Desktop\240403-130FG2330450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83" b="9457"/>
            <a:stretch/>
          </p:blipFill>
          <p:spPr bwMode="auto">
            <a:xfrm>
              <a:off x="1669136" y="1097182"/>
              <a:ext cx="3833953" cy="4365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群組 4"/>
            <p:cNvGrpSpPr/>
            <p:nvPr/>
          </p:nvGrpSpPr>
          <p:grpSpPr>
            <a:xfrm>
              <a:off x="2716416" y="2816506"/>
              <a:ext cx="1942408" cy="2627923"/>
              <a:chOff x="4313842" y="1097182"/>
              <a:chExt cx="2491837" cy="3645192"/>
            </a:xfrm>
          </p:grpSpPr>
          <p:grpSp>
            <p:nvGrpSpPr>
              <p:cNvPr id="16" name="群組 15"/>
              <p:cNvGrpSpPr/>
              <p:nvPr/>
            </p:nvGrpSpPr>
            <p:grpSpPr>
              <a:xfrm>
                <a:off x="4313842" y="1466514"/>
                <a:ext cx="2491837" cy="3275860"/>
                <a:chOff x="1723873" y="1781555"/>
                <a:chExt cx="2004334" cy="2856721"/>
              </a:xfrm>
            </p:grpSpPr>
            <p:pic>
              <p:nvPicPr>
                <p:cNvPr id="17" name="Picture 2" descr="C:\Users\SL300\Desktop\7825270935399.jp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61806" l="0" r="39333">
                              <a14:foregroundMark x1="15333" y1="12500" x2="15333" y2="12500"/>
                              <a14:foregroundMark x1="16000" y1="34722" x2="16000" y2="3472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9379" b="35291"/>
                <a:stretch/>
              </p:blipFill>
              <p:spPr bwMode="auto">
                <a:xfrm>
                  <a:off x="2308670" y="2290469"/>
                  <a:ext cx="334642" cy="51176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SL300\Desktop\7825270935399.jp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61806" l="0" r="39333">
                              <a14:foregroundMark x1="15333" y1="12500" x2="15333" y2="12500"/>
                              <a14:foregroundMark x1="16000" y1="34722" x2="16000" y2="3472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9379" b="35291"/>
                <a:stretch/>
              </p:blipFill>
              <p:spPr bwMode="auto">
                <a:xfrm>
                  <a:off x="2475991" y="1781555"/>
                  <a:ext cx="500099" cy="7647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2" descr="C:\Users\SL300\Desktop\7825270935399.jp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61806" l="0" r="39333">
                              <a14:foregroundMark x1="15333" y1="12500" x2="15333" y2="12500"/>
                              <a14:foregroundMark x1="16000" y1="34722" x2="16000" y2="3472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9379" b="35291"/>
                <a:stretch/>
              </p:blipFill>
              <p:spPr bwMode="auto">
                <a:xfrm>
                  <a:off x="2804896" y="2290469"/>
                  <a:ext cx="334642" cy="51176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3" descr="C:\Users\SL300\Desktop\未命名-1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808294">
                  <a:off x="1723873" y="2679415"/>
                  <a:ext cx="2004334" cy="19588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" name="矩形 3"/>
              <p:cNvSpPr/>
              <p:nvPr/>
            </p:nvSpPr>
            <p:spPr>
              <a:xfrm>
                <a:off x="4659512" y="1097182"/>
                <a:ext cx="1800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TW" altLang="en-US" b="1" dirty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怎麼可以少了你</a:t>
                </a:r>
                <a:endParaRPr lang="en-US" altLang="zh-TW" b="1" dirty="0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7" name="矩形 6"/>
          <p:cNvSpPr/>
          <p:nvPr/>
        </p:nvSpPr>
        <p:spPr>
          <a:xfrm>
            <a:off x="6933044" y="4272211"/>
            <a:ext cx="2661314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確認送出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8263701" y="4968247"/>
            <a:ext cx="0" cy="49893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779929" y="5467183"/>
            <a:ext cx="53046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只要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有點擊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確認送出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存取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 FB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同意存取資料到後台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22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" y="11379"/>
            <a:ext cx="75764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42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endParaRPr lang="zh-TW" altLang="en-US" sz="4200" b="1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152399" y="953451"/>
            <a:ext cx="7576457" cy="0"/>
          </a:xfrm>
          <a:prstGeom prst="line">
            <a:avLst/>
          </a:prstGeom>
          <a:ln w="22225" cmpd="sng">
            <a:solidFill>
              <a:schemeClr val="bg2">
                <a:lumMod val="50000"/>
                <a:alpha val="76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2398" y="163779"/>
            <a:ext cx="75764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42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4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開鍋牆</a:t>
            </a:r>
            <a:endParaRPr lang="zh-TW" altLang="en-US" sz="4200" b="1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Picture 2" descr="C:\Users\SL300\Downloads\heade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79"/>
            <a:ext cx="822960" cy="54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774028"/>
            <a:ext cx="6183963" cy="371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單箭頭接點 13"/>
          <p:cNvCxnSpPr/>
          <p:nvPr/>
        </p:nvCxnSpPr>
        <p:spPr>
          <a:xfrm>
            <a:off x="6336362" y="3790178"/>
            <a:ext cx="525457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861819" y="3630122"/>
            <a:ext cx="53046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只要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有點擊開鍋牆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“FB share”</a:t>
            </a:r>
          </a:p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存取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 FB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同意存取資料到後台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9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813257" y="0"/>
            <a:ext cx="4031873" cy="67854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50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時程</a:t>
            </a:r>
          </a:p>
        </p:txBody>
      </p:sp>
      <p:pic>
        <p:nvPicPr>
          <p:cNvPr id="5" name="Picture 2" descr="C:\Users\SL300\Downloads\heade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79"/>
            <a:ext cx="822960" cy="54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-1" y="801051"/>
            <a:ext cx="7576457" cy="0"/>
          </a:xfrm>
          <a:prstGeom prst="line">
            <a:avLst/>
          </a:prstGeom>
          <a:ln w="22225" cmpd="sng">
            <a:solidFill>
              <a:schemeClr val="bg2">
                <a:lumMod val="50000"/>
                <a:alpha val="76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-2" y="11379"/>
            <a:ext cx="75764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42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時程排序</a:t>
            </a:r>
            <a:endParaRPr lang="zh-TW" altLang="en-US" sz="4200" b="1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479" y="1477204"/>
            <a:ext cx="799554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28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提供網站架構、時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程／修改／確認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29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~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layout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feedback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／修改／確認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----------------------------------------</a:t>
            </a:r>
          </a:p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~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照片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牆／活動辦法／得獎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名單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layout</a:t>
            </a:r>
          </a:p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feedback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／修改／確認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~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09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手機版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layout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feedback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／修改／確認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----------------------------------------</a:t>
            </a:r>
          </a:p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~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PC&amp;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手機切版</a:t>
            </a: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----------------------------------------</a:t>
            </a:r>
          </a:p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~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程式串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接／測試／調整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打包／上線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96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819650" y="2781299"/>
            <a:ext cx="28248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</a:t>
            </a: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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62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11040</TotalTime>
  <Words>265</Words>
  <Application>Microsoft Office PowerPoint</Application>
  <PresentationFormat>自訂</PresentationFormat>
  <Paragraphs>42</Paragraphs>
  <Slides>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Office 佈景主題</vt:lpstr>
      <vt:lpstr>自訂設計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18Design-4421s</dc:creator>
  <cp:lastModifiedBy>SL300</cp:lastModifiedBy>
  <cp:revision>680</cp:revision>
  <cp:lastPrinted>2014-10-29T05:41:38Z</cp:lastPrinted>
  <dcterms:created xsi:type="dcterms:W3CDTF">2014-10-28T12:37:33Z</dcterms:created>
  <dcterms:modified xsi:type="dcterms:W3CDTF">2015-11-04T11:41:22Z</dcterms:modified>
</cp:coreProperties>
</file>