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滄祐" initials="陳滄祐" lastIdx="0" clrIdx="0">
    <p:extLst>
      <p:ext uri="{19B8F6BF-5375-455C-9EA6-DF929625EA0E}">
        <p15:presenceInfo xmlns:p15="http://schemas.microsoft.com/office/powerpoint/2012/main" userId="S-1-5-21-3603522946-3506699725-4220232292-82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67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8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1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0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8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0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0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22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24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7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A72B-EEA2-4DD6-ABBC-87A311AB9129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CC623-9748-48DA-9022-131E03C11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3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5319" y="420130"/>
            <a:ext cx="8303740" cy="6021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9503" y="518984"/>
            <a:ext cx="7846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28335" y="5931243"/>
            <a:ext cx="7817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164595" y="4200450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171151" y="4198787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9503" y="1085134"/>
            <a:ext cx="1482811" cy="38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03" y="1032491"/>
            <a:ext cx="7776519" cy="306229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9903921" y="3919714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 rot="10800000" flipH="1" flipV="1">
            <a:off x="10331669" y="3617748"/>
            <a:ext cx="79351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檢查登入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91" y="1012993"/>
            <a:ext cx="7844614" cy="308910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214122" y="5315578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加價購區塊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8741" y="4732522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重要訊息區塊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50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5319" y="420130"/>
            <a:ext cx="8303740" cy="6021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9503" y="518984"/>
            <a:ext cx="7846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28335" y="5931243"/>
            <a:ext cx="7817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34615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256372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b="14698"/>
          <a:stretch/>
        </p:blipFill>
        <p:spPr>
          <a:xfrm>
            <a:off x="2172191" y="1012994"/>
            <a:ext cx="7844614" cy="26350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28741" y="4732522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收件人資訊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10016805" y="820950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 rot="10800000" flipH="1" flipV="1">
            <a:off x="10444553" y="657484"/>
            <a:ext cx="167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收合顯示小圖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9861311" y="1939168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 rot="10800000" flipH="1" flipV="1">
            <a:off x="10289059" y="1498704"/>
            <a:ext cx="16759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填寫資料頁不要有編輯訂單商品的功能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16" idx="1"/>
          </p:cNvCxnSpPr>
          <p:nvPr/>
        </p:nvCxnSpPr>
        <p:spPr>
          <a:xfrm flipH="1">
            <a:off x="8007177" y="1960369"/>
            <a:ext cx="2281882" cy="43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085646" y="1150636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 rot="10800000" flipH="1" flipV="1">
            <a:off x="4513394" y="987170"/>
            <a:ext cx="167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連結開新視窗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686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5319" y="420130"/>
            <a:ext cx="8303740" cy="6021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1527814" y="3258133"/>
            <a:ext cx="644377" cy="61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2199503" y="518984"/>
            <a:ext cx="7846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28335" y="5931243"/>
            <a:ext cx="7817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34615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b="15296"/>
          <a:stretch/>
        </p:blipFill>
        <p:spPr>
          <a:xfrm>
            <a:off x="2172191" y="1012993"/>
            <a:ext cx="7844614" cy="261661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H="1">
            <a:off x="10016805" y="820950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4085646" y="1150636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 rot="10800000" flipH="1" flipV="1">
            <a:off x="4513394" y="987170"/>
            <a:ext cx="167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連結開新視窗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9861311" y="1939168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861311" y="1939168"/>
            <a:ext cx="654909" cy="4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 rot="10800000" flipH="1" flipV="1">
            <a:off x="10110331" y="1527071"/>
            <a:ext cx="167591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填寫資料頁不要有編輯訂單商品的功能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直線單箭頭接點 22"/>
          <p:cNvCxnSpPr>
            <a:stCxn id="22" idx="1"/>
          </p:cNvCxnSpPr>
          <p:nvPr/>
        </p:nvCxnSpPr>
        <p:spPr>
          <a:xfrm flipH="1">
            <a:off x="7828449" y="1988736"/>
            <a:ext cx="2281882" cy="43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3" y="3756121"/>
            <a:ext cx="1743075" cy="428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57452" y="3850561"/>
            <a:ext cx="2534424" cy="24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聯絡資訊同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收件人請打勾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 rot="10800000" flipH="1" flipV="1">
            <a:off x="10473791" y="617837"/>
            <a:ext cx="16759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收合顯示小圖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3" y="4502838"/>
            <a:ext cx="1743075" cy="42862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457452" y="4597278"/>
            <a:ext cx="2534424" cy="24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聯絡資訊同上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4122" y="4135905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付款資訊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9503" y="4875634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282872" y="3431059"/>
            <a:ext cx="831249" cy="165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 rot="10800000" flipH="1" flipV="1">
            <a:off x="159026" y="2882263"/>
            <a:ext cx="179898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勾選帶出資料或收合隱藏欄位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8256372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12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5319" y="420130"/>
            <a:ext cx="8303740" cy="6021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99503" y="518984"/>
            <a:ext cx="7846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28335" y="5931243"/>
            <a:ext cx="78177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9234615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b="15296"/>
          <a:stretch/>
        </p:blipFill>
        <p:spPr>
          <a:xfrm>
            <a:off x="2172191" y="1012993"/>
            <a:ext cx="7844614" cy="261661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9696450" y="1447800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640328" y="2198340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9536272" y="3034078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7859872" y="1485900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59357" y="2286870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87932" y="3064577"/>
            <a:ext cx="320355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28740" y="3792735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收件人資訊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8256372" y="5445211"/>
            <a:ext cx="811427" cy="34461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返回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28740" y="4402816"/>
            <a:ext cx="7817302" cy="419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發票資訊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4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97</Words>
  <Application>Microsoft Office PowerPoint</Application>
  <PresentationFormat>寬螢幕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陳滄祐</dc:creator>
  <cp:lastModifiedBy>陳滄祐</cp:lastModifiedBy>
  <cp:revision>10</cp:revision>
  <dcterms:created xsi:type="dcterms:W3CDTF">2017-06-15T02:47:42Z</dcterms:created>
  <dcterms:modified xsi:type="dcterms:W3CDTF">2017-06-15T06:23:53Z</dcterms:modified>
</cp:coreProperties>
</file>