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1/19/2020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1/19/2020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1/19/2020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1/19/2020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700A5-B4A8-48B8-A934-B5A859158E22}"/>
              </a:ext>
            </a:extLst>
          </p:cNvPr>
          <p:cNvSpPr>
            <a:spLocks noGrp="1"/>
          </p:cNvSpPr>
          <p:nvPr>
            <p:ph type="ctrTitle"/>
          </p:nvPr>
        </p:nvSpPr>
        <p:spPr>
          <a:xfrm>
            <a:off x="1751120" y="1401322"/>
            <a:ext cx="8991600" cy="1645920"/>
          </a:xfrm>
        </p:spPr>
        <p:txBody>
          <a:bodyPr/>
          <a:lstStyle/>
          <a:p>
            <a:r>
              <a:rPr lang="en-IN"/>
              <a:t>GRAB AND FLY</a:t>
            </a:r>
            <a:endParaRPr lang="en-IN" dirty="0"/>
          </a:p>
        </p:txBody>
      </p:sp>
      <p:sp>
        <p:nvSpPr>
          <p:cNvPr id="3" name="Subtitle 2">
            <a:extLst>
              <a:ext uri="{FF2B5EF4-FFF2-40B4-BE49-F238E27FC236}">
                <a16:creationId xmlns:a16="http://schemas.microsoft.com/office/drawing/2014/main" id="{63660E5E-2DB8-451C-87A2-C7367428D614}"/>
              </a:ext>
            </a:extLst>
          </p:cNvPr>
          <p:cNvSpPr>
            <a:spLocks noGrp="1"/>
          </p:cNvSpPr>
          <p:nvPr>
            <p:ph type="subTitle" idx="1"/>
          </p:nvPr>
        </p:nvSpPr>
        <p:spPr/>
        <p:txBody>
          <a:bodyPr>
            <a:noAutofit/>
          </a:bodyPr>
          <a:lstStyle/>
          <a:p>
            <a:r>
              <a:rPr lang="en-IN" sz="3200" b="1" dirty="0"/>
              <a:t>-Shrimangal </a:t>
            </a:r>
            <a:r>
              <a:rPr lang="en-IN" sz="3200" b="1" dirty="0" err="1"/>
              <a:t>Rewagad</a:t>
            </a:r>
            <a:endParaRPr lang="en-IN" sz="3200" b="1" dirty="0"/>
          </a:p>
          <a:p>
            <a:r>
              <a:rPr lang="en-IN" sz="3200" b="1" dirty="0"/>
              <a:t>-Nelson </a:t>
            </a:r>
            <a:r>
              <a:rPr lang="en-IN" sz="3200" b="1" dirty="0" err="1"/>
              <a:t>Dantis</a:t>
            </a:r>
            <a:endParaRPr lang="en-IN" sz="3200" b="1" dirty="0"/>
          </a:p>
          <a:p>
            <a:r>
              <a:rPr lang="en-IN" sz="3200" b="1" dirty="0"/>
              <a:t>-Zain Momin</a:t>
            </a:r>
          </a:p>
        </p:txBody>
      </p:sp>
    </p:spTree>
    <p:extLst>
      <p:ext uri="{BB962C8B-B14F-4D97-AF65-F5344CB8AC3E}">
        <p14:creationId xmlns:p14="http://schemas.microsoft.com/office/powerpoint/2010/main" val="2842785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0C87C-D7F8-453A-99A8-2F7E44D1CEEC}"/>
              </a:ext>
            </a:extLst>
          </p:cNvPr>
          <p:cNvSpPr>
            <a:spLocks noGrp="1"/>
          </p:cNvSpPr>
          <p:nvPr>
            <p:ph type="title"/>
          </p:nvPr>
        </p:nvSpPr>
        <p:spPr/>
        <p:txBody>
          <a:bodyPr/>
          <a:lstStyle/>
          <a:p>
            <a:r>
              <a:rPr lang="en-IN" dirty="0"/>
              <a:t>Problem statement	</a:t>
            </a:r>
          </a:p>
        </p:txBody>
      </p:sp>
      <p:sp>
        <p:nvSpPr>
          <p:cNvPr id="3" name="Content Placeholder 2">
            <a:extLst>
              <a:ext uri="{FF2B5EF4-FFF2-40B4-BE49-F238E27FC236}">
                <a16:creationId xmlns:a16="http://schemas.microsoft.com/office/drawing/2014/main" id="{743787CF-1FF0-4641-B42D-EB3AB84EBE60}"/>
              </a:ext>
            </a:extLst>
          </p:cNvPr>
          <p:cNvSpPr>
            <a:spLocks noGrp="1"/>
          </p:cNvSpPr>
          <p:nvPr>
            <p:ph idx="1"/>
          </p:nvPr>
        </p:nvSpPr>
        <p:spPr/>
        <p:txBody>
          <a:bodyPr>
            <a:normAutofit/>
          </a:bodyPr>
          <a:lstStyle/>
          <a:p>
            <a:r>
              <a:rPr lang="en-IN" sz="2000" dirty="0"/>
              <a:t>1. Statistically, 27% of passengers miss their flight due to late reporting.</a:t>
            </a:r>
          </a:p>
          <a:p>
            <a:r>
              <a:rPr lang="en-IN" sz="2000" dirty="0"/>
              <a:t>2. This makes the passenger end up paying more to the airlines without knowing the other alternatives.</a:t>
            </a:r>
          </a:p>
          <a:p>
            <a:r>
              <a:rPr lang="en-IN" sz="2000" dirty="0"/>
              <a:t>3. To Solve this problem and avoid other airlines losing their seat, we have designed a kiosk system; where passengers can see the best price of the next flight.</a:t>
            </a:r>
          </a:p>
          <a:p>
            <a:endParaRPr lang="en-IN" sz="2000" dirty="0"/>
          </a:p>
        </p:txBody>
      </p:sp>
    </p:spTree>
    <p:extLst>
      <p:ext uri="{BB962C8B-B14F-4D97-AF65-F5344CB8AC3E}">
        <p14:creationId xmlns:p14="http://schemas.microsoft.com/office/powerpoint/2010/main" val="81049632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D4781-36C9-4CBB-95E0-542972BD5D6F}"/>
              </a:ext>
            </a:extLst>
          </p:cNvPr>
          <p:cNvSpPr>
            <a:spLocks noGrp="1"/>
          </p:cNvSpPr>
          <p:nvPr>
            <p:ph type="title"/>
          </p:nvPr>
        </p:nvSpPr>
        <p:spPr>
          <a:xfrm>
            <a:off x="1065319" y="964692"/>
            <a:ext cx="10093911" cy="1188720"/>
          </a:xfrm>
        </p:spPr>
        <p:txBody>
          <a:bodyPr/>
          <a:lstStyle/>
          <a:p>
            <a:r>
              <a:rPr lang="en-IN" dirty="0"/>
              <a:t>Solution : Auction basis	</a:t>
            </a:r>
          </a:p>
        </p:txBody>
      </p:sp>
      <p:sp>
        <p:nvSpPr>
          <p:cNvPr id="3" name="Content Placeholder 2">
            <a:extLst>
              <a:ext uri="{FF2B5EF4-FFF2-40B4-BE49-F238E27FC236}">
                <a16:creationId xmlns:a16="http://schemas.microsoft.com/office/drawing/2014/main" id="{9AF11B28-10EE-41B9-B0E3-8D7A10ECEB92}"/>
              </a:ext>
            </a:extLst>
          </p:cNvPr>
          <p:cNvSpPr>
            <a:spLocks noGrp="1"/>
          </p:cNvSpPr>
          <p:nvPr>
            <p:ph idx="1"/>
          </p:nvPr>
        </p:nvSpPr>
        <p:spPr>
          <a:xfrm>
            <a:off x="719091" y="2396972"/>
            <a:ext cx="10733103" cy="3994950"/>
          </a:xfrm>
        </p:spPr>
        <p:txBody>
          <a:bodyPr>
            <a:normAutofit/>
          </a:bodyPr>
          <a:lstStyle/>
          <a:p>
            <a:r>
              <a:rPr lang="en-IN" sz="2000" dirty="0"/>
              <a:t>1. This solution is mostly useful when the flight is full and the airline is waiting to get more cancellations before the boarding time.</a:t>
            </a:r>
          </a:p>
          <a:p>
            <a:r>
              <a:rPr lang="en-IN" sz="2000" dirty="0"/>
              <a:t>2. Here, the ticket is not guaranteed and if multiple passengers Bid for a seat, the ticket is allotted to the highest bidder.</a:t>
            </a:r>
          </a:p>
          <a:p>
            <a:r>
              <a:rPr lang="en-IN" sz="2000" dirty="0"/>
              <a:t>3.The airlines would be in absolutely No-Loss scenario as the lower than margin price of bid would be covered by the cancellation fees of the cancelled passenger.</a:t>
            </a:r>
          </a:p>
          <a:p>
            <a:r>
              <a:rPr lang="en-IN" sz="2000" dirty="0"/>
              <a:t>Example: If Sam and Alex missed his flight, they would try to search for the next flight from the kiosk. If there are no seats on the next flight, they would be asked to Bid for a seat. If Alex enters the bid amount as $35 and sets the highest value that he can pay as $50. Later if Sam bids for the same seat at $40 and keeps the highest mark as $45, the seat will be assigned to Alex in case of any cancellations.</a:t>
            </a:r>
          </a:p>
        </p:txBody>
      </p:sp>
    </p:spTree>
    <p:extLst>
      <p:ext uri="{BB962C8B-B14F-4D97-AF65-F5344CB8AC3E}">
        <p14:creationId xmlns:p14="http://schemas.microsoft.com/office/powerpoint/2010/main" val="236546416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29C5D-9A3F-412D-9190-2BB3C0680D9F}"/>
              </a:ext>
            </a:extLst>
          </p:cNvPr>
          <p:cNvSpPr>
            <a:spLocks noGrp="1"/>
          </p:cNvSpPr>
          <p:nvPr>
            <p:ph type="title"/>
          </p:nvPr>
        </p:nvSpPr>
        <p:spPr>
          <a:xfrm>
            <a:off x="967666" y="964692"/>
            <a:ext cx="10324730" cy="1188720"/>
          </a:xfrm>
        </p:spPr>
        <p:txBody>
          <a:bodyPr/>
          <a:lstStyle/>
          <a:p>
            <a:r>
              <a:rPr lang="en-IN" dirty="0"/>
              <a:t>Solution: Auction + Book-Now</a:t>
            </a:r>
          </a:p>
        </p:txBody>
      </p:sp>
      <p:sp>
        <p:nvSpPr>
          <p:cNvPr id="3" name="Content Placeholder 2">
            <a:extLst>
              <a:ext uri="{FF2B5EF4-FFF2-40B4-BE49-F238E27FC236}">
                <a16:creationId xmlns:a16="http://schemas.microsoft.com/office/drawing/2014/main" id="{E2BD0A33-6CA8-495B-93C4-3304E2259B78}"/>
              </a:ext>
            </a:extLst>
          </p:cNvPr>
          <p:cNvSpPr>
            <a:spLocks noGrp="1"/>
          </p:cNvSpPr>
          <p:nvPr>
            <p:ph idx="1"/>
          </p:nvPr>
        </p:nvSpPr>
        <p:spPr>
          <a:xfrm>
            <a:off x="665825" y="2565648"/>
            <a:ext cx="10697592" cy="3719742"/>
          </a:xfrm>
        </p:spPr>
        <p:txBody>
          <a:bodyPr>
            <a:normAutofit/>
          </a:bodyPr>
          <a:lstStyle/>
          <a:p>
            <a:r>
              <a:rPr lang="en-IN" sz="2000" dirty="0"/>
              <a:t>1. Many times it might happen that there are few empty seats in the flight; but, due to sufficient time , the airlines would still try to sell at the highest price they could to the customer.</a:t>
            </a:r>
          </a:p>
          <a:p>
            <a:r>
              <a:rPr lang="en-IN" sz="2000" dirty="0"/>
              <a:t>2. This might not seem economic to some passengers and they would cancel their transaction at the kiosk. This might lead to losing a genuine customer. To avoid this, the kiosk gives 2 options to the customer: </a:t>
            </a:r>
          </a:p>
          <a:p>
            <a:pPr lvl="1"/>
            <a:r>
              <a:rPr lang="en-IN" sz="2000" dirty="0"/>
              <a:t>(</a:t>
            </a:r>
            <a:r>
              <a:rPr lang="en-IN" sz="2000" dirty="0" err="1"/>
              <a:t>i</a:t>
            </a:r>
            <a:r>
              <a:rPr lang="en-IN" sz="2000" dirty="0"/>
              <a:t>) To book the ticket now on a certain price and get an assured seat</a:t>
            </a:r>
          </a:p>
          <a:p>
            <a:pPr lvl="1"/>
            <a:r>
              <a:rPr lang="en-IN" sz="2000" dirty="0"/>
              <a:t>(ii) To set a bid on the seat and pull out maximum price from the customer an hour before departure.</a:t>
            </a:r>
          </a:p>
          <a:p>
            <a:r>
              <a:rPr lang="en-IN" sz="2000" dirty="0"/>
              <a:t>3. This will ensure that the airline doesn’t fly with a vacant seat.</a:t>
            </a:r>
          </a:p>
        </p:txBody>
      </p:sp>
    </p:spTree>
    <p:extLst>
      <p:ext uri="{BB962C8B-B14F-4D97-AF65-F5344CB8AC3E}">
        <p14:creationId xmlns:p14="http://schemas.microsoft.com/office/powerpoint/2010/main" val="182040631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BE743-BC53-4E96-B643-F2555231621E}"/>
              </a:ext>
            </a:extLst>
          </p:cNvPr>
          <p:cNvSpPr>
            <a:spLocks noGrp="1"/>
          </p:cNvSpPr>
          <p:nvPr>
            <p:ph type="title"/>
          </p:nvPr>
        </p:nvSpPr>
        <p:spPr>
          <a:xfrm>
            <a:off x="1083076" y="929181"/>
            <a:ext cx="9010953" cy="1157072"/>
          </a:xfrm>
        </p:spPr>
        <p:txBody>
          <a:bodyPr/>
          <a:lstStyle/>
          <a:p>
            <a:r>
              <a:rPr lang="en-IN" dirty="0"/>
              <a:t>Problems and Solutions to this concept</a:t>
            </a:r>
          </a:p>
        </p:txBody>
      </p:sp>
      <p:sp>
        <p:nvSpPr>
          <p:cNvPr id="3" name="Content Placeholder 2">
            <a:extLst>
              <a:ext uri="{FF2B5EF4-FFF2-40B4-BE49-F238E27FC236}">
                <a16:creationId xmlns:a16="http://schemas.microsoft.com/office/drawing/2014/main" id="{F09F5681-93D0-4D25-92BE-4778DC6C8C9A}"/>
              </a:ext>
            </a:extLst>
          </p:cNvPr>
          <p:cNvSpPr>
            <a:spLocks noGrp="1"/>
          </p:cNvSpPr>
          <p:nvPr>
            <p:ph idx="1"/>
          </p:nvPr>
        </p:nvSpPr>
        <p:spPr>
          <a:xfrm>
            <a:off x="949911" y="2638045"/>
            <a:ext cx="10005134" cy="3549692"/>
          </a:xfrm>
        </p:spPr>
        <p:txBody>
          <a:bodyPr>
            <a:normAutofit/>
          </a:bodyPr>
          <a:lstStyle/>
          <a:p>
            <a:r>
              <a:rPr lang="en-IN" sz="2000" dirty="0"/>
              <a:t>1. What should be the Book-Now price?</a:t>
            </a:r>
          </a:p>
          <a:p>
            <a:pPr lvl="1"/>
            <a:r>
              <a:rPr lang="en-IN" sz="2000" dirty="0"/>
              <a:t>-At the kiosk, it is pointless to show book-now price more than the price of other airlines.</a:t>
            </a:r>
          </a:p>
          <a:p>
            <a:pPr lvl="1"/>
            <a:r>
              <a:rPr lang="en-IN" sz="2000" dirty="0"/>
              <a:t>-To avoid this, take the average of all the passengers in that flight and set that price as book-now price.</a:t>
            </a:r>
          </a:p>
          <a:p>
            <a:pPr marL="228600" lvl="1" indent="0">
              <a:buNone/>
            </a:pPr>
            <a:r>
              <a:rPr lang="en-IN" sz="2000" dirty="0"/>
              <a:t>2.What if the passenger wants to cancel the bid in case of change of plans?</a:t>
            </a:r>
          </a:p>
          <a:p>
            <a:pPr marL="228600" lvl="1" indent="0">
              <a:buNone/>
            </a:pPr>
            <a:r>
              <a:rPr lang="en-IN" sz="2000" dirty="0"/>
              <a:t>    - The Customer can cancel the bid anytime as long as it at most an hour before departure.</a:t>
            </a:r>
          </a:p>
          <a:p>
            <a:pPr marL="228600" lvl="1" indent="0">
              <a:buNone/>
            </a:pPr>
            <a:r>
              <a:rPr lang="en-IN" sz="2000" dirty="0"/>
              <a:t>    - The next bidder will be offered the ticket according to our solution.</a:t>
            </a:r>
          </a:p>
        </p:txBody>
      </p:sp>
    </p:spTree>
    <p:extLst>
      <p:ext uri="{BB962C8B-B14F-4D97-AF65-F5344CB8AC3E}">
        <p14:creationId xmlns:p14="http://schemas.microsoft.com/office/powerpoint/2010/main" val="17082489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docProps/app.xml><?xml version="1.0" encoding="utf-8"?>
<Properties xmlns="http://schemas.openxmlformats.org/officeDocument/2006/extended-properties" xmlns:vt="http://schemas.openxmlformats.org/officeDocument/2006/docPropsVTypes">
  <Template/>
  <TotalTime>62</TotalTime>
  <Words>523</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Gill Sans MT</vt:lpstr>
      <vt:lpstr>Parcel</vt:lpstr>
      <vt:lpstr>GRAB AND FLY</vt:lpstr>
      <vt:lpstr>Problem statement </vt:lpstr>
      <vt:lpstr>Solution : Auction basis </vt:lpstr>
      <vt:lpstr>Solution: Auction + Book-Now</vt:lpstr>
      <vt:lpstr>Problems and Solutions to this concept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Assigning Last moment flight seats on a “Magical” basis</dc:title>
  <dc:creator>shrimangalrewagad@ymail.com</dc:creator>
  <cp:lastModifiedBy>shrimangalrewagad@ymail.com</cp:lastModifiedBy>
  <cp:revision>7</cp:revision>
  <dcterms:created xsi:type="dcterms:W3CDTF">2020-01-19T12:14:59Z</dcterms:created>
  <dcterms:modified xsi:type="dcterms:W3CDTF">2020-01-19T13:17:43Z</dcterms:modified>
</cp:coreProperties>
</file>