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57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19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94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0006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652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392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605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20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5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35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11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77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66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13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25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58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45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AF4C9-C699-40E9-9EF0-F3904583C00E}" type="datetimeFigureOut">
              <a:rPr lang="en-CA" smtClean="0"/>
              <a:t>2021-01-15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0E26E-5996-4DFE-9A21-1B9B9985DF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557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爐石勝率資料分析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電資四 </a:t>
            </a:r>
            <a:r>
              <a:rPr lang="en-US" altLang="zh-TW" dirty="0" smtClean="0"/>
              <a:t>106820007</a:t>
            </a:r>
            <a:r>
              <a:rPr lang="zh-TW" altLang="en-US" dirty="0" smtClean="0"/>
              <a:t> 段凱文</a:t>
            </a:r>
            <a:endParaRPr lang="en-US" altLang="zh-TW" dirty="0" smtClean="0"/>
          </a:p>
          <a:p>
            <a:r>
              <a:rPr lang="zh-TW" altLang="en-US" dirty="0"/>
              <a:t>電資四 </a:t>
            </a:r>
            <a:r>
              <a:rPr lang="en-US" altLang="zh-TW" dirty="0" smtClean="0"/>
              <a:t>106820018</a:t>
            </a:r>
            <a:r>
              <a:rPr lang="zh-TW" altLang="en-US" dirty="0" smtClean="0"/>
              <a:t> 許晨洋</a:t>
            </a:r>
            <a:endParaRPr lang="en-US" altLang="zh-TW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09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緣由及目的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之前打爐石戰場時，角色都亂選，常常選一些</a:t>
            </a:r>
            <a:r>
              <a:rPr lang="en-US" altLang="zh-TW" dirty="0" smtClean="0"/>
              <a:t>T4</a:t>
            </a:r>
            <a:r>
              <a:rPr lang="zh-TW" altLang="en-US" dirty="0" smtClean="0"/>
              <a:t>角色。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為了可以不開啟瀏覽器搜尋，而直接獲取英雄角色之勝率、選率、分佈等資訊。</a:t>
            </a:r>
            <a:endParaRPr lang="en-US" altLang="zh-TW" dirty="0" smtClean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91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開發資訊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使用語言：</a:t>
            </a:r>
            <a:r>
              <a:rPr lang="en-US" altLang="zh-TW" dirty="0" smtClean="0"/>
              <a:t>python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 smtClean="0"/>
              <a:t>所用套件：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pyqt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 smtClean="0"/>
              <a:t>開發工具：</a:t>
            </a:r>
            <a:r>
              <a:rPr lang="en-US" altLang="zh-TW" dirty="0" err="1" smtClean="0"/>
              <a:t>git</a:t>
            </a:r>
            <a:r>
              <a:rPr lang="zh-TW" altLang="en-US" dirty="0"/>
              <a:t>版</a:t>
            </a:r>
            <a:r>
              <a:rPr lang="zh-TW" altLang="en-US" dirty="0" smtClean="0"/>
              <a:t>控、</a:t>
            </a:r>
            <a:r>
              <a:rPr lang="en-US" altLang="zh-TW" dirty="0" err="1" smtClean="0"/>
              <a:t>VsCode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  <a:p>
            <a:r>
              <a:rPr lang="zh-TW" altLang="en-US" dirty="0"/>
              <a:t>介</a:t>
            </a:r>
            <a:r>
              <a:rPr lang="zh-TW" altLang="en-US" dirty="0" smtClean="0"/>
              <a:t>紹：透過抓取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資料進行分析，並使用</a:t>
            </a:r>
            <a:r>
              <a:rPr lang="en-US" altLang="zh-TW" dirty="0" err="1" smtClean="0"/>
              <a:t>pyqt</a:t>
            </a:r>
            <a:r>
              <a:rPr lang="zh-TW" altLang="en-US" dirty="0" smtClean="0"/>
              <a:t>打造介面</a:t>
            </a:r>
            <a:r>
              <a:rPr lang="zh-TW" altLang="en-US" dirty="0"/>
              <a:t>及</a:t>
            </a:r>
            <a:r>
              <a:rPr lang="zh-TW" altLang="en-US" dirty="0" smtClean="0"/>
              <a:t>顯示圖表。</a:t>
            </a:r>
            <a:endParaRPr lang="zh-TW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0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正常方法查詢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不使用計牌器</a:t>
            </a:r>
            <a:r>
              <a:rPr lang="en-US" altLang="zh-TW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4473765"/>
            <a:ext cx="4264277" cy="2148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089485"/>
            <a:ext cx="4264277" cy="21289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4548" y="3153965"/>
            <a:ext cx="3830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dirty="0" smtClean="0"/>
              <a:t>開啟瀏覽器</a:t>
            </a: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zh-TW" altLang="en-US" sz="2400" dirty="0" smtClean="0"/>
              <a:t>找到</a:t>
            </a:r>
            <a:r>
              <a:rPr lang="en-US" altLang="zh-TW" sz="2400" dirty="0" err="1" smtClean="0"/>
              <a:t>Hsreplay</a:t>
            </a:r>
            <a:r>
              <a:rPr lang="zh-TW" altLang="en-US" sz="2400" dirty="0" smtClean="0"/>
              <a:t>網站</a:t>
            </a: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zh-TW" altLang="en-US" sz="2400" dirty="0" smtClean="0"/>
              <a:t>往下滾找到想找的英雄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225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74" y="2162774"/>
            <a:ext cx="6431757" cy="434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zh-TW" altLang="en-US" dirty="0" smtClean="0"/>
              <a:t>檔案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081" y="2288746"/>
            <a:ext cx="4777203" cy="359931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main.py</a:t>
            </a:r>
          </a:p>
          <a:p>
            <a:r>
              <a:rPr lang="en-US" dirty="0" smtClean="0"/>
              <a:t>jsonParse.py</a:t>
            </a:r>
          </a:p>
          <a:p>
            <a:r>
              <a:rPr lang="en-US" dirty="0"/>
              <a:t>c</a:t>
            </a:r>
            <a:r>
              <a:rPr lang="en-US" dirty="0" smtClean="0"/>
              <a:t>rawler.py</a:t>
            </a:r>
          </a:p>
          <a:p>
            <a:r>
              <a:rPr lang="en-US" dirty="0" smtClean="0"/>
              <a:t>heroClass.py</a:t>
            </a:r>
          </a:p>
          <a:p>
            <a:r>
              <a:rPr lang="en-US" dirty="0" smtClean="0"/>
              <a:t>pyqt.py</a:t>
            </a:r>
          </a:p>
          <a:p>
            <a:r>
              <a:rPr lang="en-US" smtClean="0"/>
              <a:t>util.py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50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開發遇到問題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 smtClean="0"/>
              <a:t>剛好發現網站處理資料是透過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方式。</a:t>
            </a:r>
            <a:endParaRPr lang="en-US" altLang="zh-TW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zh-TW" altLang="en-US" dirty="0" smtClean="0"/>
              <a:t>練習使用</a:t>
            </a:r>
            <a:r>
              <a:rPr lang="en-US" altLang="zh-TW" dirty="0" err="1" smtClean="0"/>
              <a:t>pyqt</a:t>
            </a:r>
            <a:r>
              <a:rPr lang="zh-TW" altLang="en-US" dirty="0" smtClean="0"/>
              <a:t>製作介面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1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精良的尾頁</a:t>
            </a:r>
            <a:endParaRPr lang="en-CA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84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</TotalTime>
  <Words>178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Trebuchet MS</vt:lpstr>
      <vt:lpstr>Berlin</vt:lpstr>
      <vt:lpstr>爐石勝率資料分析</vt:lpstr>
      <vt:lpstr>緣由及目的</vt:lpstr>
      <vt:lpstr>開發資訊</vt:lpstr>
      <vt:lpstr>正常方法查詢(不使用計牌器)</vt:lpstr>
      <vt:lpstr>介紹</vt:lpstr>
      <vt:lpstr>Code 檔案</vt:lpstr>
      <vt:lpstr>開發遇到問題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爐石勝率資料分析</dc:title>
  <dc:creator>nelsonhsu1214@gmail.com</dc:creator>
  <cp:lastModifiedBy>nelsonhsu1214@gmail.com</cp:lastModifiedBy>
  <cp:revision>8</cp:revision>
  <dcterms:created xsi:type="dcterms:W3CDTF">2021-01-15T06:07:03Z</dcterms:created>
  <dcterms:modified xsi:type="dcterms:W3CDTF">2021-01-15T06:32:07Z</dcterms:modified>
</cp:coreProperties>
</file>