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58" r:id="rId4"/>
    <p:sldId id="257" r:id="rId5"/>
    <p:sldId id="265" r:id="rId6"/>
    <p:sldId id="289" r:id="rId7"/>
    <p:sldId id="290" r:id="rId8"/>
    <p:sldId id="262" r:id="rId9"/>
    <p:sldId id="286" r:id="rId10"/>
    <p:sldId id="291" r:id="rId11"/>
    <p:sldId id="292" r:id="rId12"/>
    <p:sldId id="283" r:id="rId13"/>
    <p:sldId id="287" r:id="rId14"/>
    <p:sldId id="293" r:id="rId15"/>
    <p:sldId id="294" r:id="rId16"/>
    <p:sldId id="295" r:id="rId17"/>
    <p:sldId id="285" r:id="rId18"/>
    <p:sldId id="288" r:id="rId19"/>
    <p:sldId id="296" r:id="rId20"/>
    <p:sldId id="297" r:id="rId21"/>
    <p:sldId id="299" r:id="rId22"/>
    <p:sldId id="281" r:id="rId23"/>
    <p:sldId id="28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900"/>
    <a:srgbClr val="FFFF6B"/>
    <a:srgbClr val="FF9C00"/>
    <a:srgbClr val="C3754E"/>
    <a:srgbClr val="F38B20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/>
    <p:restoredTop sz="94671"/>
  </p:normalViewPr>
  <p:slideViewPr>
    <p:cSldViewPr snapToGrid="0" snapToObjects="1">
      <p:cViewPr varScale="1">
        <p:scale>
          <a:sx n="162" d="100"/>
          <a:sy n="162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93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8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95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657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demo2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3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86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demo2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47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0" name="Google Shape;290;g5c71c07026_7_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sz="1600" dirty="0"/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682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</a:pPr>
            <a:endParaRPr lang="pt-PT" dirty="0"/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7575" y="648975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21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102</Words>
  <Application>Microsoft Macintosh PowerPoint</Application>
  <PresentationFormat>Apresentação no Ecrã (16:9)</PresentationFormat>
  <Paragraphs>47</Paragraphs>
  <Slides>23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8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Tarefa 1</vt:lpstr>
      <vt:lpstr>Tarefa 1</vt:lpstr>
      <vt:lpstr>Tarefa 1 – demo1</vt:lpstr>
      <vt:lpstr>Tarefa 1 – demo2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demo1</vt:lpstr>
      <vt:lpstr>Tarefa 3 – demo2</vt:lpstr>
      <vt:lpstr>Tarefa 4</vt:lpstr>
      <vt:lpstr>Tarefa 4</vt:lpstr>
      <vt:lpstr>Tarefa 4 – demo1</vt:lpstr>
      <vt:lpstr>Tarefa 4 – demo2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Nelson Teixeira</cp:lastModifiedBy>
  <cp:revision>6</cp:revision>
  <dcterms:modified xsi:type="dcterms:W3CDTF">2020-01-09T14:42:49Z</dcterms:modified>
</cp:coreProperties>
</file>