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95" r:id="rId25"/>
    <p:sldId id="285" r:id="rId26"/>
    <p:sldId id="288" r:id="rId27"/>
    <p:sldId id="296" r:id="rId28"/>
    <p:sldId id="297" r:id="rId29"/>
    <p:sldId id="299" r:id="rId30"/>
    <p:sldId id="306" r:id="rId31"/>
    <p:sldId id="310" r:id="rId32"/>
    <p:sldId id="281" r:id="rId33"/>
    <p:sldId id="28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 err="1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467725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</a:t>
            </a:r>
            <a:r>
              <a:rPr lang="pt-PT" sz="1400" i="1" dirty="0"/>
              <a:t>demo</a:t>
            </a:r>
            <a:r>
              <a:rPr lang="pt-PT" sz="1400" dirty="0"/>
              <a:t>, apenas foram removidos os </a:t>
            </a:r>
            <a:r>
              <a:rPr lang="pt-PT" sz="1400" i="1" dirty="0" err="1"/>
              <a:t>smells</a:t>
            </a:r>
            <a:r>
              <a:rPr lang="pt-PT" sz="1400" i="1" dirty="0"/>
              <a:t>. </a:t>
            </a:r>
            <a:r>
              <a:rPr lang="pt-PT" sz="1400" dirty="0"/>
              <a:t>Mesmo assim, as diferenças na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8DC47-04CE-4841-A0FA-618B1958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8" y="1463741"/>
            <a:ext cx="6641805" cy="30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1582</Words>
  <Application>Microsoft Macintosh PowerPoint</Application>
  <PresentationFormat>Apresentação no Ecrã (16:9)</PresentationFormat>
  <Paragraphs>245</Paragraphs>
  <Slides>33</Slides>
  <Notes>29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8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Pedro Rafael Paiva Moura</cp:lastModifiedBy>
  <cp:revision>55</cp:revision>
  <dcterms:modified xsi:type="dcterms:W3CDTF">2020-01-20T18:44:08Z</dcterms:modified>
</cp:coreProperties>
</file>