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85" r:id="rId25"/>
    <p:sldId id="288" r:id="rId26"/>
    <p:sldId id="312" r:id="rId27"/>
    <p:sldId id="299" r:id="rId28"/>
    <p:sldId id="306" r:id="rId29"/>
    <p:sldId id="310" r:id="rId30"/>
    <p:sldId id="311" r:id="rId31"/>
    <p:sldId id="281" r:id="rId32"/>
    <p:sldId id="28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/>
    <p:restoredTop sz="94274"/>
  </p:normalViewPr>
  <p:slideViewPr>
    <p:cSldViewPr snapToGrid="0" snapToObjects="1">
      <p:cViewPr varScale="1">
        <p:scale>
          <a:sx n="164" d="100"/>
          <a:sy n="164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Comparativamente à versão número um, esta implementação possui, aproximada- mente, 2,5 vezes mais code smells, o que leva a concluir que esta, potencialmente, levará a uma interpretabilidade bastante pior. </a:t>
            </a:r>
            <a:endParaRPr lang="pt-P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7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6205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dirty="0"/>
              <a:t>Mais de metade dos code smells (54%) possuem uma gravidade considerável.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Esta implementação levará, potencialmente, a uma interpretabilidade razoável por parte do programador. </a:t>
            </a:r>
            <a:endParaRPr lang="pt-P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Info</a:t>
            </a:r>
            <a:r>
              <a:rPr lang="pt-PT" sz="1400" dirty="0"/>
              <a:t>: 1 (referência à presença de um comentário TODO)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dirty="0"/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/>
              <a:t>technical 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Technical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Blocker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515418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</a:t>
            </a:r>
            <a:r>
              <a:rPr lang="pt-PT" sz="1400" i="1" dirty="0"/>
              <a:t>demo</a:t>
            </a:r>
            <a:r>
              <a:rPr lang="pt-PT" sz="1400" dirty="0"/>
              <a:t>, apenas foram removidos os </a:t>
            </a:r>
            <a:r>
              <a:rPr lang="pt-PT" sz="1400" i="1" dirty="0"/>
              <a:t>smells. </a:t>
            </a:r>
            <a:r>
              <a:rPr lang="pt-PT" sz="1400" dirty="0"/>
              <a:t>Mesmo assim, as diferenças na </a:t>
            </a:r>
            <a:r>
              <a:rPr lang="pt-PT" sz="1400" i="1" dirty="0"/>
              <a:t>technical debt</a:t>
            </a:r>
            <a:r>
              <a:rPr lang="pt-PT" sz="14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Technical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Blocker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/>
              <a:t>logs.bak,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endParaRPr lang="pt-PT" sz="1400" dirty="0"/>
          </a:p>
          <a:p>
            <a:r>
              <a:rPr lang="pt-PT" sz="1400" dirty="0"/>
              <a:t>Quanto à cobertura, a análise efetuada pelo </a:t>
            </a:r>
            <a:r>
              <a:rPr lang="pt-PT" sz="1400" i="1" dirty="0"/>
              <a:t>IntelliJ</a:t>
            </a:r>
            <a:r>
              <a:rPr lang="pt-PT" sz="1400" dirty="0"/>
              <a:t> (com destaque apenas no </a:t>
            </a:r>
            <a:r>
              <a:rPr lang="pt-PT" sz="1400" i="1" dirty="0"/>
              <a:t>package </a:t>
            </a:r>
            <a:r>
              <a:rPr lang="pt-PT" sz="1400" dirty="0"/>
              <a:t>Model) mostra que obtivemos um total de cobertura de: 96% em classes, 46% em métodos e 36% em linhas de código.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75750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5555, 55555). Dado que o log de tamanho 55555 foi o único onde se obteve resultados significativos, foram executadas 25 medições na ferramenta computacional </a:t>
            </a:r>
            <a:r>
              <a:rPr lang="pt-PT" sz="1400" i="1" dirty="0"/>
              <a:t>RAPL</a:t>
            </a:r>
            <a:r>
              <a:rPr lang="pt-PT" sz="1400" dirty="0"/>
              <a:t>. Após estas medições, foram calculadas as respetivas médias com a utilização do utensílio </a:t>
            </a:r>
            <a:r>
              <a:rPr lang="pt-PT" sz="1400" i="1" dirty="0"/>
              <a:t>LibreOffice Calc</a:t>
            </a:r>
            <a:r>
              <a:rPr lang="pt-PT" sz="1400" dirty="0"/>
              <a:t>. Assim foi possível obter resultados mais reais e, por sua vez, mais credíveis.</a:t>
            </a:r>
          </a:p>
          <a:p>
            <a:pPr algn="just"/>
            <a:endParaRPr lang="pt-PT" sz="1400" dirty="0"/>
          </a:p>
          <a:p>
            <a:pPr algn="just"/>
            <a:r>
              <a:rPr lang="pt-PT" sz="1400" dirty="0"/>
              <a:t>No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que exprimem os resultados obtidos.</a:t>
            </a:r>
          </a:p>
          <a:p>
            <a:endParaRPr lang="pt-PT" sz="1400" dirty="0"/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8719B3-377C-9C4C-948D-9BFF406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5" y="1260346"/>
            <a:ext cx="6435995" cy="35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0340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41417"/>
            <a:ext cx="6600687" cy="25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i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5613F76-2870-AD48-914D-467133B60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756553"/>
            <a:ext cx="6507841" cy="23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2444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1764</Words>
  <Application>Microsoft Macintosh PowerPoint</Application>
  <PresentationFormat>Apresentação no Ecrã (16:9)</PresentationFormat>
  <Paragraphs>250</Paragraphs>
  <Slides>32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4</vt:lpstr>
      <vt:lpstr>Tarefa 4</vt:lpstr>
      <vt:lpstr>Tarefa 4 – demo1</vt:lpstr>
      <vt:lpstr>Tarefa extra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José Dias Teixeira</cp:lastModifiedBy>
  <cp:revision>73</cp:revision>
  <dcterms:modified xsi:type="dcterms:W3CDTF">2020-01-26T21:05:57Z</dcterms:modified>
</cp:coreProperties>
</file>