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296" r:id="rId28"/>
    <p:sldId id="297" r:id="rId29"/>
    <p:sldId id="299" r:id="rId30"/>
    <p:sldId id="306" r:id="rId31"/>
    <p:sldId id="310" r:id="rId32"/>
    <p:sldId id="281" r:id="rId33"/>
    <p:sldId id="28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/>
    <p:restoredTop sz="94671"/>
  </p:normalViewPr>
  <p:slideViewPr>
    <p:cSldViewPr snapToGrid="0" snapToObjects="1">
      <p:cViewPr>
        <p:scale>
          <a:sx n="180" d="100"/>
          <a:sy n="180" d="100"/>
        </p:scale>
        <p:origin x="8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8DC47-04CE-4841-A0FA-618B1958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8" y="1463741"/>
            <a:ext cx="6641805" cy="30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1500</Words>
  <Application>Microsoft Macintosh PowerPoint</Application>
  <PresentationFormat>Apresentação no Ecrã (16:9)</PresentationFormat>
  <Paragraphs>206</Paragraphs>
  <Slides>33</Slides>
  <Notes>29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8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Microsoft Office User</cp:lastModifiedBy>
  <cp:revision>50</cp:revision>
  <dcterms:modified xsi:type="dcterms:W3CDTF">2020-01-20T12:33:55Z</dcterms:modified>
</cp:coreProperties>
</file>