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309" r:id="rId24"/>
    <p:sldId id="295" r:id="rId25"/>
    <p:sldId id="285" r:id="rId26"/>
    <p:sldId id="288" r:id="rId27"/>
    <p:sldId id="296" r:id="rId28"/>
    <p:sldId id="297" r:id="rId29"/>
    <p:sldId id="299" r:id="rId30"/>
    <p:sldId id="306" r:id="rId31"/>
    <p:sldId id="281" r:id="rId32"/>
    <p:sldId id="28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20"/>
    <a:srgbClr val="666666"/>
    <a:srgbClr val="FF4900"/>
    <a:srgbClr val="FFFF6B"/>
    <a:srgbClr val="FF9C00"/>
    <a:srgbClr val="C3754E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9"/>
    <p:restoredTop sz="94671"/>
  </p:normalViewPr>
  <p:slideViewPr>
    <p:cSldViewPr snapToGrid="0" snapToObjects="1">
      <p:cViewPr varScale="1">
        <p:scale>
          <a:sx n="152" d="100"/>
          <a:sy n="152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9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59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8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9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182</a:t>
            </a:r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pelos simples facto de a adição de novas regras à ferramenta </a:t>
            </a:r>
            <a:r>
              <a:rPr lang="pt-PT" sz="1400" i="1" dirty="0"/>
              <a:t>SonarQube</a:t>
            </a:r>
            <a:r>
              <a:rPr lang="pt-PT" sz="1400" dirty="0"/>
              <a:t> ser impraticável. Isto é, quando as novas regras são geradas, é criado um novo ficheiro </a:t>
            </a:r>
            <a:r>
              <a:rPr lang="pt-PT" sz="1400" i="1" dirty="0"/>
              <a:t>jar</a:t>
            </a:r>
            <a:r>
              <a:rPr lang="pt-PT" sz="1400" dirty="0"/>
              <a:t> com a informação respetiva. Posteriormente, este é incorporado na ferramenta </a:t>
            </a:r>
            <a:r>
              <a:rPr lang="pt-PT" sz="1400" i="1" dirty="0"/>
              <a:t>SonarQube</a:t>
            </a:r>
            <a:r>
              <a:rPr lang="pt-PT" sz="1400" dirty="0"/>
              <a:t>, dentro da pasta “</a:t>
            </a:r>
            <a:r>
              <a:rPr lang="pt-PT" sz="1400" i="1" dirty="0"/>
              <a:t>extensions/plugins”</a:t>
            </a:r>
            <a:r>
              <a:rPr lang="pt-PT" sz="1400" dirty="0"/>
              <a:t>, tal como é sugerido no tutorial indicado nos </a:t>
            </a:r>
            <a:r>
              <a:rPr lang="pt-PT" sz="1400" i="1" dirty="0"/>
              <a:t>slides</a:t>
            </a:r>
            <a:r>
              <a:rPr lang="pt-PT" sz="1400" dirty="0"/>
              <a:t> dos docentes.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Ao arrancar o software </a:t>
            </a:r>
            <a:r>
              <a:rPr lang="pt-PT" sz="1400" i="1" dirty="0"/>
              <a:t>SonarQube</a:t>
            </a:r>
            <a:r>
              <a:rPr lang="pt-PT" sz="1400" dirty="0"/>
              <a:t>, este acaba por colapsar ou terminar abruptamente sem indicar qualquer tipo de erro. Desta forma, tal como já tínhamos indicado juntos dos docentes, fica aqui explícito a razão pela qual a execução desta tarefa extra fica incompleta.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</a:t>
            </a:r>
            <a:r>
              <a:rPr lang="pt-PT" sz="1400" i="1" dirty="0"/>
              <a:t>autorefactor</a:t>
            </a:r>
            <a:r>
              <a:rPr lang="pt-PT" sz="1400" dirty="0"/>
              <a:t>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aplicação.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Por fim, de maneira a executar o gerador proposto, foi necessário parametrizar numa variável o número de registos a serem escritos para o ficheiro </a:t>
            </a:r>
            <a:r>
              <a:rPr lang="pt-PT" sz="1400" i="1" dirty="0"/>
              <a:t>logs.bak,</a:t>
            </a:r>
            <a:r>
              <a:rPr lang="pt-PT" sz="1400" dirty="0"/>
              <a:t> que irá armazenar toda esta informação. Desta forma, durante a execução da função </a:t>
            </a:r>
            <a:r>
              <a:rPr lang="pt-PT" sz="1400" b="1" i="1" dirty="0"/>
              <a:t>genLogsIO</a:t>
            </a:r>
            <a:r>
              <a:rPr lang="pt-PT" sz="1400" dirty="0"/>
              <a:t> é perguntado ao utilizador quantos registos pretende produzir.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3" y="536895"/>
            <a:ext cx="5622684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JUnit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 maior parte dos testes unitários são gerados automaticamente pelo </a:t>
            </a:r>
            <a:r>
              <a:rPr lang="pt-PT" sz="1400" i="1" dirty="0"/>
              <a:t>software</a:t>
            </a:r>
            <a:r>
              <a:rPr lang="pt-PT" sz="1400" dirty="0"/>
              <a:t> </a:t>
            </a:r>
            <a:r>
              <a:rPr lang="pt-PT" sz="1400" i="1" dirty="0"/>
              <a:t>EvoSuite</a:t>
            </a:r>
            <a:r>
              <a:rPr lang="pt-PT" sz="1400" dirty="0"/>
              <a:t>, mas além disso, decidimos fazer uma pequena análise pessoal ao código do projeto.</a:t>
            </a:r>
          </a:p>
          <a:p>
            <a:endParaRPr lang="pt-PT" sz="1400" dirty="0"/>
          </a:p>
          <a:p>
            <a:r>
              <a:rPr lang="pt-PT" sz="1400" dirty="0"/>
              <a:t>Concentramos a nossa análise nas classes </a:t>
            </a:r>
            <a:r>
              <a:rPr lang="pt-PT" sz="1400" i="1" dirty="0"/>
              <a:t>Cars</a:t>
            </a:r>
            <a:r>
              <a:rPr lang="pt-PT" sz="1400" dirty="0"/>
              <a:t>, </a:t>
            </a:r>
            <a:r>
              <a:rPr lang="pt-PT" sz="1400" i="1" dirty="0"/>
              <a:t>Rentals</a:t>
            </a:r>
            <a:r>
              <a:rPr lang="pt-PT" sz="1400" dirty="0"/>
              <a:t> e um </a:t>
            </a:r>
            <a:r>
              <a:rPr lang="pt-PT" sz="1400" i="1" dirty="0"/>
              <a:t>UmCarroJa</a:t>
            </a:r>
            <a:r>
              <a:rPr lang="pt-PT" sz="1400" dirty="0"/>
              <a:t>, que achámos que são as mais relevantes a nível de evolução do sistema.</a:t>
            </a:r>
          </a:p>
          <a:p>
            <a:endParaRPr lang="pt-PT" sz="1400" dirty="0"/>
          </a:p>
          <a:p>
            <a:r>
              <a:rPr lang="pt-PT" sz="1400" dirty="0"/>
              <a:t>Estes testes foram colocados no </a:t>
            </a:r>
            <a:r>
              <a:rPr lang="pt-PT" sz="1400" i="1" dirty="0"/>
              <a:t>package</a:t>
            </a:r>
            <a:r>
              <a:rPr lang="pt-PT" sz="1400" dirty="0"/>
              <a:t> </a:t>
            </a:r>
            <a:r>
              <a:rPr lang="pt-PT" sz="1400" b="1" i="1" dirty="0"/>
              <a:t>test</a:t>
            </a:r>
            <a:r>
              <a:rPr lang="pt-PT" sz="1400" dirty="0"/>
              <a:t> e estão devidamente anotados seguindo a anotação dos testes manuais do </a:t>
            </a:r>
            <a:r>
              <a:rPr lang="pt-PT" sz="1400" i="1" dirty="0"/>
              <a:t>JUnit</a:t>
            </a:r>
            <a:r>
              <a:rPr lang="pt-PT" sz="1400" dirty="0"/>
              <a:t>.</a:t>
            </a:r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2" y="536895"/>
            <a:ext cx="6016967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EvoSuite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0A1AB0-1F26-F44C-9C46-41F89FAD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" y="1789912"/>
            <a:ext cx="6264284" cy="2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demo2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3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864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demo2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4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0" name="Google Shape;290;g5c71c07026_7_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sz="1600" dirty="0"/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indicados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1261</Words>
  <Application>Microsoft Macintosh PowerPoint</Application>
  <PresentationFormat>Apresentação no Ecrã (16:9)</PresentationFormat>
  <Paragraphs>193</Paragraphs>
  <Slides>32</Slides>
  <Notes>28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7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demo1:    Testes unitários - JUnit</vt:lpstr>
      <vt:lpstr>Tarefa 3 – demo1:    Testes unitários - EvoSuite</vt:lpstr>
      <vt:lpstr>Tarefa 3 – demo2</vt:lpstr>
      <vt:lpstr>Tarefa 4</vt:lpstr>
      <vt:lpstr>Tarefa 4</vt:lpstr>
      <vt:lpstr>Tarefa 4 – demo1</vt:lpstr>
      <vt:lpstr>Tarefa 4 – demo2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Microsoft Office User</cp:lastModifiedBy>
  <cp:revision>41</cp:revision>
  <dcterms:modified xsi:type="dcterms:W3CDTF">2020-01-20T11:57:22Z</dcterms:modified>
</cp:coreProperties>
</file>