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85" r:id="rId25"/>
    <p:sldId id="288" r:id="rId26"/>
    <p:sldId id="312" r:id="rId27"/>
    <p:sldId id="299" r:id="rId28"/>
    <p:sldId id="306" r:id="rId29"/>
    <p:sldId id="310" r:id="rId30"/>
    <p:sldId id="311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3"/>
    <p:restoredTop sz="94274"/>
  </p:normalViewPr>
  <p:slideViewPr>
    <p:cSldViewPr snapToGrid="0" snapToObjects="1">
      <p:cViewPr varScale="1">
        <p:scale>
          <a:sx n="195" d="100"/>
          <a:sy n="195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Comparativamente à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versão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número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um, esta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implementação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possui, aproximada- mente, 2,5 vezes mais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smells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 que leva a concluir que esta, potencialmente, levará a uma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interpretabilidade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bastante pior. </a:t>
            </a: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20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/>
              <a:t>Mais de metade dos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smells</a:t>
            </a:r>
            <a:r>
              <a:rPr lang="pt-PT" dirty="0"/>
              <a:t> (54%) possuem uma gravidade considerável.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implementação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levará, potencialmente, a uma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interpretabilidade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razoável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 parte do programador. </a:t>
            </a: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Info</a:t>
            </a:r>
            <a:r>
              <a:rPr lang="pt-PT" sz="1400" dirty="0"/>
              <a:t>: 1 (</a:t>
            </a:r>
            <a:r>
              <a:rPr lang="pt-PT" sz="1400" dirty="0" err="1"/>
              <a:t>referência</a:t>
            </a:r>
            <a:r>
              <a:rPr lang="pt-PT" sz="1400" dirty="0"/>
              <a:t> à </a:t>
            </a:r>
            <a:r>
              <a:rPr lang="pt-PT" sz="1400" dirty="0" err="1"/>
              <a:t>presença</a:t>
            </a:r>
            <a:r>
              <a:rPr lang="pt-PT" sz="1400" dirty="0"/>
              <a:t> de um </a:t>
            </a:r>
            <a:r>
              <a:rPr lang="pt-PT" sz="1400" dirty="0" err="1"/>
              <a:t>comentário</a:t>
            </a:r>
            <a:r>
              <a:rPr lang="pt-PT" sz="1400" dirty="0"/>
              <a:t> TODO)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dirty="0"/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endParaRPr lang="pt-PT" sz="1400" dirty="0"/>
          </a:p>
          <a:p>
            <a:r>
              <a:rPr lang="pt-PT" sz="1400" dirty="0"/>
              <a:t>Quanto à cobertura, a análise efetuada pelo </a:t>
            </a:r>
            <a:r>
              <a:rPr lang="pt-PT" sz="1400" i="1" dirty="0"/>
              <a:t>IntelliJ</a:t>
            </a:r>
            <a:r>
              <a:rPr lang="pt-PT" sz="1400" dirty="0"/>
              <a:t> (com destaque apenas no </a:t>
            </a:r>
            <a:r>
              <a:rPr lang="pt-PT" sz="1400" i="1" dirty="0"/>
              <a:t>package </a:t>
            </a:r>
            <a:r>
              <a:rPr lang="pt-PT" sz="1400" dirty="0"/>
              <a:t>Model) mostra que obtivemos um total de cobertura de: 96% em classes, 46% em métodos e 36% em linhas de código.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75750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19BBD5-D55A-F648-BB47-03B273DC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" y="1190650"/>
            <a:ext cx="6058513" cy="34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034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i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93A53DC-B9F1-F54E-B605-16AEC71B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68" y="1577251"/>
            <a:ext cx="6722418" cy="25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2444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1703</Words>
  <Application>Microsoft Macintosh PowerPoint</Application>
  <PresentationFormat>Apresentação no Ecrã (16:9)</PresentationFormat>
  <Paragraphs>247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4</vt:lpstr>
      <vt:lpstr>Tarefa 4</vt:lpstr>
      <vt:lpstr>Tarefa 4 – demo1</vt:lpstr>
      <vt:lpstr>Tarefa extra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José Dias Teixeira</cp:lastModifiedBy>
  <cp:revision>67</cp:revision>
  <dcterms:modified xsi:type="dcterms:W3CDTF">2020-01-20T22:57:22Z</dcterms:modified>
</cp:coreProperties>
</file>