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9" r:id="rId3"/>
    <p:sldId id="262" r:id="rId4"/>
    <p:sldId id="286" r:id="rId5"/>
    <p:sldId id="282" r:id="rId6"/>
    <p:sldId id="271" r:id="rId7"/>
    <p:sldId id="287" r:id="rId8"/>
    <p:sldId id="267" r:id="rId9"/>
    <p:sldId id="281" r:id="rId10"/>
    <p:sldId id="283" r:id="rId11"/>
    <p:sldId id="274" r:id="rId12"/>
    <p:sldId id="285" r:id="rId13"/>
    <p:sldId id="288" r:id="rId14"/>
  </p:sldIdLst>
  <p:sldSz cx="9144000" cy="5143500" type="screen16x9"/>
  <p:notesSz cx="6858000" cy="9144000"/>
  <p:embeddedFontLst>
    <p:embeddedFont>
      <p:font typeface="Exo 2" pitchFamily="2" charset="77"/>
      <p:regular r:id="rId16"/>
      <p:bold r:id="rId17"/>
      <p:italic r:id="rId18"/>
      <p:boldItalic r:id="rId19"/>
    </p:embeddedFont>
    <p:embeddedFont>
      <p:font typeface="Fira Sans Extra Condensed Medium" panose="020B0603050000020004" pitchFamily="34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bold r:id="rId25"/>
      <p:italic r:id="rId26"/>
      <p:boldItalic r:id="rId27"/>
    </p:embeddedFont>
    <p:embeddedFont>
      <p:font typeface="Squada One" panose="02000000000000000000" pitchFamily="2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FC2C05-78B6-4403-B584-2C08A48805B1}">
  <a:tblStyle styleId="{93FC2C05-78B6-4403-B584-2C08A48805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6"/>
    <p:restoredTop sz="94677"/>
  </p:normalViewPr>
  <p:slideViewPr>
    <p:cSldViewPr snapToGrid="0" snapToObjects="1">
      <p:cViewPr varScale="1">
        <p:scale>
          <a:sx n="196" d="100"/>
          <a:sy n="196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8d3b44f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8d3b44f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8d3b44f0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8d3b44f0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506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79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  <p:sldLayoutId id="2147483659" r:id="rId5"/>
    <p:sldLayoutId id="2147483661" r:id="rId6"/>
    <p:sldLayoutId id="2147483664" r:id="rId7"/>
    <p:sldLayoutId id="2147483665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4572000" y="3638153"/>
            <a:ext cx="4352100" cy="10317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Grupo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João </a:t>
            </a:r>
            <a:r>
              <a:rPr lang="pt-PT" sz="1400" dirty="0"/>
              <a:t>Imperadeiro</a:t>
            </a:r>
            <a:r>
              <a:rPr lang="en" sz="1400" dirty="0"/>
              <a:t> – PG41080 – MEI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José </a:t>
            </a:r>
            <a:r>
              <a:rPr lang="pt-PT" sz="1400" dirty="0"/>
              <a:t>Boticas</a:t>
            </a:r>
            <a:r>
              <a:rPr lang="en" sz="1400" dirty="0"/>
              <a:t> – PG41081 – MEI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Nelson Teixeira – PG41091 – MEI</a:t>
            </a:r>
            <a:endParaRPr sz="1400"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i="1" dirty="0">
                <a:solidFill>
                  <a:srgbClr val="434343"/>
                </a:solidFill>
              </a:rPr>
              <a:t>SDLE</a:t>
            </a:r>
            <a:endParaRPr i="1"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m 2" descr="Uma imagem com objeto&#10;&#10;Descrição gerada automaticamente">
            <a:extLst>
              <a:ext uri="{FF2B5EF4-FFF2-40B4-BE49-F238E27FC236}">
                <a16:creationId xmlns:a16="http://schemas.microsoft.com/office/drawing/2014/main" id="{29F6960A-FA9C-1545-9BCB-884FB9E66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675" y="512478"/>
            <a:ext cx="1686018" cy="833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88A9-7A02-FC4A-8178-6C4956DB1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E3E9470-BD60-0F4B-8309-5B6F1C30CC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841" y="1679728"/>
            <a:ext cx="4442298" cy="232030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B4D96B4-B7C5-EA44-95C0-D802B4E2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01704" y="1678907"/>
            <a:ext cx="4381455" cy="232112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5131334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432" name="Google Shape;432;p46"/>
          <p:cNvSpPr txBox="1">
            <a:spLocks noGrp="1"/>
          </p:cNvSpPr>
          <p:nvPr>
            <p:ph type="title" idx="2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cxnSp>
        <p:nvCxnSpPr>
          <p:cNvPr id="433" name="Google Shape;433;p46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Bibliografia</a:t>
            </a:r>
            <a:endParaRPr dirty="0"/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36;p28">
            <a:extLst>
              <a:ext uri="{FF2B5EF4-FFF2-40B4-BE49-F238E27FC236}">
                <a16:creationId xmlns:a16="http://schemas.microsoft.com/office/drawing/2014/main" id="{692C1EA3-A51D-B34F-878E-1441E9719D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18826" y="2885874"/>
            <a:ext cx="3496064" cy="208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Paulo Jesus, Carlos Baquero e Paulo Almeida. «</a:t>
            </a:r>
            <a:r>
              <a:rPr lang="pt-PT" dirty="0" err="1"/>
              <a:t>Fault-Tolerant</a:t>
            </a:r>
            <a:r>
              <a:rPr lang="pt-PT" dirty="0"/>
              <a:t>. </a:t>
            </a:r>
            <a:r>
              <a:rPr lang="pt-PT" dirty="0" err="1"/>
              <a:t>Aggregation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Flow Updating». Em: jun. de 2009, pp. 73–86. </a:t>
            </a:r>
            <a:r>
              <a:rPr lang="pt-PT" dirty="0" err="1"/>
              <a:t>doi</a:t>
            </a:r>
            <a:r>
              <a:rPr lang="pt-PT" dirty="0"/>
              <a:t>: 10.1007/978-3-642-02164-0_6. </a:t>
            </a:r>
          </a:p>
          <a:p>
            <a:endParaRPr lang="pt-PT" sz="1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Paulo Jesus, Carlos Baquero e Paulo Almeida. «A </a:t>
            </a:r>
            <a:r>
              <a:rPr lang="pt-PT" dirty="0" err="1"/>
              <a:t>Survey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Distributed</a:t>
            </a:r>
            <a:r>
              <a:rPr lang="pt-PT" dirty="0"/>
              <a:t> Data </a:t>
            </a:r>
            <a:r>
              <a:rPr lang="pt-PT" dirty="0" err="1"/>
              <a:t>Aggregation</a:t>
            </a:r>
            <a:r>
              <a:rPr lang="pt-PT" dirty="0"/>
              <a:t> </a:t>
            </a:r>
            <a:r>
              <a:rPr lang="pt-PT" dirty="0" err="1"/>
              <a:t>Algorithms</a:t>
            </a:r>
            <a:r>
              <a:rPr lang="pt-PT" dirty="0"/>
              <a:t>». Em: </a:t>
            </a:r>
            <a:r>
              <a:rPr lang="pt-PT" dirty="0" err="1"/>
              <a:t>Communications</a:t>
            </a:r>
            <a:r>
              <a:rPr lang="pt-PT" dirty="0"/>
              <a:t> </a:t>
            </a:r>
            <a:r>
              <a:rPr lang="pt-PT" dirty="0" err="1"/>
              <a:t>Surveys</a:t>
            </a:r>
            <a:r>
              <a:rPr lang="pt-PT" dirty="0"/>
              <a:t> &amp; </a:t>
            </a:r>
            <a:r>
              <a:rPr lang="pt-PT" dirty="0" err="1"/>
              <a:t>Tutorials</a:t>
            </a:r>
            <a:r>
              <a:rPr lang="pt-PT" dirty="0"/>
              <a:t>, IEEE 17 (out. de 2011). </a:t>
            </a:r>
            <a:r>
              <a:rPr lang="pt-PT" dirty="0" err="1"/>
              <a:t>doi</a:t>
            </a:r>
            <a:r>
              <a:rPr lang="pt-PT" dirty="0"/>
              <a:t>: 10. 1109/COMST.2014.2354398. </a:t>
            </a:r>
            <a:r>
              <a:rPr lang="pt-PT" dirty="0" err="1"/>
              <a:t>url</a:t>
            </a:r>
            <a:r>
              <a:rPr lang="pt-PT" dirty="0"/>
              <a:t>: </a:t>
            </a:r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arxiv.org</a:t>
            </a:r>
            <a:r>
              <a:rPr lang="pt-PT" dirty="0"/>
              <a:t>/</a:t>
            </a:r>
            <a:r>
              <a:rPr lang="pt-PT" dirty="0" err="1"/>
              <a:t>pdf</a:t>
            </a:r>
            <a:r>
              <a:rPr lang="pt-PT" dirty="0"/>
              <a:t>/1110.0725.pdf. </a:t>
            </a:r>
            <a:endParaRPr lang="pt-PT" sz="1400" dirty="0"/>
          </a:p>
          <a:p>
            <a:endParaRPr lang="pt-PT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433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Perguntas ?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4457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Motivação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Algoritmo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/>
              <a:t>Flow Updating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65A2D-9855-EB45-9EB2-6FBF68BF3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Algoritmo</a:t>
            </a:r>
            <a:br>
              <a:rPr lang="pt-PT" dirty="0"/>
            </a:br>
            <a:r>
              <a:rPr lang="pt-PT" sz="1600" i="1" dirty="0"/>
              <a:t>Flow Updating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0B35847-A299-B542-8581-06836C4BF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25" y="2077584"/>
            <a:ext cx="7179149" cy="22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60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65A2D-9855-EB45-9EB2-6FBF68BF3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Algoritmo</a:t>
            </a:r>
            <a:br>
              <a:rPr lang="pt-PT" dirty="0"/>
            </a:br>
            <a:r>
              <a:rPr lang="pt-PT" sz="1600" i="1" dirty="0"/>
              <a:t>Flow Updating</a:t>
            </a: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CB02214-F912-BC41-A585-EA622E4208F5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1583804" y="4650925"/>
            <a:ext cx="2787157" cy="279450"/>
          </a:xfrm>
        </p:spPr>
        <p:txBody>
          <a:bodyPr/>
          <a:lstStyle/>
          <a:p>
            <a:pPr algn="ctr"/>
            <a:r>
              <a:rPr lang="pt-PT" sz="1200" i="1" dirty="0"/>
              <a:t>Broadcast</a:t>
            </a:r>
            <a:endParaRPr lang="pt-PT" i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1619E7-2E43-4F46-9F38-00602DB47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8" r="42099" b="18"/>
          <a:stretch/>
        </p:blipFill>
        <p:spPr>
          <a:xfrm>
            <a:off x="1583804" y="1498061"/>
            <a:ext cx="2787158" cy="306879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008D336-8DB3-E948-971F-6DD78F9BC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905"/>
          <a:stretch/>
        </p:blipFill>
        <p:spPr>
          <a:xfrm>
            <a:off x="4773040" y="1498061"/>
            <a:ext cx="2806333" cy="3068796"/>
          </a:xfrm>
          <a:prstGeom prst="rect">
            <a:avLst/>
          </a:prstGeom>
        </p:spPr>
      </p:pic>
      <p:sp>
        <p:nvSpPr>
          <p:cNvPr id="11" name="Título 2">
            <a:extLst>
              <a:ext uri="{FF2B5EF4-FFF2-40B4-BE49-F238E27FC236}">
                <a16:creationId xmlns:a16="http://schemas.microsoft.com/office/drawing/2014/main" id="{9033E225-DEDF-BB4F-A6B7-C805BE557EFB}"/>
              </a:ext>
            </a:extLst>
          </p:cNvPr>
          <p:cNvSpPr txBox="1">
            <a:spLocks/>
          </p:cNvSpPr>
          <p:nvPr/>
        </p:nvSpPr>
        <p:spPr>
          <a:xfrm>
            <a:off x="4773039" y="4650925"/>
            <a:ext cx="2787157" cy="2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quada One"/>
              <a:buNone/>
              <a:defRPr sz="20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pt-PT" sz="1200" i="1" dirty="0"/>
              <a:t>Unicast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1647300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Simulador</a:t>
            </a:r>
            <a:endParaRPr dirty="0"/>
          </a:p>
        </p:txBody>
      </p:sp>
      <p:sp>
        <p:nvSpPr>
          <p:cNvPr id="397" name="Google Shape;397;p43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cxnSp>
        <p:nvCxnSpPr>
          <p:cNvPr id="398" name="Google Shape;398;p43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65A2D-9855-EB45-9EB2-6FBF68BF3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Simulador</a:t>
            </a:r>
          </a:p>
        </p:txBody>
      </p:sp>
      <p:pic>
        <p:nvPicPr>
          <p:cNvPr id="7" name="Imagem 6" descr="Uma imagem com homem&#10;&#10;Descrição gerada automaticamente">
            <a:extLst>
              <a:ext uri="{FF2B5EF4-FFF2-40B4-BE49-F238E27FC236}">
                <a16:creationId xmlns:a16="http://schemas.microsoft.com/office/drawing/2014/main" id="{DD71BB38-926E-0748-BC64-CC74FF41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504" y="1681988"/>
            <a:ext cx="4340991" cy="28427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146505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Resultados</a:t>
            </a:r>
            <a:endParaRPr dirty="0"/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88A9-7A02-FC4A-8178-6C4956DB1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Resultados</a:t>
            </a:r>
          </a:p>
        </p:txBody>
      </p:sp>
      <p:pic>
        <p:nvPicPr>
          <p:cNvPr id="8" name="Imagem 7" descr="Uma imagem com texto, mapa&#10;&#10;Descrição gerada automaticamente">
            <a:extLst>
              <a:ext uri="{FF2B5EF4-FFF2-40B4-BE49-F238E27FC236}">
                <a16:creationId xmlns:a16="http://schemas.microsoft.com/office/drawing/2014/main" id="{EE3E9470-BD60-0F4B-8309-5B6F1C30C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8454"/>
            <a:ext cx="4442298" cy="232285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Imagem 8" descr="Uma imagem com mapa&#10;&#10;Descrição gerada automaticamente">
            <a:extLst>
              <a:ext uri="{FF2B5EF4-FFF2-40B4-BE49-F238E27FC236}">
                <a16:creationId xmlns:a16="http://schemas.microsoft.com/office/drawing/2014/main" id="{6B4D96B4-B7C5-EA44-95C0-D802B4E2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450" y="1682691"/>
            <a:ext cx="4593386" cy="231861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3984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139</Words>
  <Application>Microsoft Macintosh PowerPoint</Application>
  <PresentationFormat>Apresentação no Ecrã (16:9)</PresentationFormat>
  <Paragraphs>30</Paragraphs>
  <Slides>13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Exo 2</vt:lpstr>
      <vt:lpstr>Squada One</vt:lpstr>
      <vt:lpstr>Roboto Condensed Light</vt:lpstr>
      <vt:lpstr>Arial</vt:lpstr>
      <vt:lpstr>Fira Sans Extra Condensed Medium</vt:lpstr>
      <vt:lpstr>Tech Newsletter by Slidesgo</vt:lpstr>
      <vt:lpstr>SDLE</vt:lpstr>
      <vt:lpstr>Motivação</vt:lpstr>
      <vt:lpstr>Algoritmo</vt:lpstr>
      <vt:lpstr>Algoritmo Flow Updating</vt:lpstr>
      <vt:lpstr>Algoritmo Flow Updating</vt:lpstr>
      <vt:lpstr>Simulador</vt:lpstr>
      <vt:lpstr>Simulador</vt:lpstr>
      <vt:lpstr>Resultados</vt:lpstr>
      <vt:lpstr>Resultados</vt:lpstr>
      <vt:lpstr>Resultados</vt:lpstr>
      <vt:lpstr>Conclusão</vt:lpstr>
      <vt:lpstr>Bibliografia</vt:lpstr>
      <vt:lpstr>Perguntas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SDLE</dc:title>
  <cp:lastModifiedBy>Nélson José Dias Teixeira</cp:lastModifiedBy>
  <cp:revision>13</cp:revision>
  <dcterms:modified xsi:type="dcterms:W3CDTF">2020-06-01T11:49:49Z</dcterms:modified>
</cp:coreProperties>
</file>