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72" r:id="rId8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40040" y="1324440"/>
            <a:ext cx="70639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PT" sz="65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7" name="Google Shape;11;p2"/>
          <p:cNvSpPr/>
          <p:nvPr/>
        </p:nvSpPr>
        <p:spPr>
          <a:xfrm>
            <a:off x="-72720" y="27396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2;p2"/>
          <p:cNvSpPr/>
          <p:nvPr/>
        </p:nvSpPr>
        <p:spPr>
          <a:xfrm flipH="1">
            <a:off x="-258120" y="-72720"/>
            <a:ext cx="3047040" cy="13460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3;p2"/>
          <p:cNvSpPr/>
          <p:nvPr/>
        </p:nvSpPr>
        <p:spPr>
          <a:xfrm>
            <a:off x="-72720" y="487728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4;p2"/>
          <p:cNvSpPr/>
          <p:nvPr/>
        </p:nvSpPr>
        <p:spPr>
          <a:xfrm flipH="1">
            <a:off x="6467400" y="3935520"/>
            <a:ext cx="3047040" cy="13460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4711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pt-PT" sz="30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272960"/>
            <a:ext cx="7717320" cy="329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1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  <p:sp>
        <p:nvSpPr>
          <p:cNvPr id="44" name="Google Shape;26;p4"/>
          <p:cNvSpPr/>
          <p:nvPr/>
        </p:nvSpPr>
        <p:spPr>
          <a:xfrm>
            <a:off x="-72720" y="27396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Google Shape;27;p4"/>
          <p:cNvSpPr/>
          <p:nvPr/>
        </p:nvSpPr>
        <p:spPr>
          <a:xfrm>
            <a:off x="-72720" y="487728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28;p4"/>
          <p:cNvSpPr/>
          <p:nvPr/>
        </p:nvSpPr>
        <p:spPr>
          <a:xfrm>
            <a:off x="6885000" y="-113760"/>
            <a:ext cx="2565360" cy="130572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714400" y="2544120"/>
            <a:ext cx="3714480" cy="64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pt-PT" sz="50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3746520" y="1478880"/>
            <a:ext cx="1650600" cy="97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7000" b="0" strike="noStrike" spc="-1">
                <a:solidFill>
                  <a:srgbClr val="3F3533"/>
                </a:solidFill>
                <a:latin typeface="Vidaloka"/>
                <a:ea typeface="Vidaloka"/>
              </a:rPr>
              <a:t>xx%</a:t>
            </a:r>
            <a:endParaRPr lang="pt-PT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9;p3"/>
          <p:cNvSpPr/>
          <p:nvPr/>
        </p:nvSpPr>
        <p:spPr>
          <a:xfrm>
            <a:off x="-72720" y="27396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20;p3"/>
          <p:cNvSpPr/>
          <p:nvPr/>
        </p:nvSpPr>
        <p:spPr>
          <a:xfrm>
            <a:off x="-72720" y="4877280"/>
            <a:ext cx="928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21;p3"/>
          <p:cNvSpPr/>
          <p:nvPr/>
        </p:nvSpPr>
        <p:spPr>
          <a:xfrm flipH="1">
            <a:off x="7948800" y="3979800"/>
            <a:ext cx="1378080" cy="123588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22;p3"/>
          <p:cNvSpPr/>
          <p:nvPr/>
        </p:nvSpPr>
        <p:spPr>
          <a:xfrm flipH="1">
            <a:off x="-113040" y="-88560"/>
            <a:ext cx="1418400" cy="106416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40040" y="285247"/>
            <a:ext cx="70639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6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Caum</a:t>
            </a:r>
            <a:r>
              <a:rPr lang="en" sz="6600" b="0" strike="noStrike" spc="-1" dirty="0">
                <a:solidFill>
                  <a:srgbClr val="000000"/>
                </a:solidFill>
                <a:latin typeface="Vidaloka"/>
                <a:ea typeface="Vidaloka"/>
              </a:rPr>
              <a:t> </a:t>
            </a:r>
            <a:r>
              <a:rPr lang="en" sz="66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PetClinic</a:t>
            </a:r>
            <a:endParaRPr lang="pt-PT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040040" y="2996280"/>
            <a:ext cx="7063920" cy="44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Hugo Costa (96059)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Nelson Almeida (95652)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Nuno Costa (97610)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Sara Fontes (92999)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Base de Dados – 2022/23</a:t>
            </a:r>
            <a:endParaRPr lang="pt-PT" sz="16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F2333E-2AFB-2D24-94F2-DA845BA67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8476">
            <a:off x="93251" y="384629"/>
            <a:ext cx="611024" cy="611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3090E-EDBB-F6AE-FF10-C67CB2932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95"/>
          <a:stretch/>
        </p:blipFill>
        <p:spPr>
          <a:xfrm>
            <a:off x="7521933" y="480009"/>
            <a:ext cx="1348195" cy="1217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4F738-7714-04E6-693B-DEC09EFD21F0}"/>
              </a:ext>
            </a:extLst>
          </p:cNvPr>
          <p:cNvSpPr txBox="1"/>
          <p:nvPr/>
        </p:nvSpPr>
        <p:spPr>
          <a:xfrm>
            <a:off x="189931" y="4255699"/>
            <a:ext cx="217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spc="-1" dirty="0">
                <a:solidFill>
                  <a:srgbClr val="000000"/>
                </a:solidFill>
                <a:latin typeface="Montserrat"/>
                <a:cs typeface="+mj-cs"/>
              </a:rPr>
              <a:t>Checkpoint x</a:t>
            </a:r>
          </a:p>
          <a:p>
            <a:r>
              <a:rPr lang="en-PT" sz="1400" spc="-1" dirty="0">
                <a:solidFill>
                  <a:srgbClr val="000000"/>
                </a:solidFill>
                <a:latin typeface="Montserrat"/>
                <a:cs typeface="+mj-cs"/>
              </a:rPr>
              <a:t>Data: xx/xx/xxxx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4711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00"/>
                </a:solidFill>
                <a:latin typeface="Vidaloka"/>
                <a:ea typeface="Vidaloka"/>
              </a:rPr>
              <a:t>Índice</a:t>
            </a: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94080" y="932400"/>
            <a:ext cx="7585920" cy="3260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984"/>
              </a:spcBef>
              <a:buNone/>
              <a:tabLst>
                <a:tab pos="0" algn="l"/>
              </a:tabLst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BBBB9A-357E-1E81-8143-F69CFF495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537">
            <a:off x="8482915" y="349799"/>
            <a:ext cx="592802" cy="592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50760" y="3131280"/>
            <a:ext cx="7241760" cy="64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" sz="54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Sumário</a:t>
            </a:r>
            <a:r>
              <a:rPr lang="en" sz="5400" b="0" strike="noStrike" spc="-1" dirty="0">
                <a:solidFill>
                  <a:srgbClr val="000000"/>
                </a:solidFill>
                <a:latin typeface="Vidaloka"/>
                <a:ea typeface="Vidaloka"/>
              </a:rPr>
              <a:t> do </a:t>
            </a:r>
            <a:r>
              <a:rPr lang="en" sz="54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último</a:t>
            </a:r>
            <a:r>
              <a:rPr lang="en" sz="5400" b="0" strike="noStrike" spc="-1" dirty="0">
                <a:solidFill>
                  <a:srgbClr val="000000"/>
                </a:solidFill>
                <a:latin typeface="Vidaloka"/>
                <a:ea typeface="Vidaloka"/>
              </a:rPr>
              <a:t> checkpoint</a:t>
            </a:r>
            <a:br>
              <a:rPr sz="5400" dirty="0"/>
            </a:br>
            <a:endParaRPr lang="pt-PT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3746520" y="1260000"/>
            <a:ext cx="1650600" cy="97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0" b="0" strike="noStrike" spc="-1" dirty="0">
                <a:solidFill>
                  <a:srgbClr val="3F3533"/>
                </a:solidFill>
                <a:latin typeface="Vidaloka"/>
                <a:ea typeface="Vidaloka"/>
              </a:rPr>
              <a:t>01</a:t>
            </a:r>
            <a:endParaRPr lang="pt-PT" sz="7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EB718A85-9F61-75D8-85E0-59DB56A1F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8476">
            <a:off x="-3876" y="335325"/>
            <a:ext cx="443504" cy="443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50760" y="3658680"/>
            <a:ext cx="7241760" cy="64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5400" dirty="0"/>
              <a:t>Tópico</a:t>
            </a:r>
            <a:br>
              <a:rPr sz="5400" dirty="0"/>
            </a:br>
            <a:endParaRPr lang="pt-PT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746520" y="1001880"/>
            <a:ext cx="1650600" cy="97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0" b="0" strike="noStrike" spc="-1">
                <a:solidFill>
                  <a:srgbClr val="3F3533"/>
                </a:solidFill>
                <a:latin typeface="Vidaloka"/>
                <a:ea typeface="Vidaloka"/>
              </a:rPr>
              <a:t>02</a:t>
            </a:r>
            <a:endParaRPr lang="pt-PT" sz="7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D8E90208-18A4-9420-3C4E-2B9C1566C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8476">
            <a:off x="-3876" y="335325"/>
            <a:ext cx="443504" cy="44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40040" y="285247"/>
            <a:ext cx="70639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6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Caum</a:t>
            </a:r>
            <a:r>
              <a:rPr lang="en" sz="6600" b="0" strike="noStrike" spc="-1" dirty="0">
                <a:solidFill>
                  <a:srgbClr val="000000"/>
                </a:solidFill>
                <a:latin typeface="Vidaloka"/>
                <a:ea typeface="Vidaloka"/>
              </a:rPr>
              <a:t> </a:t>
            </a:r>
            <a:r>
              <a:rPr lang="en" sz="6600" b="0" strike="noStrike" spc="-1" dirty="0" err="1">
                <a:solidFill>
                  <a:srgbClr val="000000"/>
                </a:solidFill>
                <a:latin typeface="Vidaloka"/>
                <a:ea typeface="Vidaloka"/>
              </a:rPr>
              <a:t>PetClinic</a:t>
            </a:r>
            <a:endParaRPr lang="pt-PT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040040" y="2996280"/>
            <a:ext cx="7063920" cy="44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Hugo Costa (96059)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Nelson Almeida (95652)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Nuno Costa (97610)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Sara Fontes (92999)</a:t>
            </a: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pt-PT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PT" sz="16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Base de Dados – 2022/23</a:t>
            </a:r>
            <a:endParaRPr lang="pt-PT" sz="16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F2333E-2AFB-2D24-94F2-DA845BA67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8476">
            <a:off x="93251" y="384629"/>
            <a:ext cx="611024" cy="611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3090E-EDBB-F6AE-FF10-C67CB2932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95"/>
          <a:stretch/>
        </p:blipFill>
        <p:spPr>
          <a:xfrm>
            <a:off x="7521933" y="480009"/>
            <a:ext cx="1348195" cy="1217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4F738-7714-04E6-693B-DEC09EFD21F0}"/>
              </a:ext>
            </a:extLst>
          </p:cNvPr>
          <p:cNvSpPr txBox="1"/>
          <p:nvPr/>
        </p:nvSpPr>
        <p:spPr>
          <a:xfrm>
            <a:off x="189931" y="4255699"/>
            <a:ext cx="217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spc="-1" dirty="0">
                <a:solidFill>
                  <a:srgbClr val="000000"/>
                </a:solidFill>
                <a:latin typeface="Montserrat"/>
                <a:cs typeface="+mj-cs"/>
              </a:rPr>
              <a:t>Checkpoint x</a:t>
            </a:r>
          </a:p>
          <a:p>
            <a:r>
              <a:rPr lang="en-PT" sz="1400" spc="-1" dirty="0">
                <a:solidFill>
                  <a:srgbClr val="000000"/>
                </a:solidFill>
                <a:latin typeface="Montserrat"/>
                <a:cs typeface="+mj-cs"/>
              </a:rPr>
              <a:t>Data: xx/xx/xxxx</a:t>
            </a:r>
          </a:p>
        </p:txBody>
      </p:sp>
    </p:spTree>
    <p:extLst>
      <p:ext uri="{BB962C8B-B14F-4D97-AF65-F5344CB8AC3E}">
        <p14:creationId xmlns:p14="http://schemas.microsoft.com/office/powerpoint/2010/main" val="1139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82</Words>
  <Application>Microsoft Macintosh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Montserrat</vt:lpstr>
      <vt:lpstr>Symbol</vt:lpstr>
      <vt:lpstr>Vidaloka</vt:lpstr>
      <vt:lpstr>Wingdings</vt:lpstr>
      <vt:lpstr>Office Theme</vt:lpstr>
      <vt:lpstr>Office Theme</vt:lpstr>
      <vt:lpstr>Office Theme</vt:lpstr>
      <vt:lpstr>Caum PetClinic</vt:lpstr>
      <vt:lpstr>Índice</vt:lpstr>
      <vt:lpstr>Sumário do último checkpoint </vt:lpstr>
      <vt:lpstr>Tópico </vt:lpstr>
      <vt:lpstr>Caum PetClinic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Caum PetClinic</dc:title>
  <dc:subject/>
  <dc:creator/>
  <dc:description/>
  <cp:lastModifiedBy>Nelson José Marques Martins Almeida</cp:lastModifiedBy>
  <cp:revision>5</cp:revision>
  <dcterms:modified xsi:type="dcterms:W3CDTF">2022-11-25T22:36:58Z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Apresentação no Ecrã (16:9)</vt:lpwstr>
  </property>
  <property fmtid="{D5CDD505-2E9C-101B-9397-08002B2CF9AE}" pid="4" name="Slides">
    <vt:i4>11</vt:i4>
  </property>
</Properties>
</file>