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2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8/22/2025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DAED37-7F28-F447-4D21-663A53D0B8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8760" y="1685734"/>
            <a:ext cx="7648739" cy="1829793"/>
          </a:xfrm>
        </p:spPr>
        <p:txBody>
          <a:bodyPr>
            <a:normAutofit/>
          </a:bodyPr>
          <a:lstStyle/>
          <a:p>
            <a:r>
              <a:rPr lang="es-ES" sz="4000" dirty="0"/>
              <a:t>El nivel de ingreso de las mujeres de la RM ¿varía con el estado civil?</a:t>
            </a:r>
            <a:endParaRPr lang="es-CL" sz="4000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22216C2-8218-F0D5-90AD-6D724ACBB1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50732" y="3524983"/>
            <a:ext cx="2765562" cy="1829793"/>
          </a:xfrm>
        </p:spPr>
        <p:txBody>
          <a:bodyPr>
            <a:normAutofit/>
          </a:bodyPr>
          <a:lstStyle/>
          <a:p>
            <a:r>
              <a:rPr lang="es-ES" dirty="0"/>
              <a:t>Equipo 9: </a:t>
            </a:r>
          </a:p>
          <a:p>
            <a:r>
              <a:rPr lang="es-ES" dirty="0"/>
              <a:t>Nelson Cereño</a:t>
            </a:r>
            <a:r>
              <a:rPr lang="es-CL" dirty="0"/>
              <a:t>,</a:t>
            </a:r>
          </a:p>
          <a:p>
            <a:r>
              <a:rPr lang="es-CL" dirty="0"/>
              <a:t>Benjamín Sepúlveda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134781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7F9D720-FF22-94CC-22C7-6B0E65295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678" y="1233135"/>
            <a:ext cx="4358779" cy="569540"/>
          </a:xfrm>
        </p:spPr>
        <p:txBody>
          <a:bodyPr>
            <a:normAutofit/>
          </a:bodyPr>
          <a:lstStyle/>
          <a:p>
            <a:r>
              <a:rPr lang="es-ES" dirty="0"/>
              <a:t>Variables y sus tipos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B5BA5869-2636-5ED5-9D72-EB1D74AD0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0678" y="1878646"/>
            <a:ext cx="8469212" cy="4172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5538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AD8F30-B16A-433F-C263-4F85CA5D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Gráfica de lo trabajado</a:t>
            </a:r>
            <a:endParaRPr lang="es-CL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CEC296D-FD4D-C534-95D4-1F8C2FEC53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3925" y="1329136"/>
            <a:ext cx="8821381" cy="52692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34927"/>
      </p:ext>
    </p:extLst>
  </p:cSld>
  <p:clrMapOvr>
    <a:masterClrMapping/>
  </p:clrMapOvr>
</p:sld>
</file>

<file path=ppt/theme/theme1.xml><?xml version="1.0" encoding="utf-8"?>
<a:theme xmlns:a="http://schemas.openxmlformats.org/drawingml/2006/main" name="Galería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TM10001114[[fn=Galería]]</Template>
  <TotalTime>146</TotalTime>
  <Words>33</Words>
  <Application>Microsoft Office PowerPoint</Application>
  <PresentationFormat>Panorámica</PresentationFormat>
  <Paragraphs>6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6" baseType="lpstr">
      <vt:lpstr>Arial</vt:lpstr>
      <vt:lpstr>Gill Sans MT</vt:lpstr>
      <vt:lpstr>Galería</vt:lpstr>
      <vt:lpstr>El nivel de ingreso de las mujeres de la RM ¿varía con el estado civil?</vt:lpstr>
      <vt:lpstr>Variables y sus tipos</vt:lpstr>
      <vt:lpstr>Gráfica de lo trabajado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Benjamín Sepúlveda Flores</dc:creator>
  <cp:lastModifiedBy>Benjamín Sepúlveda Flores</cp:lastModifiedBy>
  <cp:revision>2</cp:revision>
  <dcterms:created xsi:type="dcterms:W3CDTF">2025-08-22T17:06:05Z</dcterms:created>
  <dcterms:modified xsi:type="dcterms:W3CDTF">2025-08-23T03:19:58Z</dcterms:modified>
</cp:coreProperties>
</file>