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77"/>
  </p:normalViewPr>
  <p:slideViewPr>
    <p:cSldViewPr snapToGrid="0" snapToObjects="1">
      <p:cViewPr>
        <p:scale>
          <a:sx n="110" d="100"/>
          <a:sy n="110" d="100"/>
        </p:scale>
        <p:origin x="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1150C-DB8B-1245-AA2A-1DF340B7B34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24F9-DB8B-F444-BD8D-964A9460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5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2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PERMIT_FACT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71" y="1825625"/>
            <a:ext cx="6099857" cy="4351338"/>
          </a:xfrm>
        </p:spPr>
      </p:pic>
    </p:spTree>
    <p:extLst>
      <p:ext uri="{BB962C8B-B14F-4D97-AF65-F5344CB8AC3E}">
        <p14:creationId xmlns:p14="http://schemas.microsoft.com/office/powerpoint/2010/main" val="8803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SQL 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66" y="1825625"/>
            <a:ext cx="6553867" cy="4351338"/>
          </a:xfrm>
        </p:spPr>
      </p:pic>
    </p:spTree>
    <p:extLst>
      <p:ext uri="{BB962C8B-B14F-4D97-AF65-F5344CB8AC3E}">
        <p14:creationId xmlns:p14="http://schemas.microsoft.com/office/powerpoint/2010/main" val="6035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59" y="1825625"/>
            <a:ext cx="7860481" cy="4351338"/>
          </a:xfrm>
        </p:spPr>
      </p:pic>
    </p:spTree>
    <p:extLst>
      <p:ext uri="{BB962C8B-B14F-4D97-AF65-F5344CB8AC3E}">
        <p14:creationId xmlns:p14="http://schemas.microsoft.com/office/powerpoint/2010/main" val="104346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1854994"/>
            <a:ext cx="3757518" cy="4590630"/>
          </a:xfrm>
        </p:spPr>
      </p:pic>
    </p:spTree>
    <p:extLst>
      <p:ext uri="{BB962C8B-B14F-4D97-AF65-F5344CB8AC3E}">
        <p14:creationId xmlns:p14="http://schemas.microsoft.com/office/powerpoint/2010/main" val="10161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ADDRESS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77" y="3277907"/>
            <a:ext cx="9655245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1677707"/>
            <a:ext cx="8001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6"/>
            <a:ext cx="10515600" cy="1325563"/>
          </a:xfrm>
        </p:spPr>
        <p:txBody>
          <a:bodyPr/>
          <a:lstStyle/>
          <a:p>
            <a:r>
              <a:rPr lang="en-US" dirty="0" smtClean="0"/>
              <a:t>ETL: APPLICANT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5976"/>
            <a:ext cx="10515600" cy="355589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74376"/>
            <a:ext cx="7848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96" y="2940423"/>
            <a:ext cx="9460408" cy="323653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0" y="1477356"/>
            <a:ext cx="7378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71391"/>
            <a:ext cx="10515600" cy="1325563"/>
          </a:xfrm>
        </p:spPr>
        <p:txBody>
          <a:bodyPr/>
          <a:lstStyle/>
          <a:p>
            <a:r>
              <a:rPr lang="en-US" dirty="0" smtClean="0"/>
              <a:t>ETL: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20" y="2653553"/>
            <a:ext cx="9863559" cy="352341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254172"/>
            <a:ext cx="7848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32" y="-170651"/>
            <a:ext cx="10515600" cy="1325563"/>
          </a:xfrm>
        </p:spPr>
        <p:txBody>
          <a:bodyPr/>
          <a:lstStyle/>
          <a:p>
            <a:r>
              <a:rPr lang="en-US" dirty="0" smtClean="0"/>
              <a:t>ETL: PERMIT_INFO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7" y="2381661"/>
            <a:ext cx="8648369" cy="3890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72" y="971961"/>
            <a:ext cx="8331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PERMIT_FACT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3246"/>
            <a:ext cx="10515600" cy="3596096"/>
          </a:xfrm>
        </p:spPr>
      </p:pic>
    </p:spTree>
    <p:extLst>
      <p:ext uri="{BB962C8B-B14F-4D97-AF65-F5344CB8AC3E}">
        <p14:creationId xmlns:p14="http://schemas.microsoft.com/office/powerpoint/2010/main" val="132084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33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2</vt:lpstr>
      <vt:lpstr>Dataset</vt:lpstr>
      <vt:lpstr>Schema</vt:lpstr>
      <vt:lpstr>ETL: ADDRESS</vt:lpstr>
      <vt:lpstr>ETL: APPLICANT</vt:lpstr>
      <vt:lpstr>ETL: DATE</vt:lpstr>
      <vt:lpstr>ETL: LOCATION</vt:lpstr>
      <vt:lpstr>ETL: PERMIT_INFO</vt:lpstr>
      <vt:lpstr>ETL: PERMIT_FACT</vt:lpstr>
      <vt:lpstr>ETL: PERMIT_FACT (CONT’D)</vt:lpstr>
      <vt:lpstr>Test SQL Query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Foster</dc:creator>
  <cp:lastModifiedBy>Nelson Foster</cp:lastModifiedBy>
  <cp:revision>13</cp:revision>
  <dcterms:created xsi:type="dcterms:W3CDTF">2017-11-28T13:21:14Z</dcterms:created>
  <dcterms:modified xsi:type="dcterms:W3CDTF">2017-12-03T16:57:33Z</dcterms:modified>
</cp:coreProperties>
</file>