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6024"/>
  </p:normalViewPr>
  <p:slideViewPr>
    <p:cSldViewPr snapToGrid="0" snapToObjects="1">
      <p:cViewPr varScale="1">
        <p:scale>
          <a:sx n="113" d="100"/>
          <a:sy n="113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8048-3442-B446-96B6-6FBD01C8560E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2794-00D4-464D-82A0-6A599AF0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72" y="925286"/>
            <a:ext cx="141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7.65/9 overall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8/10 this map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239" y="3429000"/>
            <a:ext cx="141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Dots are a bit big, and zoom in more on the country to get more detail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180" y="4504268"/>
            <a:ext cx="171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You can use more of the page, lots of white space on each map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85255" y="4357511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78990" y="4357511"/>
            <a:ext cx="462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85958" y="6406445"/>
            <a:ext cx="4618" cy="4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5958" y="0"/>
            <a:ext cx="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05" y="474133"/>
            <a:ext cx="230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density really, more like distribution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2366" y="2274838"/>
            <a:ext cx="1415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Little hard to tell region and province apart, maybe try making region thicker and not black. Also need to include them on the legend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5317" y="2620581"/>
            <a:ext cx="2303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Take off the city dots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673" y="2620581"/>
            <a:ext cx="17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Make sure to export the JPGs at 300 dpi, that way it’s clearer </a:t>
            </a:r>
            <a:r>
              <a:rPr lang="en-US" sz="1200" smtClean="0">
                <a:solidFill>
                  <a:srgbClr val="FF0000"/>
                </a:solidFill>
              </a:rPr>
              <a:t>and crisper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8943" y="925286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7.5/10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2688" y="3160588"/>
            <a:ext cx="141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 like these purple colors, but a bit hard to tell region and province borders. Could use a bit more contrast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7831" y="1557211"/>
            <a:ext cx="171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Zoom is odd, you should be centered on the country, not cut off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0759" y="5234653"/>
            <a:ext cx="17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Need round numbers in legend, like 35,000, 60,000 etc. easier to read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5657" y="914400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9.25/10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1984" y="1921133"/>
            <a:ext cx="1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Try to keep zooms consistent between maps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7850" y="3040585"/>
            <a:ext cx="18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Nice colors. Could make the black outline a bit lighter </a:t>
            </a:r>
            <a:r>
              <a:rPr lang="en-US" sz="1200" dirty="0" err="1" smtClean="0">
                <a:solidFill>
                  <a:srgbClr val="FF0000"/>
                </a:solidFill>
              </a:rPr>
              <a:t>tho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5657" y="914400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9.25/10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034" y="1820427"/>
            <a:ext cx="141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Green is a little too bright. Otherwise really nice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0223" y="3079045"/>
            <a:ext cx="121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Round these, 5.64, 15.0 </a:t>
            </a:r>
            <a:r>
              <a:rPr lang="en-US" sz="1200" dirty="0" err="1" smtClean="0">
                <a:solidFill>
                  <a:srgbClr val="FF0000"/>
                </a:solidFill>
              </a:rPr>
              <a:t>etc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1567" y="5201449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Arial font?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57" y="914400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8.5/10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123" y="3214512"/>
            <a:ext cx="141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Nice job with round numbers, add commas </a:t>
            </a:r>
            <a:r>
              <a:rPr lang="en-US" sz="1200" dirty="0" err="1" smtClean="0">
                <a:solidFill>
                  <a:srgbClr val="FF0000"/>
                </a:solidFill>
              </a:rPr>
              <a:t>tho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0360" y="914400"/>
            <a:ext cx="1415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Bit hard to tell the districts apart, maybe take off the boundaries for them. May not need cities either, they cover up the small districts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6029" y="2982961"/>
            <a:ext cx="141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Try to keep zoom and title style </a:t>
            </a:r>
            <a:r>
              <a:rPr lang="en-US" sz="1200" smtClean="0">
                <a:solidFill>
                  <a:srgbClr val="FF0000"/>
                </a:solidFill>
              </a:rPr>
              <a:t>consistent through the maps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ALEXANDER WISEMAN</dc:creator>
  <cp:lastModifiedBy>ANDREW ALEXANDER WISEMAN</cp:lastModifiedBy>
  <cp:revision>18</cp:revision>
  <dcterms:created xsi:type="dcterms:W3CDTF">2018-03-14T01:35:58Z</dcterms:created>
  <dcterms:modified xsi:type="dcterms:W3CDTF">2018-03-17T19:49:42Z</dcterms:modified>
</cp:coreProperties>
</file>