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4681-085E-4EAC-9439-08D4EE08B39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3F54-E6D5-472F-993E-28AA942B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029" y="412049"/>
            <a:ext cx="613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Looks like your map was cut off, missing title, legend cut off,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 think you made your layout too big, bigger than the page.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152" y="2037381"/>
            <a:ext cx="185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Decent except for cropping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nd parks colors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8.25/10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471" y="2222047"/>
            <a:ext cx="327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Colors are good though you lose the state names over the parks, like in UT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470" y="5118688"/>
            <a:ext cx="32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Cut off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8" y="0"/>
            <a:ext cx="1155450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7116" y="224164"/>
            <a:ext cx="345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Missing all map elements.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Maybe you exported the data view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1637" y="5607242"/>
            <a:ext cx="258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Green/teal background is pretty bright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3475" y="3705999"/>
            <a:ext cx="333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Whatever the pinks are, they’re too close together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Need more contrast between the three colors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7020" y="5024678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Missing Lake Victoria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152" y="2037381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work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/10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9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2811" y="4039969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Ocean color too bright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7177" y="5901012"/>
            <a:ext cx="34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Scale bar a bit big, little distracting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01" y="1638300"/>
            <a:ext cx="155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Getting there but needs some work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7/10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153" y="165616"/>
            <a:ext cx="340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Could zoom in </a:t>
            </a:r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 smtClean="0">
                <a:solidFill>
                  <a:srgbClr val="FF0000"/>
                </a:solidFill>
              </a:rPr>
              <a:t>on the </a:t>
            </a:r>
            <a:r>
              <a:rPr lang="en-US" dirty="0" smtClean="0">
                <a:solidFill>
                  <a:srgbClr val="FF0000"/>
                </a:solidFill>
              </a:rPr>
              <a:t>US, lots of extra space in Canada and Mexico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0548" y="6441192"/>
            <a:ext cx="19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</a:t>
            </a:r>
            <a:r>
              <a:rPr lang="en-US" dirty="0" smtClean="0">
                <a:solidFill>
                  <a:srgbClr val="FF0000"/>
                </a:solidFill>
              </a:rPr>
              <a:t>date  </a:t>
            </a:r>
            <a:r>
              <a:rPr lang="en-US" dirty="0" smtClean="0">
                <a:solidFill>
                  <a:srgbClr val="FF0000"/>
                </a:solidFill>
              </a:rPr>
              <a:t>too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62610" y="5085139"/>
            <a:ext cx="172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Best to have round numbers,</a:t>
            </a:r>
          </a:p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Makes it easier to read: </a:t>
            </a:r>
          </a:p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0 – 170,000</a:t>
            </a:r>
          </a:p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170,001 – 580,000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en-US" sz="1200" dirty="0" err="1" smtClean="0">
                <a:solidFill>
                  <a:srgbClr val="FF0000"/>
                </a:solidFill>
              </a:rPr>
              <a:t>etc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1510" y="1452770"/>
            <a:ext cx="302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I’d remove the county outlines, there are so many you lose them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5887" y="5088637"/>
            <a:ext cx="2769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What does 100,000 or mor</a:t>
            </a:r>
            <a:r>
              <a:rPr lang="en-US" sz="1400" dirty="0" smtClean="0">
                <a:solidFill>
                  <a:srgbClr val="FF0000"/>
                </a:solidFill>
              </a:rPr>
              <a:t>e mean?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Should take out -99 values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8060" y="5782705"/>
            <a:ext cx="1602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Should specif</a:t>
            </a:r>
            <a:r>
              <a:rPr lang="en-US" sz="1400" dirty="0" smtClean="0">
                <a:solidFill>
                  <a:srgbClr val="FF0000"/>
                </a:solidFill>
              </a:rPr>
              <a:t>y somewhere this is counties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419288"/>
            <a:ext cx="172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Don’t need </a:t>
            </a:r>
            <a:r>
              <a:rPr lang="en-US" sz="1200" dirty="0" err="1" smtClean="0">
                <a:solidFill>
                  <a:srgbClr val="FF0000"/>
                </a:solidFill>
              </a:rPr>
              <a:t>Great_Lakes</a:t>
            </a:r>
            <a:r>
              <a:rPr lang="en-US" sz="1200" dirty="0" smtClean="0">
                <a:solidFill>
                  <a:srgbClr val="FF0000"/>
                </a:solidFill>
              </a:rPr>
              <a:t>, State or </a:t>
            </a:r>
            <a:r>
              <a:rPr lang="en-US" sz="1200" dirty="0" err="1" smtClean="0">
                <a:solidFill>
                  <a:srgbClr val="FF0000"/>
                </a:solidFill>
              </a:rPr>
              <a:t>sm_cntry</a:t>
            </a:r>
            <a:r>
              <a:rPr lang="en-US" sz="1200" dirty="0" smtClean="0">
                <a:solidFill>
                  <a:srgbClr val="FF0000"/>
                </a:solidFill>
              </a:rPr>
              <a:t> on legend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8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GW Columbian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George Washington University</dc:creator>
  <cp:lastModifiedBy>The George Washington University</cp:lastModifiedBy>
  <cp:revision>7</cp:revision>
  <dcterms:created xsi:type="dcterms:W3CDTF">2018-02-09T00:36:16Z</dcterms:created>
  <dcterms:modified xsi:type="dcterms:W3CDTF">2018-02-09T01:05:18Z</dcterms:modified>
</cp:coreProperties>
</file>