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5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0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3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2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20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1007-1EF1-490A-998A-96FD87309104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33C9-E2C1-418C-80E3-629A590B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5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35" y="0"/>
            <a:ext cx="1129552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53469" y="6177737"/>
            <a:ext cx="1629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Need date too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9196" y="2534562"/>
            <a:ext cx="1985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Digitization is decent, some crookedness though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298649"/>
            <a:ext cx="19852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Blue background not great, looks like water and kind of overwhelms the viewer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26034" y="4721683"/>
            <a:ext cx="16293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Lots </a:t>
            </a:r>
            <a:r>
              <a:rPr lang="en-US" sz="1400" dirty="0" smtClean="0">
                <a:solidFill>
                  <a:srgbClr val="FF0000"/>
                </a:solidFill>
              </a:rPr>
              <a:t>of </a:t>
            </a:r>
            <a:r>
              <a:rPr lang="en-US" sz="1400" dirty="0" smtClean="0">
                <a:solidFill>
                  <a:srgbClr val="FF0000"/>
                </a:solidFill>
              </a:rPr>
              <a:t>space around the edge of the map, could make it a bit bigger and show more detail that way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5999" y="6106678"/>
            <a:ext cx="298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Good idea to put the other map elements along the bottom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6251" y="2642284"/>
            <a:ext cx="1985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What re the green and red lines in the streets?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1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GW Columbian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George Washington University</dc:creator>
  <cp:lastModifiedBy>The George Washington University</cp:lastModifiedBy>
  <cp:revision>21</cp:revision>
  <dcterms:created xsi:type="dcterms:W3CDTF">2018-05-01T22:24:52Z</dcterms:created>
  <dcterms:modified xsi:type="dcterms:W3CDTF">2018-05-01T23:42:32Z</dcterms:modified>
</cp:coreProperties>
</file>