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61" r:id="rId6"/>
    <p:sldId id="258" r:id="rId7"/>
    <p:sldId id="260" r:id="rId8"/>
    <p:sldId id="259" r:id="rId9"/>
    <p:sldId id="262" r:id="rId10"/>
    <p:sldId id="263" r:id="rId11"/>
    <p:sldId id="264" r:id="rId12"/>
    <p:sldId id="266" r:id="rId13"/>
    <p:sldId id="270" r:id="rId14"/>
    <p:sldId id="265" r:id="rId15"/>
    <p:sldId id="271" r:id="rId16"/>
    <p:sldId id="267" r:id="rId17"/>
    <p:sldId id="272" r:id="rId18"/>
    <p:sldId id="268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lson Gomes Neto" userId="3d991b98a67ad9fe" providerId="LiveId" clId="{7F61C235-9DC3-42AE-B943-1E9AFE2006A8}"/>
    <pc:docChg chg="undo redo custSel addSld delSld modSld sldOrd">
      <pc:chgData name="Nelson Gomes Neto" userId="3d991b98a67ad9fe" providerId="LiveId" clId="{7F61C235-9DC3-42AE-B943-1E9AFE2006A8}" dt="2021-04-18T16:33:40.136" v="4484" actId="20577"/>
      <pc:docMkLst>
        <pc:docMk/>
      </pc:docMkLst>
      <pc:sldChg chg="modSp mod">
        <pc:chgData name="Nelson Gomes Neto" userId="3d991b98a67ad9fe" providerId="LiveId" clId="{7F61C235-9DC3-42AE-B943-1E9AFE2006A8}" dt="2021-04-04T18:12:48.089" v="4227" actId="20577"/>
        <pc:sldMkLst>
          <pc:docMk/>
          <pc:sldMk cId="2249465395" sldId="256"/>
        </pc:sldMkLst>
        <pc:spChg chg="mod">
          <ac:chgData name="Nelson Gomes Neto" userId="3d991b98a67ad9fe" providerId="LiveId" clId="{7F61C235-9DC3-42AE-B943-1E9AFE2006A8}" dt="2021-04-04T18:12:48.089" v="4227" actId="20577"/>
          <ac:spMkLst>
            <pc:docMk/>
            <pc:sldMk cId="2249465395" sldId="256"/>
            <ac:spMk id="2" creationId="{4B0E33C7-16B8-413A-B09A-8139291FAF4D}"/>
          </ac:spMkLst>
        </pc:spChg>
        <pc:spChg chg="mod">
          <ac:chgData name="Nelson Gomes Neto" userId="3d991b98a67ad9fe" providerId="LiveId" clId="{7F61C235-9DC3-42AE-B943-1E9AFE2006A8}" dt="2021-04-04T18:12:45.426" v="4218" actId="20577"/>
          <ac:spMkLst>
            <pc:docMk/>
            <pc:sldMk cId="2249465395" sldId="256"/>
            <ac:spMk id="3" creationId="{261EB797-DB13-4169-9E5E-CAF588E14331}"/>
          </ac:spMkLst>
        </pc:spChg>
      </pc:sldChg>
      <pc:sldChg chg="modSp new mod ord">
        <pc:chgData name="Nelson Gomes Neto" userId="3d991b98a67ad9fe" providerId="LiveId" clId="{7F61C235-9DC3-42AE-B943-1E9AFE2006A8}" dt="2021-04-18T16:11:39.589" v="4420" actId="20577"/>
        <pc:sldMkLst>
          <pc:docMk/>
          <pc:sldMk cId="1444478292" sldId="257"/>
        </pc:sldMkLst>
        <pc:spChg chg="mod">
          <ac:chgData name="Nelson Gomes Neto" userId="3d991b98a67ad9fe" providerId="LiveId" clId="{7F61C235-9DC3-42AE-B943-1E9AFE2006A8}" dt="2021-04-04T00:23:57.373" v="18" actId="20577"/>
          <ac:spMkLst>
            <pc:docMk/>
            <pc:sldMk cId="1444478292" sldId="257"/>
            <ac:spMk id="2" creationId="{777FCD28-4E37-40A1-BE6D-18AF6CBF1461}"/>
          </ac:spMkLst>
        </pc:spChg>
        <pc:spChg chg="mod">
          <ac:chgData name="Nelson Gomes Neto" userId="3d991b98a67ad9fe" providerId="LiveId" clId="{7F61C235-9DC3-42AE-B943-1E9AFE2006A8}" dt="2021-04-18T16:11:39.589" v="4420" actId="20577"/>
          <ac:spMkLst>
            <pc:docMk/>
            <pc:sldMk cId="1444478292" sldId="257"/>
            <ac:spMk id="3" creationId="{DC4867A7-56D9-4909-A25D-337E7F0D40D3}"/>
          </ac:spMkLst>
        </pc:spChg>
      </pc:sldChg>
      <pc:sldChg chg="modSp new mod">
        <pc:chgData name="Nelson Gomes Neto" userId="3d991b98a67ad9fe" providerId="LiveId" clId="{7F61C235-9DC3-42AE-B943-1E9AFE2006A8}" dt="2021-04-18T16:08:19.615" v="4343" actId="20577"/>
        <pc:sldMkLst>
          <pc:docMk/>
          <pc:sldMk cId="3099457732" sldId="258"/>
        </pc:sldMkLst>
        <pc:spChg chg="mod">
          <ac:chgData name="Nelson Gomes Neto" userId="3d991b98a67ad9fe" providerId="LiveId" clId="{7F61C235-9DC3-42AE-B943-1E9AFE2006A8}" dt="2021-04-04T00:24:52.576" v="178" actId="20577"/>
          <ac:spMkLst>
            <pc:docMk/>
            <pc:sldMk cId="3099457732" sldId="258"/>
            <ac:spMk id="2" creationId="{0EF0DF54-A51B-445D-92E7-5CC15EAB8075}"/>
          </ac:spMkLst>
        </pc:spChg>
        <pc:spChg chg="mod">
          <ac:chgData name="Nelson Gomes Neto" userId="3d991b98a67ad9fe" providerId="LiveId" clId="{7F61C235-9DC3-42AE-B943-1E9AFE2006A8}" dt="2021-04-18T16:08:19.615" v="4343" actId="20577"/>
          <ac:spMkLst>
            <pc:docMk/>
            <pc:sldMk cId="3099457732" sldId="258"/>
            <ac:spMk id="3" creationId="{999CEEC3-A55C-4C6D-ACE4-9A7A3767C973}"/>
          </ac:spMkLst>
        </pc:spChg>
      </pc:sldChg>
      <pc:sldChg chg="addSp modSp new mod">
        <pc:chgData name="Nelson Gomes Neto" userId="3d991b98a67ad9fe" providerId="LiveId" clId="{7F61C235-9DC3-42AE-B943-1E9AFE2006A8}" dt="2021-04-04T16:10:19.470" v="3960" actId="20577"/>
        <pc:sldMkLst>
          <pc:docMk/>
          <pc:sldMk cId="1298348543" sldId="259"/>
        </pc:sldMkLst>
        <pc:spChg chg="mod">
          <ac:chgData name="Nelson Gomes Neto" userId="3d991b98a67ad9fe" providerId="LiveId" clId="{7F61C235-9DC3-42AE-B943-1E9AFE2006A8}" dt="2021-04-04T00:48:41.121" v="994" actId="20577"/>
          <ac:spMkLst>
            <pc:docMk/>
            <pc:sldMk cId="1298348543" sldId="259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04T01:04:12.090" v="1667" actId="20577"/>
          <ac:spMkLst>
            <pc:docMk/>
            <pc:sldMk cId="1298348543" sldId="259"/>
            <ac:spMk id="3" creationId="{DA8ED598-D09B-4BF5-8B6D-44B9D5266DFC}"/>
          </ac:spMkLst>
        </pc:spChg>
        <pc:spChg chg="add mod">
          <ac:chgData name="Nelson Gomes Neto" userId="3d991b98a67ad9fe" providerId="LiveId" clId="{7F61C235-9DC3-42AE-B943-1E9AFE2006A8}" dt="2021-04-04T16:10:19.470" v="3960" actId="20577"/>
          <ac:spMkLst>
            <pc:docMk/>
            <pc:sldMk cId="1298348543" sldId="259"/>
            <ac:spMk id="4" creationId="{609FC751-1A5A-47AA-8A1C-A0727478E279}"/>
          </ac:spMkLst>
        </pc:spChg>
      </pc:sldChg>
      <pc:sldChg chg="new del">
        <pc:chgData name="Nelson Gomes Neto" userId="3d991b98a67ad9fe" providerId="LiveId" clId="{7F61C235-9DC3-42AE-B943-1E9AFE2006A8}" dt="2021-04-04T00:47:20.636" v="891" actId="47"/>
        <pc:sldMkLst>
          <pc:docMk/>
          <pc:sldMk cId="1596343306" sldId="260"/>
        </pc:sldMkLst>
      </pc:sldChg>
      <pc:sldChg chg="modSp new mod">
        <pc:chgData name="Nelson Gomes Neto" userId="3d991b98a67ad9fe" providerId="LiveId" clId="{7F61C235-9DC3-42AE-B943-1E9AFE2006A8}" dt="2021-04-04T00:47:56.203" v="971" actId="20577"/>
        <pc:sldMkLst>
          <pc:docMk/>
          <pc:sldMk cId="3857957227" sldId="260"/>
        </pc:sldMkLst>
        <pc:spChg chg="mod">
          <ac:chgData name="Nelson Gomes Neto" userId="3d991b98a67ad9fe" providerId="LiveId" clId="{7F61C235-9DC3-42AE-B943-1E9AFE2006A8}" dt="2021-04-04T00:47:56.203" v="971" actId="20577"/>
          <ac:spMkLst>
            <pc:docMk/>
            <pc:sldMk cId="3857957227" sldId="260"/>
            <ac:spMk id="2" creationId="{DB0EEF08-505B-47A1-8D98-90F74595DE40}"/>
          </ac:spMkLst>
        </pc:spChg>
      </pc:sldChg>
      <pc:sldChg chg="modSp new mod">
        <pc:chgData name="Nelson Gomes Neto" userId="3d991b98a67ad9fe" providerId="LiveId" clId="{7F61C235-9DC3-42AE-B943-1E9AFE2006A8}" dt="2021-04-04T00:47:46.934" v="941" actId="20577"/>
        <pc:sldMkLst>
          <pc:docMk/>
          <pc:sldMk cId="3002035172" sldId="261"/>
        </pc:sldMkLst>
        <pc:spChg chg="mod">
          <ac:chgData name="Nelson Gomes Neto" userId="3d991b98a67ad9fe" providerId="LiveId" clId="{7F61C235-9DC3-42AE-B943-1E9AFE2006A8}" dt="2021-04-04T00:47:35.667" v="915" actId="20577"/>
          <ac:spMkLst>
            <pc:docMk/>
            <pc:sldMk cId="3002035172" sldId="261"/>
            <ac:spMk id="2" creationId="{EA4720B4-767B-43DB-B829-919C7A850052}"/>
          </ac:spMkLst>
        </pc:spChg>
        <pc:spChg chg="mod">
          <ac:chgData name="Nelson Gomes Neto" userId="3d991b98a67ad9fe" providerId="LiveId" clId="{7F61C235-9DC3-42AE-B943-1E9AFE2006A8}" dt="2021-04-04T00:47:46.934" v="941" actId="20577"/>
          <ac:spMkLst>
            <pc:docMk/>
            <pc:sldMk cId="3002035172" sldId="261"/>
            <ac:spMk id="3" creationId="{C71C13DA-E097-497F-98DF-AB3A77FC6B12}"/>
          </ac:spMkLst>
        </pc:spChg>
      </pc:sldChg>
      <pc:sldChg chg="modSp add mod">
        <pc:chgData name="Nelson Gomes Neto" userId="3d991b98a67ad9fe" providerId="LiveId" clId="{7F61C235-9DC3-42AE-B943-1E9AFE2006A8}" dt="2021-04-04T18:10:28.032" v="4159" actId="20577"/>
        <pc:sldMkLst>
          <pc:docMk/>
          <pc:sldMk cId="2008884222" sldId="262"/>
        </pc:sldMkLst>
        <pc:spChg chg="mod">
          <ac:chgData name="Nelson Gomes Neto" userId="3d991b98a67ad9fe" providerId="LiveId" clId="{7F61C235-9DC3-42AE-B943-1E9AFE2006A8}" dt="2021-04-04T18:09:37.206" v="4149" actId="27636"/>
          <ac:spMkLst>
            <pc:docMk/>
            <pc:sldMk cId="2008884222" sldId="262"/>
            <ac:spMk id="3" creationId="{DA8ED598-D09B-4BF5-8B6D-44B9D5266DFC}"/>
          </ac:spMkLst>
        </pc:spChg>
        <pc:spChg chg="mod">
          <ac:chgData name="Nelson Gomes Neto" userId="3d991b98a67ad9fe" providerId="LiveId" clId="{7F61C235-9DC3-42AE-B943-1E9AFE2006A8}" dt="2021-04-04T18:10:28.032" v="4159" actId="20577"/>
          <ac:spMkLst>
            <pc:docMk/>
            <pc:sldMk cId="2008884222" sldId="262"/>
            <ac:spMk id="4" creationId="{609FC751-1A5A-47AA-8A1C-A0727478E279}"/>
          </ac:spMkLst>
        </pc:spChg>
      </pc:sldChg>
      <pc:sldChg chg="addSp delSp modSp add mod">
        <pc:chgData name="Nelson Gomes Neto" userId="3d991b98a67ad9fe" providerId="LiveId" clId="{7F61C235-9DC3-42AE-B943-1E9AFE2006A8}" dt="2021-04-18T16:33:10.673" v="4464" actId="20577"/>
        <pc:sldMkLst>
          <pc:docMk/>
          <pc:sldMk cId="75941542" sldId="263"/>
        </pc:sldMkLst>
        <pc:spChg chg="mod">
          <ac:chgData name="Nelson Gomes Neto" userId="3d991b98a67ad9fe" providerId="LiveId" clId="{7F61C235-9DC3-42AE-B943-1E9AFE2006A8}" dt="2021-04-18T16:20:53.836" v="4432" actId="20577"/>
          <ac:spMkLst>
            <pc:docMk/>
            <pc:sldMk cId="75941542" sldId="263"/>
            <ac:spMk id="3" creationId="{DA8ED598-D09B-4BF5-8B6D-44B9D5266DFC}"/>
          </ac:spMkLst>
        </pc:spChg>
        <pc:spChg chg="del">
          <ac:chgData name="Nelson Gomes Neto" userId="3d991b98a67ad9fe" providerId="LiveId" clId="{7F61C235-9DC3-42AE-B943-1E9AFE2006A8}" dt="2021-04-04T00:59:52.831" v="1502" actId="478"/>
          <ac:spMkLst>
            <pc:docMk/>
            <pc:sldMk cId="75941542" sldId="263"/>
            <ac:spMk id="4" creationId="{609FC751-1A5A-47AA-8A1C-A0727478E279}"/>
          </ac:spMkLst>
        </pc:spChg>
        <pc:spChg chg="add del mod">
          <ac:chgData name="Nelson Gomes Neto" userId="3d991b98a67ad9fe" providerId="LiveId" clId="{7F61C235-9DC3-42AE-B943-1E9AFE2006A8}" dt="2021-04-04T01:03:26.678" v="1650"/>
          <ac:spMkLst>
            <pc:docMk/>
            <pc:sldMk cId="75941542" sldId="263"/>
            <ac:spMk id="5" creationId="{1BE2774F-6A89-430B-B10E-8A978C2472BE}"/>
          </ac:spMkLst>
        </pc:spChg>
        <pc:spChg chg="add del mod">
          <ac:chgData name="Nelson Gomes Neto" userId="3d991b98a67ad9fe" providerId="LiveId" clId="{7F61C235-9DC3-42AE-B943-1E9AFE2006A8}" dt="2021-04-04T01:03:56.761" v="1658" actId="478"/>
          <ac:spMkLst>
            <pc:docMk/>
            <pc:sldMk cId="75941542" sldId="263"/>
            <ac:spMk id="6" creationId="{A05E313B-DF84-4B97-AEA7-B5824EFF9C82}"/>
          </ac:spMkLst>
        </pc:spChg>
        <pc:spChg chg="add mod">
          <ac:chgData name="Nelson Gomes Neto" userId="3d991b98a67ad9fe" providerId="LiveId" clId="{7F61C235-9DC3-42AE-B943-1E9AFE2006A8}" dt="2021-04-18T16:33:10.673" v="4464" actId="20577"/>
          <ac:spMkLst>
            <pc:docMk/>
            <pc:sldMk cId="75941542" sldId="263"/>
            <ac:spMk id="7" creationId="{FBBF0574-6B42-4FC7-B423-0DAB2E734805}"/>
          </ac:spMkLst>
        </pc:spChg>
      </pc:sldChg>
      <pc:sldChg chg="addSp modSp add mod">
        <pc:chgData name="Nelson Gomes Neto" userId="3d991b98a67ad9fe" providerId="LiveId" clId="{7F61C235-9DC3-42AE-B943-1E9AFE2006A8}" dt="2021-04-18T16:33:04.451" v="4460" actId="20577"/>
        <pc:sldMkLst>
          <pc:docMk/>
          <pc:sldMk cId="1185541248" sldId="264"/>
        </pc:sldMkLst>
        <pc:spChg chg="mod">
          <ac:chgData name="Nelson Gomes Neto" userId="3d991b98a67ad9fe" providerId="LiveId" clId="{7F61C235-9DC3-42AE-B943-1E9AFE2006A8}" dt="2021-04-18T16:33:04.451" v="4460" actId="20577"/>
          <ac:spMkLst>
            <pc:docMk/>
            <pc:sldMk cId="1185541248" sldId="264"/>
            <ac:spMk id="3" creationId="{DA8ED598-D09B-4BF5-8B6D-44B9D5266DFC}"/>
          </ac:spMkLst>
        </pc:spChg>
        <pc:spChg chg="add mod">
          <ac:chgData name="Nelson Gomes Neto" userId="3d991b98a67ad9fe" providerId="LiveId" clId="{7F61C235-9DC3-42AE-B943-1E9AFE2006A8}" dt="2021-04-04T16:40:06.548" v="4044" actId="20577"/>
          <ac:spMkLst>
            <pc:docMk/>
            <pc:sldMk cId="1185541248" sldId="264"/>
            <ac:spMk id="5" creationId="{4C6E404A-3497-4E78-A1A3-079B2654585E}"/>
          </ac:spMkLst>
        </pc:spChg>
        <pc:spChg chg="mod">
          <ac:chgData name="Nelson Gomes Neto" userId="3d991b98a67ad9fe" providerId="LiveId" clId="{7F61C235-9DC3-42AE-B943-1E9AFE2006A8}" dt="2021-04-04T16:11:18.914" v="3972" actId="14100"/>
          <ac:spMkLst>
            <pc:docMk/>
            <pc:sldMk cId="1185541248" sldId="264"/>
            <ac:spMk id="7" creationId="{FBBF0574-6B42-4FC7-B423-0DAB2E734805}"/>
          </ac:spMkLst>
        </pc:spChg>
      </pc:sldChg>
      <pc:sldChg chg="addSp delSp modSp add mod">
        <pc:chgData name="Nelson Gomes Neto" userId="3d991b98a67ad9fe" providerId="LiveId" clId="{7F61C235-9DC3-42AE-B943-1E9AFE2006A8}" dt="2021-04-18T16:33:40.136" v="4484" actId="20577"/>
        <pc:sldMkLst>
          <pc:docMk/>
          <pc:sldMk cId="282678872" sldId="265"/>
        </pc:sldMkLst>
        <pc:spChg chg="mod">
          <ac:chgData name="Nelson Gomes Neto" userId="3d991b98a67ad9fe" providerId="LiveId" clId="{7F61C235-9DC3-42AE-B943-1E9AFE2006A8}" dt="2021-04-04T01:25:19.153" v="2667" actId="20577"/>
          <ac:spMkLst>
            <pc:docMk/>
            <pc:sldMk cId="282678872" sldId="265"/>
            <ac:spMk id="2" creationId="{F65C10D9-A9E9-4FF4-9A2D-665DC53BD635}"/>
          </ac:spMkLst>
        </pc:spChg>
        <pc:spChg chg="del">
          <ac:chgData name="Nelson Gomes Neto" userId="3d991b98a67ad9fe" providerId="LiveId" clId="{7F61C235-9DC3-42AE-B943-1E9AFE2006A8}" dt="2021-04-04T01:17:29.964" v="2209" actId="478"/>
          <ac:spMkLst>
            <pc:docMk/>
            <pc:sldMk cId="282678872" sldId="265"/>
            <ac:spMk id="3" creationId="{DA8ED598-D09B-4BF5-8B6D-44B9D5266DFC}"/>
          </ac:spMkLst>
        </pc:spChg>
        <pc:spChg chg="del">
          <ac:chgData name="Nelson Gomes Neto" userId="3d991b98a67ad9fe" providerId="LiveId" clId="{7F61C235-9DC3-42AE-B943-1E9AFE2006A8}" dt="2021-04-04T01:17:34.454" v="2210" actId="478"/>
          <ac:spMkLst>
            <pc:docMk/>
            <pc:sldMk cId="282678872" sldId="265"/>
            <ac:spMk id="5" creationId="{4C6E404A-3497-4E78-A1A3-079B2654585E}"/>
          </ac:spMkLst>
        </pc:spChg>
        <pc:spChg chg="add mod">
          <ac:chgData name="Nelson Gomes Neto" userId="3d991b98a67ad9fe" providerId="LiveId" clId="{7F61C235-9DC3-42AE-B943-1E9AFE2006A8}" dt="2021-04-18T16:33:40.136" v="4484" actId="20577"/>
          <ac:spMkLst>
            <pc:docMk/>
            <pc:sldMk cId="282678872" sldId="265"/>
            <ac:spMk id="6" creationId="{7B7FB5AE-902A-483F-A55B-F2809D7B6F94}"/>
          </ac:spMkLst>
        </pc:spChg>
        <pc:spChg chg="del">
          <ac:chgData name="Nelson Gomes Neto" userId="3d991b98a67ad9fe" providerId="LiveId" clId="{7F61C235-9DC3-42AE-B943-1E9AFE2006A8}" dt="2021-04-04T01:17:40.944" v="2212" actId="478"/>
          <ac:spMkLst>
            <pc:docMk/>
            <pc:sldMk cId="282678872" sldId="265"/>
            <ac:spMk id="7" creationId="{FBBF0574-6B42-4FC7-B423-0DAB2E734805}"/>
          </ac:spMkLst>
        </pc:spChg>
      </pc:sldChg>
      <pc:sldChg chg="addSp delSp modSp add mod">
        <pc:chgData name="Nelson Gomes Neto" userId="3d991b98a67ad9fe" providerId="LiveId" clId="{7F61C235-9DC3-42AE-B943-1E9AFE2006A8}" dt="2021-04-18T16:33:32.589" v="4480" actId="20577"/>
        <pc:sldMkLst>
          <pc:docMk/>
          <pc:sldMk cId="1804970600" sldId="266"/>
        </pc:sldMkLst>
        <pc:spChg chg="mod">
          <ac:chgData name="Nelson Gomes Neto" userId="3d991b98a67ad9fe" providerId="LiveId" clId="{7F61C235-9DC3-42AE-B943-1E9AFE2006A8}" dt="2021-04-18T16:33:00.728" v="4456" actId="20577"/>
          <ac:spMkLst>
            <pc:docMk/>
            <pc:sldMk cId="1804970600" sldId="266"/>
            <ac:spMk id="3" creationId="{DA8ED598-D09B-4BF5-8B6D-44B9D5266DFC}"/>
          </ac:spMkLst>
        </pc:spChg>
        <pc:spChg chg="mod">
          <ac:chgData name="Nelson Gomes Neto" userId="3d991b98a67ad9fe" providerId="LiveId" clId="{7F61C235-9DC3-42AE-B943-1E9AFE2006A8}" dt="2021-04-18T16:33:32.589" v="4480" actId="20577"/>
          <ac:spMkLst>
            <pc:docMk/>
            <pc:sldMk cId="1804970600" sldId="266"/>
            <ac:spMk id="5" creationId="{4C6E404A-3497-4E78-A1A3-079B2654585E}"/>
          </ac:spMkLst>
        </pc:spChg>
        <pc:spChg chg="add mod">
          <ac:chgData name="Nelson Gomes Neto" userId="3d991b98a67ad9fe" providerId="LiveId" clId="{7F61C235-9DC3-42AE-B943-1E9AFE2006A8}" dt="2021-04-04T16:39:58.813" v="4041"/>
          <ac:spMkLst>
            <pc:docMk/>
            <pc:sldMk cId="1804970600" sldId="266"/>
            <ac:spMk id="6" creationId="{5D9B5477-CC19-48F8-BDE2-EE3D5FB3362E}"/>
          </ac:spMkLst>
        </pc:spChg>
        <pc:spChg chg="del">
          <ac:chgData name="Nelson Gomes Neto" userId="3d991b98a67ad9fe" providerId="LiveId" clId="{7F61C235-9DC3-42AE-B943-1E9AFE2006A8}" dt="2021-04-04T16:39:58.528" v="4040" actId="478"/>
          <ac:spMkLst>
            <pc:docMk/>
            <pc:sldMk cId="1804970600" sldId="266"/>
            <ac:spMk id="7" creationId="{FBBF0574-6B42-4FC7-B423-0DAB2E734805}"/>
          </ac:spMkLst>
        </pc:spChg>
      </pc:sldChg>
      <pc:sldChg chg="modSp add mod">
        <pc:chgData name="Nelson Gomes Neto" userId="3d991b98a67ad9fe" providerId="LiveId" clId="{7F61C235-9DC3-42AE-B943-1E9AFE2006A8}" dt="2021-04-18T16:04:46.056" v="4316" actId="114"/>
        <pc:sldMkLst>
          <pc:docMk/>
          <pc:sldMk cId="2070959648" sldId="267"/>
        </pc:sldMkLst>
        <pc:spChg chg="mod">
          <ac:chgData name="Nelson Gomes Neto" userId="3d991b98a67ad9fe" providerId="LiveId" clId="{7F61C235-9DC3-42AE-B943-1E9AFE2006A8}" dt="2021-04-04T01:25:33.225" v="2671" actId="20577"/>
          <ac:spMkLst>
            <pc:docMk/>
            <pc:sldMk cId="2070959648" sldId="267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18T16:04:46.056" v="4316" actId="114"/>
          <ac:spMkLst>
            <pc:docMk/>
            <pc:sldMk cId="2070959648" sldId="267"/>
            <ac:spMk id="6" creationId="{7B7FB5AE-902A-483F-A55B-F2809D7B6F94}"/>
          </ac:spMkLst>
        </pc:spChg>
      </pc:sldChg>
      <pc:sldChg chg="modSp add mod">
        <pc:chgData name="Nelson Gomes Neto" userId="3d991b98a67ad9fe" providerId="LiveId" clId="{7F61C235-9DC3-42AE-B943-1E9AFE2006A8}" dt="2021-04-04T01:36:37.447" v="3329" actId="14100"/>
        <pc:sldMkLst>
          <pc:docMk/>
          <pc:sldMk cId="2035950809" sldId="268"/>
        </pc:sldMkLst>
        <pc:spChg chg="mod">
          <ac:chgData name="Nelson Gomes Neto" userId="3d991b98a67ad9fe" providerId="LiveId" clId="{7F61C235-9DC3-42AE-B943-1E9AFE2006A8}" dt="2021-04-04T01:32:38.649" v="3076" actId="20577"/>
          <ac:spMkLst>
            <pc:docMk/>
            <pc:sldMk cId="2035950809" sldId="268"/>
            <ac:spMk id="2" creationId="{F65C10D9-A9E9-4FF4-9A2D-665DC53BD635}"/>
          </ac:spMkLst>
        </pc:spChg>
        <pc:spChg chg="mod">
          <ac:chgData name="Nelson Gomes Neto" userId="3d991b98a67ad9fe" providerId="LiveId" clId="{7F61C235-9DC3-42AE-B943-1E9AFE2006A8}" dt="2021-04-04T01:36:37.447" v="3329" actId="14100"/>
          <ac:spMkLst>
            <pc:docMk/>
            <pc:sldMk cId="2035950809" sldId="268"/>
            <ac:spMk id="6" creationId="{7B7FB5AE-902A-483F-A55B-F2809D7B6F94}"/>
          </ac:spMkLst>
        </pc:spChg>
      </pc:sldChg>
      <pc:sldChg chg="add del">
        <pc:chgData name="Nelson Gomes Neto" userId="3d991b98a67ad9fe" providerId="LiveId" clId="{7F61C235-9DC3-42AE-B943-1E9AFE2006A8}" dt="2021-04-04T01:31:56.469" v="3033" actId="47"/>
        <pc:sldMkLst>
          <pc:docMk/>
          <pc:sldMk cId="4126482300" sldId="268"/>
        </pc:sldMkLst>
      </pc:sldChg>
      <pc:sldChg chg="add del">
        <pc:chgData name="Nelson Gomes Neto" userId="3d991b98a67ad9fe" providerId="LiveId" clId="{7F61C235-9DC3-42AE-B943-1E9AFE2006A8}" dt="2021-04-04T01:37:59.701" v="3334" actId="47"/>
        <pc:sldMkLst>
          <pc:docMk/>
          <pc:sldMk cId="932246593" sldId="269"/>
        </pc:sldMkLst>
      </pc:sldChg>
      <pc:sldChg chg="modSp add mod ord">
        <pc:chgData name="Nelson Gomes Neto" userId="3d991b98a67ad9fe" providerId="LiveId" clId="{7F61C235-9DC3-42AE-B943-1E9AFE2006A8}" dt="2021-04-18T16:32:44.871" v="4452" actId="20577"/>
        <pc:sldMkLst>
          <pc:docMk/>
          <pc:sldMk cId="51747817" sldId="270"/>
        </pc:sldMkLst>
        <pc:spChg chg="mod">
          <ac:chgData name="Nelson Gomes Neto" userId="3d991b98a67ad9fe" providerId="LiveId" clId="{7F61C235-9DC3-42AE-B943-1E9AFE2006A8}" dt="2021-04-18T16:32:44.871" v="4452" actId="20577"/>
          <ac:spMkLst>
            <pc:docMk/>
            <pc:sldMk cId="51747817" sldId="270"/>
            <ac:spMk id="6" creationId="{7B7FB5AE-902A-483F-A55B-F2809D7B6F94}"/>
          </ac:spMkLst>
        </pc:spChg>
      </pc:sldChg>
      <pc:sldChg chg="modSp add mod ord">
        <pc:chgData name="Nelson Gomes Neto" userId="3d991b98a67ad9fe" providerId="LiveId" clId="{7F61C235-9DC3-42AE-B943-1E9AFE2006A8}" dt="2021-04-04T14:29:58.644" v="3663"/>
        <pc:sldMkLst>
          <pc:docMk/>
          <pc:sldMk cId="3724631790" sldId="271"/>
        </pc:sldMkLst>
        <pc:spChg chg="mod">
          <ac:chgData name="Nelson Gomes Neto" userId="3d991b98a67ad9fe" providerId="LiveId" clId="{7F61C235-9DC3-42AE-B943-1E9AFE2006A8}" dt="2021-04-04T14:29:52.268" v="3661" actId="20577"/>
          <ac:spMkLst>
            <pc:docMk/>
            <pc:sldMk cId="3724631790" sldId="271"/>
            <ac:spMk id="2" creationId="{DB0EEF08-505B-47A1-8D98-90F74595DE40}"/>
          </ac:spMkLst>
        </pc:spChg>
      </pc:sldChg>
      <pc:sldChg chg="modSp add mod">
        <pc:chgData name="Nelson Gomes Neto" userId="3d991b98a67ad9fe" providerId="LiveId" clId="{7F61C235-9DC3-42AE-B943-1E9AFE2006A8}" dt="2021-04-04T14:30:08.876" v="3679" actId="14100"/>
        <pc:sldMkLst>
          <pc:docMk/>
          <pc:sldMk cId="483148468" sldId="272"/>
        </pc:sldMkLst>
        <pc:spChg chg="mod">
          <ac:chgData name="Nelson Gomes Neto" userId="3d991b98a67ad9fe" providerId="LiveId" clId="{7F61C235-9DC3-42AE-B943-1E9AFE2006A8}" dt="2021-04-04T14:30:08.876" v="3679" actId="14100"/>
          <ac:spMkLst>
            <pc:docMk/>
            <pc:sldMk cId="483148468" sldId="272"/>
            <ac:spMk id="2" creationId="{DB0EEF08-505B-47A1-8D98-90F74595DE40}"/>
          </ac:spMkLst>
        </pc:spChg>
      </pc:sldChg>
      <pc:sldChg chg="modSp add mod ord">
        <pc:chgData name="Nelson Gomes Neto" userId="3d991b98a67ad9fe" providerId="LiveId" clId="{7F61C235-9DC3-42AE-B943-1E9AFE2006A8}" dt="2021-04-04T15:53:37.707" v="3690" actId="20577"/>
        <pc:sldMkLst>
          <pc:docMk/>
          <pc:sldMk cId="3666824367" sldId="273"/>
        </pc:sldMkLst>
        <pc:spChg chg="mod">
          <ac:chgData name="Nelson Gomes Neto" userId="3d991b98a67ad9fe" providerId="LiveId" clId="{7F61C235-9DC3-42AE-B943-1E9AFE2006A8}" dt="2021-04-04T15:53:28.475" v="3688" actId="20577"/>
          <ac:spMkLst>
            <pc:docMk/>
            <pc:sldMk cId="3666824367" sldId="273"/>
            <ac:spMk id="2" creationId="{4B0E33C7-16B8-413A-B09A-8139291FAF4D}"/>
          </ac:spMkLst>
        </pc:spChg>
        <pc:spChg chg="mod">
          <ac:chgData name="Nelson Gomes Neto" userId="3d991b98a67ad9fe" providerId="LiveId" clId="{7F61C235-9DC3-42AE-B943-1E9AFE2006A8}" dt="2021-04-04T15:53:37.707" v="3690" actId="20577"/>
          <ac:spMkLst>
            <pc:docMk/>
            <pc:sldMk cId="3666824367" sldId="273"/>
            <ac:spMk id="3" creationId="{261EB797-DB13-4169-9E5E-CAF588E14331}"/>
          </ac:spMkLst>
        </pc:spChg>
      </pc:sldChg>
      <pc:sldChg chg="modSp add mod ord">
        <pc:chgData name="Nelson Gomes Neto" userId="3d991b98a67ad9fe" providerId="LiveId" clId="{7F61C235-9DC3-42AE-B943-1E9AFE2006A8}" dt="2021-04-04T16:00:13.394" v="3751" actId="20577"/>
        <pc:sldMkLst>
          <pc:docMk/>
          <pc:sldMk cId="3392669789" sldId="274"/>
        </pc:sldMkLst>
        <pc:spChg chg="mod">
          <ac:chgData name="Nelson Gomes Neto" userId="3d991b98a67ad9fe" providerId="LiveId" clId="{7F61C235-9DC3-42AE-B943-1E9AFE2006A8}" dt="2021-04-04T16:00:06.707" v="3724" actId="20577"/>
          <ac:spMkLst>
            <pc:docMk/>
            <pc:sldMk cId="3392669789" sldId="274"/>
            <ac:spMk id="2" creationId="{EA4720B4-767B-43DB-B829-919C7A850052}"/>
          </ac:spMkLst>
        </pc:spChg>
        <pc:spChg chg="mod">
          <ac:chgData name="Nelson Gomes Neto" userId="3d991b98a67ad9fe" providerId="LiveId" clId="{7F61C235-9DC3-42AE-B943-1E9AFE2006A8}" dt="2021-04-04T16:00:13.394" v="3751" actId="20577"/>
          <ac:spMkLst>
            <pc:docMk/>
            <pc:sldMk cId="3392669789" sldId="274"/>
            <ac:spMk id="3" creationId="{C71C13DA-E097-497F-98DF-AB3A77FC6B12}"/>
          </ac:spMkLst>
        </pc:spChg>
      </pc:sldChg>
      <pc:sldChg chg="modSp add mod ord">
        <pc:chgData name="Nelson Gomes Neto" userId="3d991b98a67ad9fe" providerId="LiveId" clId="{7F61C235-9DC3-42AE-B943-1E9AFE2006A8}" dt="2021-04-04T18:05:49.756" v="4102" actId="15"/>
        <pc:sldMkLst>
          <pc:docMk/>
          <pc:sldMk cId="3638852261" sldId="275"/>
        </pc:sldMkLst>
        <pc:spChg chg="mod">
          <ac:chgData name="Nelson Gomes Neto" userId="3d991b98a67ad9fe" providerId="LiveId" clId="{7F61C235-9DC3-42AE-B943-1E9AFE2006A8}" dt="2021-04-04T16:00:21.464" v="3765" actId="20577"/>
          <ac:spMkLst>
            <pc:docMk/>
            <pc:sldMk cId="3638852261" sldId="275"/>
            <ac:spMk id="2" creationId="{777FCD28-4E37-40A1-BE6D-18AF6CBF1461}"/>
          </ac:spMkLst>
        </pc:spChg>
        <pc:spChg chg="mod">
          <ac:chgData name="Nelson Gomes Neto" userId="3d991b98a67ad9fe" providerId="LiveId" clId="{7F61C235-9DC3-42AE-B943-1E9AFE2006A8}" dt="2021-04-04T18:05:49.756" v="4102" actId="15"/>
          <ac:spMkLst>
            <pc:docMk/>
            <pc:sldMk cId="3638852261" sldId="275"/>
            <ac:spMk id="3" creationId="{DC4867A7-56D9-4909-A25D-337E7F0D40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33C7-16B8-413A-B09A-8139291F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String matching with FFT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B797-DB13-4169-9E5E-CAF588E1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Nelson gomes </a:t>
            </a:r>
            <a:r>
              <a:rPr lang="en-US" dirty="0" err="1"/>
              <a:t>neto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6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505" y="2249487"/>
                <a:ext cx="5718495" cy="354171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Reverse </a:t>
                </a:r>
                <a:r>
                  <a:rPr lang="en-US" i="1" dirty="0"/>
                  <a:t>b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polynomial b has degree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reversed 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505" y="2249487"/>
                <a:ext cx="5718495" cy="3541714"/>
              </a:xfrm>
              <a:blipFill>
                <a:blip r:embed="rId2"/>
                <a:stretch>
                  <a:fillRect l="-1919" t="-2754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5718495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considering the original </a:t>
                </a:r>
                <a:r>
                  <a:rPr lang="en-US" i="1" dirty="0"/>
                  <a:t>b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5718495" cy="3541714"/>
              </a:xfrm>
              <a:prstGeom prst="rect">
                <a:avLst/>
              </a:prstGeom>
              <a:blipFill>
                <a:blip r:embed="rId3"/>
                <a:stretch>
                  <a:fillRect l="-2132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41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129" y="2249487"/>
                <a:ext cx="4954587" cy="11795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129" y="2249487"/>
                <a:ext cx="4954587" cy="1179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BBF0574-6B42-4FC7-B423-0DAB2E73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3429000"/>
                <a:ext cx="9905999" cy="28104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Almost there, * isn’t =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Unless…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if, and only if,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Since the strings are binary: 0 could be 1 and 1 could b -1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1∗1=1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−1∗−1=1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1∗−1=−1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1∗1=−1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429000"/>
                <a:ext cx="9905999" cy="2810482"/>
              </a:xfrm>
              <a:prstGeom prst="rect">
                <a:avLst/>
              </a:prstGeom>
              <a:blipFill>
                <a:blip r:embed="rId4"/>
                <a:stretch>
                  <a:fillRect l="-1231" t="-3037" b="-5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54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54587" cy="117951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54587" cy="117951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3429000"/>
                <a:ext cx="9905999" cy="3429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Almost there, * isn’t = </a:t>
                </a:r>
                <a:r>
                  <a:rPr lang="en-US" dirty="0">
                    <a:sym typeface="Wingdings" panose="05000000000000000000" pitchFamily="2" charset="2"/>
                  </a:rPr>
                  <a:t></a:t>
                </a:r>
                <a:endParaRPr lang="en-US" dirty="0"/>
              </a:p>
              <a:p>
                <a:r>
                  <a:rPr lang="en-US" dirty="0"/>
                  <a:t>Unless…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if, and only if,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</a:t>
                </a:r>
              </a:p>
              <a:p>
                <a:r>
                  <a:rPr lang="en-US" dirty="0">
                    <a:sym typeface="Wingdings" panose="05000000000000000000" pitchFamily="2" charset="2"/>
                  </a:rPr>
                  <a:t>Since the strings are binary: 0 could be 1 and 1 could b -1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1∗1=1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−1∗−1=1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1∗−1=−1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1∗1=−1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4C6E404A-3497-4E78-A1A3-079B2654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3429000"/>
                <a:ext cx="9905999" cy="3429000"/>
              </a:xfrm>
              <a:prstGeom prst="rect">
                <a:avLst/>
              </a:prstGeom>
              <a:blipFill>
                <a:blip r:embed="rId3"/>
                <a:stretch>
                  <a:fillRect l="-1231" t="-3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9B5477-CC19-48F8-BDE2-EE3D5FB336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sz="32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sz="3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D9B5477-CC19-48F8-BDE2-EE3D5FB3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9487"/>
                <a:ext cx="6096000" cy="11795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970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Binary</a:t>
            </a:r>
            <a:r>
              <a:rPr lang="pt-BR" dirty="0"/>
              <a:t> 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06679" y="2097088"/>
                <a:ext cx="10368793" cy="3541714"/>
              </a:xfrm>
            </p:spPr>
            <p:txBody>
              <a:bodyPr/>
              <a:lstStyle/>
              <a:p>
                <a:r>
                  <a:rPr lang="pt-BR" dirty="0"/>
                  <a:t>It’s </a:t>
                </a:r>
                <a:r>
                  <a:rPr lang="pt-BR" dirty="0" err="1"/>
                  <a:t>even</a:t>
                </a:r>
                <a:r>
                  <a:rPr lang="pt-BR" dirty="0"/>
                  <a:t> more </a:t>
                </a:r>
                <a:r>
                  <a:rPr lang="pt-BR" dirty="0" err="1"/>
                  <a:t>powerful</a:t>
                </a:r>
                <a:r>
                  <a:rPr lang="pt-BR" dirty="0"/>
                  <a:t>, </a:t>
                </a:r>
                <a:r>
                  <a:rPr lang="pt-BR" dirty="0" err="1"/>
                  <a:t>because</a:t>
                </a:r>
                <a:r>
                  <a:rPr lang="pt-BR" dirty="0"/>
                  <a:t> </a:t>
                </a:r>
                <a:r>
                  <a:rPr lang="pt-BR" dirty="0" err="1"/>
                  <a:t>we</a:t>
                </a:r>
                <a:r>
                  <a:rPr lang="pt-BR" dirty="0"/>
                  <a:t> </a:t>
                </a:r>
                <a:r>
                  <a:rPr lang="pt-BR" dirty="0" err="1"/>
                  <a:t>can</a:t>
                </a:r>
                <a:r>
                  <a:rPr lang="pt-BR" dirty="0"/>
                  <a:t> know </a:t>
                </a:r>
                <a:r>
                  <a:rPr lang="pt-BR" dirty="0" err="1"/>
                  <a:t>exaclty</a:t>
                </a:r>
                <a:r>
                  <a:rPr lang="pt-BR" dirty="0"/>
                  <a:t> how </a:t>
                </a:r>
                <a:r>
                  <a:rPr lang="pt-BR" dirty="0" err="1"/>
                  <a:t>many</a:t>
                </a:r>
                <a:r>
                  <a:rPr lang="pt-BR" dirty="0"/>
                  <a:t> </a:t>
                </a:r>
                <a:r>
                  <a:rPr lang="pt-BR" dirty="0" err="1"/>
                  <a:t>letters</a:t>
                </a:r>
                <a:r>
                  <a:rPr lang="pt-BR" dirty="0"/>
                  <a:t> </a:t>
                </a:r>
                <a:r>
                  <a:rPr lang="pt-BR" dirty="0" err="1"/>
                  <a:t>matched</a:t>
                </a:r>
                <a:endParaRPr lang="pt-BR" dirty="0"/>
              </a:p>
              <a:p>
                <a:r>
                  <a:rPr lang="pt-BR" dirty="0" err="1"/>
                  <a:t>If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−=2</m:t>
                    </m:r>
                  </m:oMath>
                </a14:m>
                <a:r>
                  <a:rPr lang="pt-BR" dirty="0"/>
                  <a:t> (</a:t>
                </a:r>
                <a:r>
                  <a:rPr lang="pt-BR" dirty="0" err="1"/>
                  <a:t>loses</a:t>
                </a:r>
                <a:r>
                  <a:rPr lang="pt-BR" dirty="0"/>
                  <a:t> </a:t>
                </a:r>
                <a:r>
                  <a:rPr lang="pt-BR" dirty="0" err="1"/>
                  <a:t>an</a:t>
                </a:r>
                <a:r>
                  <a:rPr lang="pt-BR" dirty="0"/>
                  <a:t> </a:t>
                </a:r>
                <a:r>
                  <a:rPr lang="pt-BR" dirty="0" err="1"/>
                  <a:t>addition</a:t>
                </a:r>
                <a:r>
                  <a:rPr lang="pt-BR" dirty="0"/>
                  <a:t> </a:t>
                </a:r>
                <a:r>
                  <a:rPr lang="pt-BR" dirty="0" err="1"/>
                  <a:t>and</a:t>
                </a:r>
                <a:r>
                  <a:rPr lang="pt-BR" dirty="0"/>
                  <a:t> </a:t>
                </a:r>
                <a:r>
                  <a:rPr lang="pt-BR" dirty="0" err="1"/>
                  <a:t>gains</a:t>
                </a:r>
                <a:r>
                  <a:rPr lang="pt-BR" dirty="0"/>
                  <a:t> a </a:t>
                </a:r>
                <a:r>
                  <a:rPr lang="pt-BR" dirty="0" err="1"/>
                  <a:t>subtraction</a:t>
                </a:r>
                <a:r>
                  <a:rPr lang="pt-BR" dirty="0"/>
                  <a:t>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𝑙𝑒𝑡𝑡𝑒𝑟𝑠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𝑚𝑎𝑡𝑐h𝑒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pt-BR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06679" y="2097088"/>
                <a:ext cx="10368793" cy="3541714"/>
              </a:xfrm>
              <a:blipFill>
                <a:blip r:embed="rId2"/>
                <a:stretch>
                  <a:fillRect l="-1176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47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Binary</a:t>
            </a:r>
            <a:r>
              <a:rPr lang="pt-BR" dirty="0"/>
              <a:t> 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Given binary strings </a:t>
                </a:r>
                <a:r>
                  <a:rPr lang="en-US" i="1" dirty="0"/>
                  <a:t>s</a:t>
                </a:r>
                <a:r>
                  <a:rPr lang="en-US" dirty="0"/>
                  <a:t> and </a:t>
                </a:r>
                <a:r>
                  <a:rPr lang="en-US" i="1" dirty="0"/>
                  <a:t>t</a:t>
                </a: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Create polynomials for </a:t>
                </a:r>
                <a:r>
                  <a:rPr lang="en-US" i="1" dirty="0"/>
                  <a:t>s</a:t>
                </a:r>
                <a:r>
                  <a:rPr lang="en-US" dirty="0"/>
                  <a:t> and reversed </a:t>
                </a:r>
                <a:r>
                  <a:rPr lang="en-US" i="1" dirty="0"/>
                  <a:t>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𝑐𝑜𝑒𝑓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∗−1</m:t>
                    </m:r>
                  </m:oMath>
                </a14:m>
                <a:endParaRPr lang="en-US" i="1" dirty="0"/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match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𝐹𝐹𝑇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𝑟𝑒𝑣𝑡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/>
                  <a:t>, there’s a match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𝑚𝑎𝑡𝑐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 l="-1354" t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78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31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 </a:t>
            </a:r>
            <a:r>
              <a:rPr lang="pt-BR" dirty="0" err="1"/>
              <a:t>matching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Same idea, but 26 letters can’t be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Hey,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We’re done: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9905999" cy="3541714"/>
              </a:xfrm>
              <a:blipFill>
                <a:blip r:embed="rId2"/>
                <a:stretch>
                  <a:fillRect l="-1231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95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641660" cy="2387600"/>
          </a:xfrm>
        </p:spPr>
        <p:txBody>
          <a:bodyPr/>
          <a:lstStyle/>
          <a:p>
            <a:r>
              <a:rPr lang="en-US" dirty="0"/>
              <a:t>String matching with </a:t>
            </a:r>
            <a:r>
              <a:rPr lang="en-US" dirty="0" err="1"/>
              <a:t>wilcards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48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string </a:t>
            </a:r>
            <a:r>
              <a:rPr lang="pt-BR" dirty="0" err="1"/>
              <a:t>matching</a:t>
            </a:r>
            <a:r>
              <a:rPr lang="pt-BR" dirty="0"/>
              <a:t> with </a:t>
            </a:r>
            <a:r>
              <a:rPr lang="pt-BR" dirty="0" err="1"/>
              <a:t>wildcards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097088"/>
                <a:ext cx="10276004" cy="3541714"/>
              </a:xfrm>
            </p:spPr>
            <p:txBody>
              <a:bodyPr/>
              <a:lstStyle/>
              <a:p>
                <a:r>
                  <a:rPr lang="en-US" dirty="0"/>
                  <a:t>* can be any letter</a:t>
                </a:r>
              </a:p>
              <a:p>
                <a:r>
                  <a:rPr lang="en-US" dirty="0"/>
                  <a:t>Example: </a:t>
                </a:r>
                <a:r>
                  <a:rPr lang="en-US" i="1" dirty="0"/>
                  <a:t>s</a:t>
                </a:r>
                <a:r>
                  <a:rPr lang="en-US" dirty="0"/>
                  <a:t> = </a:t>
                </a:r>
                <a:r>
                  <a:rPr lang="en-US" dirty="0" err="1"/>
                  <a:t>abccaacc</a:t>
                </a:r>
                <a:r>
                  <a:rPr lang="en-US" dirty="0"/>
                  <a:t>, </a:t>
                </a:r>
                <a:r>
                  <a:rPr lang="en-US" i="1" dirty="0"/>
                  <a:t>t = a*c</a:t>
                </a:r>
                <a:endParaRPr lang="en-US" dirty="0"/>
              </a:p>
              <a:p>
                <a:r>
                  <a:rPr lang="en-US" i="1" dirty="0"/>
                  <a:t>t </a:t>
                </a:r>
                <a:r>
                  <a:rPr lang="en-US" dirty="0"/>
                  <a:t>matches at positions 0, 4 and 5</a:t>
                </a:r>
              </a:p>
              <a:p>
                <a:r>
                  <a:rPr lang="en-US" dirty="0"/>
                  <a:t>Same as before,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=∗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We’re done: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𝑤𝑖𝑙𝑑𝑐𝑎𝑟𝑑𝑠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B7FB5AE-902A-483F-A55B-F2809D7B6F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097088"/>
                <a:ext cx="10276004" cy="3541714"/>
              </a:xfrm>
              <a:blipFill>
                <a:blip r:embed="rId2"/>
                <a:stretch>
                  <a:fillRect l="-1186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950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33C7-16B8-413A-B09A-8139291FA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Gg wp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EB797-DB13-4169-9E5E-CAF588E14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2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D28-4E37-40A1-BE6D-18AF6CB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67A7-56D9-4909-A25D-337E7F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Fast Fourier Transform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Binary String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Matching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Matching with wildcards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AtCoder</a:t>
            </a:r>
            <a:r>
              <a:rPr lang="en-US" dirty="0"/>
              <a:t> ABC 196 – F – </a:t>
            </a:r>
            <a:r>
              <a:rPr lang="en-US" dirty="0" err="1"/>
              <a:t>Subtring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444478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0B4-767B-43DB-B829-919C7A850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13DA-E097-497F-98DF-AB3A77FC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String matching</a:t>
            </a:r>
          </a:p>
        </p:txBody>
      </p:sp>
    </p:spTree>
    <p:extLst>
      <p:ext uri="{BB962C8B-B14F-4D97-AF65-F5344CB8AC3E}">
        <p14:creationId xmlns:p14="http://schemas.microsoft.com/office/powerpoint/2010/main" val="339266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D28-4E37-40A1-BE6D-18AF6CBF1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867A7-56D9-4909-A25D-337E7F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Given two strings </a:t>
            </a:r>
            <a:r>
              <a:rPr lang="en-US" sz="3600" i="1" dirty="0"/>
              <a:t>s</a:t>
            </a:r>
            <a:r>
              <a:rPr lang="en-US" sz="3600" dirty="0"/>
              <a:t> and </a:t>
            </a:r>
            <a:r>
              <a:rPr lang="en-US" sz="3600" i="1" dirty="0"/>
              <a:t>p</a:t>
            </a:r>
            <a:endParaRPr lang="en-US" sz="3600" dirty="0"/>
          </a:p>
          <a:p>
            <a:r>
              <a:rPr lang="en-US" sz="3600" dirty="0"/>
              <a:t>Is </a:t>
            </a:r>
            <a:r>
              <a:rPr lang="en-US" sz="3600" i="1" dirty="0"/>
              <a:t>p</a:t>
            </a:r>
            <a:r>
              <a:rPr lang="en-US" sz="3600" dirty="0"/>
              <a:t> inside </a:t>
            </a:r>
            <a:r>
              <a:rPr lang="en-US" sz="3600" i="1" dirty="0"/>
              <a:t>s</a:t>
            </a:r>
            <a:r>
              <a:rPr lang="en-US" sz="3600" dirty="0"/>
              <a:t>?</a:t>
            </a:r>
          </a:p>
          <a:p>
            <a:r>
              <a:rPr lang="en-US" sz="3600" dirty="0"/>
              <a:t>Examples:</a:t>
            </a:r>
          </a:p>
          <a:p>
            <a:pPr lvl="1"/>
            <a:r>
              <a:rPr lang="en-US" sz="3200" i="1" dirty="0"/>
              <a:t>s </a:t>
            </a:r>
            <a:r>
              <a:rPr lang="en-US" sz="3200" dirty="0"/>
              <a:t>= “</a:t>
            </a:r>
            <a:r>
              <a:rPr lang="en-US" sz="3200" dirty="0" err="1"/>
              <a:t>abcd</a:t>
            </a:r>
            <a:r>
              <a:rPr lang="en-US" sz="3200" dirty="0"/>
              <a:t>”, </a:t>
            </a:r>
            <a:r>
              <a:rPr lang="en-US" sz="3200" i="1" dirty="0"/>
              <a:t>p = </a:t>
            </a:r>
            <a:r>
              <a:rPr lang="en-US" sz="3200" dirty="0"/>
              <a:t>“</a:t>
            </a:r>
            <a:r>
              <a:rPr lang="en-US" sz="3200" dirty="0" err="1"/>
              <a:t>bc</a:t>
            </a:r>
            <a:r>
              <a:rPr lang="en-US" sz="3200" dirty="0"/>
              <a:t>” =&gt; YES</a:t>
            </a:r>
          </a:p>
          <a:p>
            <a:pPr lvl="1"/>
            <a:r>
              <a:rPr lang="en-US" sz="3200" i="1" dirty="0"/>
              <a:t>s </a:t>
            </a:r>
            <a:r>
              <a:rPr lang="en-US" sz="3200" dirty="0"/>
              <a:t>= “</a:t>
            </a:r>
            <a:r>
              <a:rPr lang="en-US" sz="3200" dirty="0" err="1"/>
              <a:t>abdd</a:t>
            </a:r>
            <a:r>
              <a:rPr lang="en-US" sz="3200" dirty="0"/>
              <a:t>”, </a:t>
            </a:r>
            <a:r>
              <a:rPr lang="en-US" sz="3200" i="1" dirty="0"/>
              <a:t>p = </a:t>
            </a:r>
            <a:r>
              <a:rPr lang="en-US" sz="3200" dirty="0"/>
              <a:t>“</a:t>
            </a:r>
            <a:r>
              <a:rPr lang="en-US" sz="3200" dirty="0" err="1"/>
              <a:t>bc</a:t>
            </a:r>
            <a:r>
              <a:rPr lang="en-US" sz="3200" dirty="0"/>
              <a:t>” =&gt; NO</a:t>
            </a:r>
          </a:p>
          <a:p>
            <a:endParaRPr lang="en-US" sz="3600" dirty="0"/>
          </a:p>
          <a:p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638852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720B4-767B-43DB-B829-919C7A850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C13DA-E097-497F-98DF-AB3A77FC6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BEAUTIFUL</a:t>
            </a:r>
          </a:p>
        </p:txBody>
      </p:sp>
    </p:spTree>
    <p:extLst>
      <p:ext uri="{BB962C8B-B14F-4D97-AF65-F5344CB8AC3E}">
        <p14:creationId xmlns:p14="http://schemas.microsoft.com/office/powerpoint/2010/main" val="300203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DF54-A51B-445D-92E7-5CC15EAB8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EEC3-A55C-4C6D-ACE4-9A7A3767C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Naive polynomial multiplication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O(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possible using FFT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9CEEC3-A55C-4C6D-ACE4-9A7A3767C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1" t="-2238" b="-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4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EF08-505B-47A1-8D98-90F74595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String matching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7389E-F0FF-4F7B-8C0D-582A214B67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5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</p:spPr>
            <p:txBody>
              <a:bodyPr/>
              <a:lstStyle/>
              <a:p>
                <a:r>
                  <a:rPr lang="en-US" dirty="0"/>
                  <a:t>Multiplying polynomials </a:t>
                </a:r>
                <a:r>
                  <a:rPr lang="en-US" i="1" dirty="0"/>
                  <a:t>a </a:t>
                </a:r>
                <a:r>
                  <a:rPr lang="en-US" dirty="0"/>
                  <a:t>and </a:t>
                </a:r>
                <a:r>
                  <a:rPr lang="en-US" i="1" dirty="0"/>
                  <a:t>b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3" y="2249487"/>
                <a:ext cx="4954588" cy="3541714"/>
              </a:xfrm>
              <a:blipFill>
                <a:blip r:embed="rId2"/>
                <a:stretch>
                  <a:fillRect l="-2460" t="-2238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249487"/>
                <a:ext cx="510381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, find the match: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249487"/>
                <a:ext cx="5103811" cy="3541714"/>
              </a:xfrm>
              <a:prstGeom prst="rect">
                <a:avLst/>
              </a:prstGeom>
              <a:blipFill>
                <a:blip r:embed="rId3"/>
                <a:stretch>
                  <a:fillRect l="-2509" t="-2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34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0D9-A9E9-4FF4-9A2D-665DC53B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Reducing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1061" y="2249487"/>
                <a:ext cx="6677128" cy="354171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Reverse </a:t>
                </a:r>
                <a:r>
                  <a:rPr lang="en-US" i="1" dirty="0"/>
                  <a:t>b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In original b: index is increasing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8ED598-D09B-4BF5-8B6D-44B9D5266D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061" y="2249487"/>
                <a:ext cx="6677128" cy="3541714"/>
              </a:xfrm>
              <a:blipFill>
                <a:blip r:embed="rId2"/>
                <a:stretch>
                  <a:fillRect l="-1551" t="-3098" b="-3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8189" y="2249487"/>
                <a:ext cx="5103811" cy="35417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</a:t>
                </a:r>
                <a:r>
                  <a:rPr lang="en-US" i="1" dirty="0"/>
                  <a:t>a</a:t>
                </a:r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, find the match: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𝑚𝑎𝑡𝑐h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09FC751-1A5A-47AA-8A1C-A0727478E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89" y="2249487"/>
                <a:ext cx="5103811" cy="3541714"/>
              </a:xfrm>
              <a:prstGeom prst="rect">
                <a:avLst/>
              </a:prstGeom>
              <a:blipFill>
                <a:blip r:embed="rId3"/>
                <a:stretch>
                  <a:fillRect l="-2509" t="-2238" b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884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358</TotalTime>
  <Words>837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Cambria Math</vt:lpstr>
      <vt:lpstr>Tw Cen MT</vt:lpstr>
      <vt:lpstr>Circuit</vt:lpstr>
      <vt:lpstr>String matching with FFT</vt:lpstr>
      <vt:lpstr>Summary</vt:lpstr>
      <vt:lpstr>THE PROBLEM</vt:lpstr>
      <vt:lpstr>THE PROBLEM</vt:lpstr>
      <vt:lpstr>Fast fourier transform</vt:lpstr>
      <vt:lpstr>Fast fourier transform</vt:lpstr>
      <vt:lpstr>Binary String matching</vt:lpstr>
      <vt:lpstr>Reducing the problem</vt:lpstr>
      <vt:lpstr>Reducing the problem</vt:lpstr>
      <vt:lpstr>Reducing the problem</vt:lpstr>
      <vt:lpstr>Reducing the problem</vt:lpstr>
      <vt:lpstr>Reducing the problem</vt:lpstr>
      <vt:lpstr>Binary string matching</vt:lpstr>
      <vt:lpstr>Binary string matching</vt:lpstr>
      <vt:lpstr>String matching</vt:lpstr>
      <vt:lpstr>string matching</vt:lpstr>
      <vt:lpstr>String matching with wilcards</vt:lpstr>
      <vt:lpstr>string matching with wildcards</vt:lpstr>
      <vt:lpstr>Gg wp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matching</dc:title>
  <dc:creator>Nelson Gomes Neto</dc:creator>
  <cp:lastModifiedBy>Nelson Gomes Neto</cp:lastModifiedBy>
  <cp:revision>8</cp:revision>
  <dcterms:created xsi:type="dcterms:W3CDTF">2021-04-04T00:22:44Z</dcterms:created>
  <dcterms:modified xsi:type="dcterms:W3CDTF">2021-04-18T16:59:45Z</dcterms:modified>
</cp:coreProperties>
</file>