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6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7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5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BDD88-CE3B-4C76-B115-4D57F94E4BE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DBA0-7507-4FA2-883A-5CA4B17C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51"/>
            <a:ext cx="12192000" cy="63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8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51"/>
            <a:ext cx="12192000" cy="63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51"/>
            <a:ext cx="12192000" cy="63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51"/>
            <a:ext cx="12192000" cy="63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7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51"/>
            <a:ext cx="12192000" cy="63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6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Gomes Neto</dc:creator>
  <cp:lastModifiedBy>Nelson Gomes Neto</cp:lastModifiedBy>
  <cp:revision>2</cp:revision>
  <dcterms:created xsi:type="dcterms:W3CDTF">2017-11-05T14:17:26Z</dcterms:created>
  <dcterms:modified xsi:type="dcterms:W3CDTF">2017-11-05T14:59:08Z</dcterms:modified>
</cp:coreProperties>
</file>