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4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33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3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8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0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5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6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8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51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Decorator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cap="none" dirty="0" smtClean="0"/>
              <a:t>Nelson Gomes Neto</a:t>
            </a:r>
          </a:p>
          <a:p>
            <a:pPr algn="ctr"/>
            <a:r>
              <a:rPr lang="pt-BR" cap="none" dirty="0" smtClean="0"/>
              <a:t>ngn@ic.ufal.br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3448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23059" cy="3541714"/>
          </a:xfrm>
        </p:spPr>
        <p:txBody>
          <a:bodyPr/>
          <a:lstStyle/>
          <a:p>
            <a:r>
              <a:rPr lang="en-US" dirty="0" smtClean="0"/>
              <a:t>Needs to add functionalities to objects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en-US" dirty="0" smtClean="0"/>
              <a:t>Subclasses explosion</a:t>
            </a:r>
            <a:r>
              <a:rPr lang="pt-BR" dirty="0" smtClean="0"/>
              <a:t>;</a:t>
            </a:r>
            <a:endParaRPr lang="en-US" dirty="0" smtClean="0"/>
          </a:p>
          <a:p>
            <a:r>
              <a:rPr lang="en-US" dirty="0" smtClean="0"/>
              <a:t>Flexibility</a:t>
            </a:r>
            <a:r>
              <a:rPr lang="pt-BR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4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60245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i="1" dirty="0" smtClean="0"/>
              <a:t>Component</a:t>
            </a:r>
            <a:r>
              <a:rPr lang="en-US" dirty="0" smtClean="0"/>
              <a:t> interface;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two classes (</a:t>
            </a:r>
            <a:r>
              <a:rPr lang="en-US" i="1" dirty="0" smtClean="0"/>
              <a:t>ConcreteComponent</a:t>
            </a:r>
            <a:r>
              <a:rPr lang="en-US" dirty="0" smtClean="0"/>
              <a:t> and </a:t>
            </a:r>
            <a:r>
              <a:rPr lang="en-US" i="1" dirty="0" smtClean="0"/>
              <a:t>Decorator</a:t>
            </a:r>
            <a:r>
              <a:rPr lang="en-US" dirty="0" smtClean="0"/>
              <a:t>) implementing </a:t>
            </a:r>
            <a:r>
              <a:rPr lang="en-US" i="1" dirty="0" smtClean="0"/>
              <a:t>Component</a:t>
            </a:r>
            <a:r>
              <a:rPr lang="en-US" dirty="0" smtClean="0"/>
              <a:t> interface;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ConcreteComponent</a:t>
            </a:r>
            <a:r>
              <a:rPr lang="en-US" dirty="0" smtClean="0"/>
              <a:t> implements a basic component;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</a:t>
            </a:r>
            <a:r>
              <a:rPr lang="en-US" i="1" dirty="0" smtClean="0"/>
              <a:t>Component</a:t>
            </a:r>
            <a:r>
              <a:rPr lang="en-US" dirty="0" smtClean="0"/>
              <a:t> “pointer” in the </a:t>
            </a:r>
            <a:r>
              <a:rPr lang="en-US" i="1" dirty="0" smtClean="0"/>
              <a:t>Decorator</a:t>
            </a:r>
            <a:r>
              <a:rPr lang="en-US" dirty="0" smtClean="0"/>
              <a:t>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Pass a </a:t>
            </a:r>
            <a:r>
              <a:rPr lang="en-US" i="1" dirty="0" smtClean="0"/>
              <a:t>Component</a:t>
            </a:r>
            <a:r>
              <a:rPr lang="en-US" dirty="0" smtClean="0"/>
              <a:t> to the </a:t>
            </a:r>
            <a:r>
              <a:rPr lang="en-US" i="1" dirty="0" smtClean="0"/>
              <a:t>Decorator</a:t>
            </a:r>
            <a:r>
              <a:rPr lang="en-US" dirty="0" smtClean="0"/>
              <a:t> constructor;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</a:t>
            </a:r>
            <a:r>
              <a:rPr lang="pt-BR" dirty="0" smtClean="0"/>
              <a:t> a subclasse</a:t>
            </a:r>
            <a:r>
              <a:rPr lang="pt-BR" i="1" dirty="0" smtClean="0"/>
              <a:t> </a:t>
            </a:r>
            <a:r>
              <a:rPr lang="en-US" i="1" dirty="0" smtClean="0"/>
              <a:t>ConcreteDecorator</a:t>
            </a:r>
            <a:r>
              <a:rPr lang="pt-BR" dirty="0" smtClean="0"/>
              <a:t> </a:t>
            </a:r>
            <a:r>
              <a:rPr lang="en-US" dirty="0" smtClean="0"/>
              <a:t>inheriting</a:t>
            </a:r>
            <a:r>
              <a:rPr lang="pt-BR" dirty="0" smtClean="0"/>
              <a:t> </a:t>
            </a:r>
            <a:r>
              <a:rPr lang="en-US" dirty="0" smtClean="0"/>
              <a:t>Decorator</a:t>
            </a:r>
            <a:r>
              <a:rPr lang="pt-BR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Override </a:t>
            </a:r>
            <a:r>
              <a:rPr lang="en-US" i="1" dirty="0" smtClean="0"/>
              <a:t>Component’s</a:t>
            </a:r>
            <a:r>
              <a:rPr lang="en-US" dirty="0" smtClean="0"/>
              <a:t> methods to modify behavior as you need.</a:t>
            </a:r>
          </a:p>
        </p:txBody>
      </p:sp>
    </p:spTree>
    <p:extLst>
      <p:ext uri="{BB962C8B-B14F-4D97-AF65-F5344CB8AC3E}">
        <p14:creationId xmlns:p14="http://schemas.microsoft.com/office/powerpoint/2010/main" val="11598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27" y="172122"/>
            <a:ext cx="8137956" cy="6441655"/>
          </a:xfrm>
          <a:noFill/>
        </p:spPr>
      </p:pic>
    </p:spTree>
    <p:extLst>
      <p:ext uri="{BB962C8B-B14F-4D97-AF65-F5344CB8AC3E}">
        <p14:creationId xmlns:p14="http://schemas.microsoft.com/office/powerpoint/2010/main" val="390131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60245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Too many small classes may lead to a maintenance overhead;</a:t>
            </a:r>
          </a:p>
          <a:p>
            <a:r>
              <a:rPr lang="en-US" dirty="0" smtClean="0"/>
              <a:t>Adds complexity;</a:t>
            </a:r>
          </a:p>
          <a:p>
            <a:r>
              <a:rPr lang="en-US" dirty="0" smtClean="0"/>
              <a:t>Objects loses identity;</a:t>
            </a:r>
          </a:p>
        </p:txBody>
      </p:sp>
    </p:spTree>
    <p:extLst>
      <p:ext uri="{BB962C8B-B14F-4D97-AF65-F5344CB8AC3E}">
        <p14:creationId xmlns:p14="http://schemas.microsoft.com/office/powerpoint/2010/main" val="1839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https://github.com/naryad/CodeSnippets/blob/master/src/yn/designpatterns/DecoratorPattern.java</a:t>
            </a:r>
          </a:p>
        </p:txBody>
      </p:sp>
    </p:spTree>
    <p:extLst>
      <p:ext uri="{BB962C8B-B14F-4D97-AF65-F5344CB8AC3E}">
        <p14:creationId xmlns:p14="http://schemas.microsoft.com/office/powerpoint/2010/main" val="3066656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101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Arial</vt:lpstr>
      <vt:lpstr>Trebuchet MS</vt:lpstr>
      <vt:lpstr>Circuit</vt:lpstr>
      <vt:lpstr>Decorator</vt:lpstr>
      <vt:lpstr>Problem</vt:lpstr>
      <vt:lpstr>Solution</vt:lpstr>
      <vt:lpstr>PowerPoint Presentation</vt:lpstr>
      <vt:lpstr>Drawbacks</vt:lpstr>
      <vt:lpstr>Target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Nelson Gomes Neto</dc:creator>
  <cp:lastModifiedBy>Nelson Gomes Neto</cp:lastModifiedBy>
  <cp:revision>10</cp:revision>
  <dcterms:created xsi:type="dcterms:W3CDTF">2017-08-27T05:41:45Z</dcterms:created>
  <dcterms:modified xsi:type="dcterms:W3CDTF">2017-08-28T03:18:16Z</dcterms:modified>
</cp:coreProperties>
</file>