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9" r:id="rId3"/>
    <p:sldId id="261" r:id="rId4"/>
    <p:sldId id="307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3731"/>
    <a:srgbClr val="658177"/>
    <a:srgbClr val="3C4D47"/>
    <a:srgbClr val="FEFEFE"/>
    <a:srgbClr val="2A3D37"/>
    <a:srgbClr val="FBFBFB"/>
    <a:srgbClr val="FFFFFF"/>
    <a:srgbClr val="273830"/>
    <a:srgbClr val="253930"/>
    <a:srgbClr val="2538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43" autoAdjust="0"/>
    <p:restoredTop sz="94660"/>
  </p:normalViewPr>
  <p:slideViewPr>
    <p:cSldViewPr snapToGrid="0">
      <p:cViewPr varScale="1">
        <p:scale>
          <a:sx n="65" d="100"/>
          <a:sy n="65" d="100"/>
        </p:scale>
        <p:origin x="90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handoutMaster" Target="handoutMasters/handout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Arial" panose="020B0604020202020204" pitchFamily="34" charset="0"/>
              </a:defRPr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Click to edit Master text style</a:t>
            </a:r>
            <a:endParaRPr lang="zh-CN" altLang="en-US" smtClean="0"/>
          </a:p>
          <a:p>
            <a:pPr lvl="1"/>
            <a:r>
              <a:rPr lang="zh-CN" altLang="en-US" smtClean="0"/>
              <a:t>Second level</a:t>
            </a:r>
            <a:endParaRPr lang="zh-CN" altLang="en-US" smtClean="0"/>
          </a:p>
          <a:p>
            <a:pPr lvl="2"/>
            <a:r>
              <a:rPr lang="zh-CN" altLang="en-US" smtClean="0"/>
              <a:t>Third level</a:t>
            </a:r>
            <a:endParaRPr lang="zh-CN" altLang="en-US" smtClean="0"/>
          </a:p>
          <a:p>
            <a:pPr lvl="3"/>
            <a:r>
              <a:rPr lang="zh-CN" altLang="en-US" smtClean="0"/>
              <a:t>Fourth level</a:t>
            </a:r>
            <a:endParaRPr lang="zh-CN" altLang="en-US" smtClean="0"/>
          </a:p>
          <a:p>
            <a:pPr lvl="4"/>
            <a:r>
              <a:rPr lang="zh-CN" altLang="en-US"/>
              <a:t>Fifth level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Arial" panose="020B0604020202020204" pitchFamily="34" charset="0"/>
              </a:defRPr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Arial" panose="020B0604020202020204" pitchFamily="34" charset="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Arial" panose="020B0604020202020204" pitchFamily="34" charset="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Arial" panose="020B0604020202020204" pitchFamily="34" charset="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Arial" panose="020B0604020202020204" pitchFamily="34" charset="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Arial" panose="020B0604020202020204" pitchFamily="34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6EB6E-A41B-4964-81F1-9D506466F99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55AF4-2197-4B3B-9C8A-08E6CBA806F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6EB6E-A41B-4964-81F1-9D506466F99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55AF4-2197-4B3B-9C8A-08E6CBA806F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Click to edit Master text style</a:t>
            </a:r>
            <a:endParaRPr lang="zh-CN" altLang="en-US" smtClean="0"/>
          </a:p>
          <a:p>
            <a:pPr lvl="1"/>
            <a:r>
              <a:rPr lang="zh-CN" altLang="en-US" smtClean="0"/>
              <a:t>Second level</a:t>
            </a:r>
            <a:endParaRPr lang="zh-CN" altLang="en-US" smtClean="0"/>
          </a:p>
          <a:p>
            <a:pPr lvl="2"/>
            <a:r>
              <a:rPr lang="zh-CN" altLang="en-US" smtClean="0"/>
              <a:t>Third level</a:t>
            </a:r>
            <a:endParaRPr lang="zh-CN" altLang="en-US" smtClean="0"/>
          </a:p>
          <a:p>
            <a:pPr lvl="3"/>
            <a:r>
              <a:rPr lang="zh-CN" altLang="en-US" smtClean="0"/>
              <a:t>Fourth level</a:t>
            </a:r>
            <a:endParaRPr lang="zh-CN" altLang="en-US" smtClean="0"/>
          </a:p>
          <a:p>
            <a:pPr lvl="4"/>
            <a:r>
              <a:rPr lang="zh-CN" altLang="en-US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Arial" panose="020B0604020202020204" pitchFamily="34" charset="0"/>
              </a:defRPr>
            </a:lvl1pPr>
          </a:lstStyle>
          <a:p>
            <a:fld id="{DF76EB6E-A41B-4964-81F1-9D506466F99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Arial" panose="020B0604020202020204" pitchFamily="34" charset="0"/>
              </a:defRPr>
            </a:lvl1pPr>
          </a:lstStyle>
          <a:p>
            <a:fld id="{DB355AF4-2197-4B3B-9C8A-08E6CBA806F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Arial" panose="020B0604020202020204" pitchFamily="34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Arial" panose="020B0604020202020204" pitchFamily="34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Arial" panose="020B0604020202020204" pitchFamily="34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Arial" panose="020B0604020202020204" pitchFamily="34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Arial" panose="020B0604020202020204" pitchFamily="34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Arial" panose="020B0604020202020204" pitchFamily="34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991563" y="2394137"/>
            <a:ext cx="8209280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blipFill>
                  <a:blip r:embed="rId2"/>
                  <a:stretch>
                    <a:fillRect/>
                  </a:stretch>
                </a:blipFill>
                <a:latin typeface="Calibri" panose="020F0502020204030204" charset="0"/>
                <a:ea typeface="Calibri" panose="020F0502020204030204" charset="0"/>
              </a:rPr>
              <a:t>How I created my Blogsite</a:t>
            </a:r>
            <a:endParaRPr lang="en-US" sz="6000" dirty="0" smtClean="0">
              <a:blipFill>
                <a:blip r:embed="rId2"/>
                <a:stretch>
                  <a:fillRect/>
                </a:stretch>
              </a:blipFill>
              <a:latin typeface="Calibri" panose="020F0502020204030204" charset="0"/>
              <a:ea typeface="Calibri" panose="020F050202020403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20"/>
          <p:cNvSpPr>
            <a:spLocks noChangeArrowheads="1"/>
          </p:cNvSpPr>
          <p:nvPr/>
        </p:nvSpPr>
        <p:spPr bwMode="auto">
          <a:xfrm>
            <a:off x="903604" y="653917"/>
            <a:ext cx="1961515" cy="1938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4000" dirty="0" smtClean="0">
                <a:blipFill>
                  <a:blip r:embed="rId2"/>
                  <a:stretch>
                    <a:fillRect/>
                  </a:stretch>
                </a:blip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ea"/>
              </a:rPr>
              <a:t>1st step</a:t>
            </a:r>
            <a:endParaRPr lang="en-US" altLang="zh-CN" sz="4000" dirty="0" smtClean="0">
              <a:blipFill>
                <a:blip r:embed="rId2"/>
                <a:stretch>
                  <a:fillRect/>
                </a:stretch>
              </a:blip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endParaRPr lang="en-US" altLang="en-US" sz="8000" b="1" dirty="0">
              <a:blipFill>
                <a:blip r:embed="rId2"/>
                <a:stretch>
                  <a:fillRect/>
                </a:stretch>
              </a:blipFill>
              <a:latin typeface="Calibri" panose="020F0502020204030204" charset="0"/>
              <a:ea typeface="Calibri" panose="020F0502020204030204" charset="0"/>
              <a:sym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109942" y="2285619"/>
            <a:ext cx="561372" cy="58477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charset="0"/>
              </a:rPr>
              <a:t>  </a:t>
            </a:r>
            <a:r>
              <a:rPr lang="en-US" altLang="zh-CN" sz="3200" dirty="0" smtClean="0">
                <a:blipFill>
                  <a:blip r:embed="rId2"/>
                  <a:stretch>
                    <a:fillRect/>
                  </a:stretch>
                </a:blipFill>
                <a:latin typeface="Calibri" panose="020F0502020204030204" charset="0"/>
              </a:rPr>
              <a:t>1.</a:t>
            </a:r>
            <a:endParaRPr lang="en-US" altLang="zh-CN" sz="2400" dirty="0" smtClean="0">
              <a:blipFill>
                <a:blip r:embed="rId2"/>
                <a:stretch>
                  <a:fillRect/>
                </a:stretch>
              </a:blipFill>
              <a:latin typeface="Calibri" panose="020F050202020403020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110292" y="3309023"/>
            <a:ext cx="678391" cy="5835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/>
              <a:t>  </a:t>
            </a:r>
            <a:r>
              <a:rPr lang="en-US" altLang="zh-CN" sz="3200" dirty="0" smtClean="0">
                <a:blipFill>
                  <a:blip r:embed="rId2"/>
                  <a:stretch>
                    <a:fillRect/>
                  </a:stretch>
                </a:blipFill>
                <a:latin typeface="Calibri" panose="020F0502020204030204" charset="0"/>
              </a:rPr>
              <a:t>2.</a:t>
            </a:r>
            <a:endParaRPr lang="en-US" altLang="zh-CN" sz="2400" dirty="0" smtClean="0">
              <a:blipFill>
                <a:blip r:embed="rId2"/>
                <a:stretch>
                  <a:fillRect/>
                </a:stretch>
              </a:blipFill>
              <a:latin typeface="Calibri" panose="020F050202020403020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243114" y="4278499"/>
            <a:ext cx="622286" cy="58477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charset="0"/>
              </a:rPr>
              <a:t>  </a:t>
            </a:r>
            <a:r>
              <a:rPr lang="en-US" altLang="zh-CN" sz="3200" dirty="0" smtClean="0">
                <a:blipFill>
                  <a:blip r:embed="rId2"/>
                  <a:stretch>
                    <a:fillRect/>
                  </a:stretch>
                </a:blipFill>
                <a:latin typeface="Calibri" panose="020F0502020204030204" charset="0"/>
              </a:rPr>
              <a:t>3.</a:t>
            </a:r>
            <a:endParaRPr lang="en-US" altLang="zh-CN" sz="2400" dirty="0" smtClean="0">
              <a:blipFill>
                <a:blip r:embed="rId2"/>
                <a:stretch>
                  <a:fillRect/>
                </a:stretch>
              </a:blipFill>
              <a:latin typeface="Calibri" panose="020F050202020403020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228687" y="5060944"/>
            <a:ext cx="651140" cy="58477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 </a:t>
            </a:r>
            <a:r>
              <a:rPr lang="en-US" altLang="zh-CN" sz="3200" dirty="0" smtClean="0">
                <a:blipFill>
                  <a:blip r:embed="rId2"/>
                  <a:stretch>
                    <a:fillRect/>
                  </a:stretch>
                </a:blipFill>
                <a:latin typeface="Calibri" panose="020F0502020204030204" charset="0"/>
              </a:rPr>
              <a:t>4.</a:t>
            </a:r>
            <a:endParaRPr lang="en-US" altLang="zh-CN" sz="2400" dirty="0" smtClean="0">
              <a:blipFill>
                <a:blip r:embed="rId2"/>
                <a:stretch>
                  <a:fillRect/>
                </a:stretch>
              </a:blipFill>
              <a:latin typeface="Calibri" panose="020F0502020204030204" charset="0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2847975" y="2282190"/>
            <a:ext cx="8890" cy="3363595"/>
          </a:xfrm>
          <a:prstGeom prst="line">
            <a:avLst/>
          </a:prstGeom>
          <a:ln>
            <a:solidFill>
              <a:srgbClr val="FEFE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6"/>
          <p:cNvSpPr>
            <a:spLocks noChangeArrowheads="1"/>
          </p:cNvSpPr>
          <p:nvPr/>
        </p:nvSpPr>
        <p:spPr bwMode="auto">
          <a:xfrm>
            <a:off x="2865120" y="2241550"/>
            <a:ext cx="7506335" cy="953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blipFill>
                  <a:blip r:embed="rId2"/>
                  <a:stretch>
                    <a:fillRect/>
                  </a:stretch>
                </a:blipFill>
                <a:latin typeface="Calibri" panose="020F0502020204030204" charset="0"/>
                <a:ea typeface="Calibri" panose="020F0502020204030204" charset="0"/>
                <a:sym typeface="Arial" panose="020B0604020202020204" pitchFamily="34" charset="0"/>
              </a:rPr>
              <a:t> looked up at websites that offers free web creation courses </a:t>
            </a:r>
            <a:r>
              <a:rPr lang="zh-CN" altLang="en-US" sz="2800" b="1" dirty="0" smtClean="0">
                <a:blipFill>
                  <a:blip r:embed="rId2"/>
                  <a:stretch>
                    <a:fillRect/>
                  </a:stretch>
                </a:blipFill>
                <a:latin typeface="Calibri" panose="020F0502020204030204" charset="0"/>
                <a:ea typeface="Calibri" panose="020F0502020204030204" charset="0"/>
                <a:sym typeface="Arial" panose="020B0604020202020204" pitchFamily="34" charset="0"/>
              </a:rPr>
              <a:t> </a:t>
            </a:r>
            <a:endParaRPr lang="en-US" altLang="en-US" sz="2800" b="1" dirty="0">
              <a:blipFill>
                <a:blip r:embed="rId2"/>
                <a:stretch>
                  <a:fillRect/>
                </a:stretch>
              </a:blipFill>
              <a:latin typeface="Calibri" panose="020F0502020204030204" charset="0"/>
              <a:ea typeface="Calibri" panose="020F0502020204030204" charset="0"/>
              <a:sym typeface="Arial" panose="020B0604020202020204" pitchFamily="34" charset="0"/>
            </a:endParaRPr>
          </a:p>
        </p:txBody>
      </p:sp>
      <p:sp>
        <p:nvSpPr>
          <p:cNvPr id="12" name="文本框 16"/>
          <p:cNvSpPr>
            <a:spLocks noChangeArrowheads="1"/>
          </p:cNvSpPr>
          <p:nvPr/>
        </p:nvSpPr>
        <p:spPr bwMode="auto">
          <a:xfrm>
            <a:off x="3002002" y="3441181"/>
            <a:ext cx="354012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b="1" dirty="0">
                <a:blipFill>
                  <a:blip r:embed="rId2"/>
                  <a:stretch>
                    <a:fillRect/>
                  </a:stretch>
                </a:blipFill>
                <a:latin typeface="Calibri" panose="020F0502020204030204" charset="0"/>
                <a:ea typeface="Calibri" panose="020F0502020204030204" charset="0"/>
                <a:sym typeface="Arial" panose="020B0604020202020204" pitchFamily="34" charset="0"/>
              </a:rPr>
              <a:t>I installed MS VS Code </a:t>
            </a:r>
            <a:endParaRPr lang="en-US" altLang="en-US" sz="2800" b="1" dirty="0">
              <a:blipFill>
                <a:blip r:embed="rId2"/>
                <a:stretch>
                  <a:fillRect/>
                </a:stretch>
              </a:blipFill>
              <a:latin typeface="Calibri" panose="020F0502020204030204" charset="0"/>
              <a:ea typeface="Calibri" panose="020F0502020204030204" charset="0"/>
              <a:sym typeface="Arial" panose="020B0604020202020204" pitchFamily="34" charset="0"/>
            </a:endParaRPr>
          </a:p>
        </p:txBody>
      </p:sp>
      <p:sp>
        <p:nvSpPr>
          <p:cNvPr id="13" name="文本框 16"/>
          <p:cNvSpPr>
            <a:spLocks noChangeArrowheads="1"/>
          </p:cNvSpPr>
          <p:nvPr/>
        </p:nvSpPr>
        <p:spPr bwMode="auto">
          <a:xfrm>
            <a:off x="3058517" y="3963264"/>
            <a:ext cx="736155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blipFill>
                  <a:blip r:embed="rId2"/>
                  <a:stretch>
                    <a:fillRect/>
                  </a:stretch>
                </a:blipFill>
                <a:latin typeface="Calibri" panose="020F0502020204030204" charset="0"/>
                <a:ea typeface="Calibri" panose="020F0502020204030204" charset="0"/>
                <a:sym typeface="Arial" panose="020B0604020202020204" pitchFamily="34" charset="0"/>
              </a:rPr>
              <a:t>A</a:t>
            </a:r>
            <a:r>
              <a:rPr lang="en-US" altLang="zh-CN" sz="2800" b="1" dirty="0" smtClean="0">
                <a:blipFill>
                  <a:blip r:embed="rId2"/>
                  <a:stretch>
                    <a:fillRect/>
                  </a:stretch>
                </a:blipFill>
                <a:latin typeface="Calibri" panose="020F0502020204030204" charset="0"/>
                <a:ea typeface="Calibri" panose="020F0502020204030204" charset="0"/>
                <a:sym typeface="Arial" panose="020B0604020202020204" pitchFamily="34" charset="0"/>
              </a:rPr>
              <a:t>nd install its add ons like CSS and html support.</a:t>
            </a:r>
            <a:endParaRPr lang="en-US" altLang="zh-CN" sz="2800" b="1" dirty="0" smtClean="0">
              <a:blipFill>
                <a:blip r:embed="rId2"/>
                <a:stretch>
                  <a:fillRect/>
                </a:stretch>
              </a:blipFill>
              <a:latin typeface="Calibri" panose="020F0502020204030204" charset="0"/>
              <a:ea typeface="Calibri" panose="020F0502020204030204" charset="0"/>
              <a:sym typeface="Arial" panose="020B0604020202020204" pitchFamily="34" charset="0"/>
            </a:endParaRPr>
          </a:p>
        </p:txBody>
      </p:sp>
      <p:sp>
        <p:nvSpPr>
          <p:cNvPr id="14" name="文本框 16"/>
          <p:cNvSpPr>
            <a:spLocks noChangeArrowheads="1"/>
          </p:cNvSpPr>
          <p:nvPr/>
        </p:nvSpPr>
        <p:spPr bwMode="auto">
          <a:xfrm>
            <a:off x="3011527" y="5123522"/>
            <a:ext cx="777113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b="1" dirty="0">
                <a:blipFill>
                  <a:blip r:embed="rId2"/>
                  <a:stretch>
                    <a:fillRect/>
                  </a:stretch>
                </a:blipFill>
                <a:latin typeface="Calibri" panose="020F0502020204030204" charset="0"/>
                <a:ea typeface="Calibri" panose="020F0502020204030204" charset="0"/>
                <a:sym typeface="Arial" panose="020B0604020202020204" pitchFamily="34" charset="0"/>
              </a:rPr>
              <a:t>and tried it running on a browser which is MS Edge.</a:t>
            </a:r>
            <a:endParaRPr lang="en-US" altLang="en-US" sz="2800" b="1" dirty="0">
              <a:blipFill>
                <a:blip r:embed="rId2"/>
                <a:stretch>
                  <a:fillRect/>
                </a:stretch>
              </a:blipFill>
              <a:latin typeface="Calibri" panose="020F0502020204030204" charset="0"/>
              <a:ea typeface="Calibri" panose="020F0502020204030204" charset="0"/>
              <a:sym typeface="Arial" panose="020B0604020202020204" pitchFamily="34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8625205" y="272034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239731" y="2715050"/>
            <a:ext cx="7448550" cy="1861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1500" b="1" dirty="0" smtClean="0">
                <a:blipFill>
                  <a:blip r:embed="rId2"/>
                  <a:stretch>
                    <a:fillRect/>
                  </a:stretch>
                </a:blipFill>
                <a:latin typeface="Calibri" panose="020F0502020204030204" charset="0"/>
                <a:ea typeface="Calibri" panose="020F0502020204030204" charset="0"/>
              </a:rPr>
              <a:t>THANK YOU</a:t>
            </a:r>
            <a:endParaRPr lang="en-US" altLang="zh-CN" sz="11500" b="1" dirty="0" smtClean="0">
              <a:blipFill>
                <a:blip r:embed="rId2"/>
                <a:stretch>
                  <a:fillRect/>
                </a:stretch>
              </a:blipFill>
              <a:latin typeface="Calibri" panose="020F0502020204030204" charset="0"/>
              <a:ea typeface="Calibri" panose="020F050202020403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Arial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Arial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Arial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Arial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Arial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Arial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244</Words>
  <Application>WPS Presentation</Application>
  <PresentationFormat>宽屏</PresentationFormat>
  <Paragraphs>23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Arial</vt:lpstr>
      <vt:lpstr>SimSun</vt:lpstr>
      <vt:lpstr>Wingdings</vt:lpstr>
      <vt:lpstr>Calibri</vt:lpstr>
      <vt:lpstr>Microsoft YaHei</vt:lpstr>
      <vt:lpstr>Arial Unicode MS</vt:lpstr>
      <vt:lpstr>Calibri Light</vt:lpstr>
      <vt:lpstr>Office 主题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PC</dc:creator>
  <cp:lastModifiedBy>jessie</cp:lastModifiedBy>
  <cp:revision>213</cp:revision>
  <dcterms:created xsi:type="dcterms:W3CDTF">2015-12-13T09:05:00Z</dcterms:created>
  <dcterms:modified xsi:type="dcterms:W3CDTF">2023-05-26T13:51:17Z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1033-11.2.0.11537</vt:lpwstr>
  </property>
  <property fmtid="{D5CDD505-2E9C-101B-9397-08002B2CF9AE}" pid="3" name="ICV">
    <vt:lpwstr>B4D2F627BA1240ADACF349A9BA1BE2BB</vt:lpwstr>
  </property>
</Properties>
</file>