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0" r:id="rId3"/>
    <p:sldId id="261" r:id="rId4"/>
    <p:sldId id="263" r:id="rId5"/>
    <p:sldId id="258" r:id="rId6"/>
    <p:sldId id="262" r:id="rId7"/>
    <p:sldId id="259" r:id="rId8"/>
    <p:sldId id="264"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751"/>
    <a:srgbClr val="030708"/>
    <a:srgbClr val="030303"/>
    <a:srgbClr val="F9EED2"/>
    <a:srgbClr val="835D2E"/>
    <a:srgbClr val="221911"/>
    <a:srgbClr val="2828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314719-0E71-4698-8C23-E35869B206CD}" v="1" dt="2022-02-21T18:52:41.8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JOSE IBARRA" userId="bf24e59b0a992481" providerId="LiveId" clId="{7D314719-0E71-4698-8C23-E35869B206CD}"/>
    <pc:docChg chg="addSld delSld modSld sldOrd">
      <pc:chgData name="JUAN JOSE IBARRA" userId="bf24e59b0a992481" providerId="LiveId" clId="{7D314719-0E71-4698-8C23-E35869B206CD}" dt="2022-02-21T18:53:01.087" v="5"/>
      <pc:docMkLst>
        <pc:docMk/>
      </pc:docMkLst>
      <pc:sldChg chg="del">
        <pc:chgData name="JUAN JOSE IBARRA" userId="bf24e59b0a992481" providerId="LiveId" clId="{7D314719-0E71-4698-8C23-E35869B206CD}" dt="2022-02-21T18:52:45.981" v="3" actId="47"/>
        <pc:sldMkLst>
          <pc:docMk/>
          <pc:sldMk cId="1096597413" sldId="256"/>
        </pc:sldMkLst>
      </pc:sldChg>
      <pc:sldChg chg="ord">
        <pc:chgData name="JUAN JOSE IBARRA" userId="bf24e59b0a992481" providerId="LiveId" clId="{7D314719-0E71-4698-8C23-E35869B206CD}" dt="2022-02-21T18:53:01.087" v="5"/>
        <pc:sldMkLst>
          <pc:docMk/>
          <pc:sldMk cId="1631847272" sldId="263"/>
        </pc:sldMkLst>
      </pc:sldChg>
      <pc:sldChg chg="add ord">
        <pc:chgData name="JUAN JOSE IBARRA" userId="bf24e59b0a992481" providerId="LiveId" clId="{7D314719-0E71-4698-8C23-E35869B206CD}" dt="2022-02-21T18:52:44.301" v="2"/>
        <pc:sldMkLst>
          <pc:docMk/>
          <pc:sldMk cId="3679974320"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21/02/2022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77264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21/02/2022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43473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21/02/2022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190504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2EA419E-BB00-4678-9820-84144A3F6F44}" type="datetimeFigureOut">
              <a:rPr lang="es-CO" smtClean="0"/>
              <a:t>21/02/2022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49155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2EA419E-BB00-4678-9820-84144A3F6F44}" type="datetimeFigureOut">
              <a:rPr lang="es-CO" smtClean="0"/>
              <a:t>21/02/2022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37780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12EA419E-BB00-4678-9820-84144A3F6F44}" type="datetimeFigureOut">
              <a:rPr lang="es-CO" smtClean="0"/>
              <a:t>21/02/2022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141564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2EA419E-BB00-4678-9820-84144A3F6F44}" type="datetimeFigureOut">
              <a:rPr lang="es-CO" smtClean="0"/>
              <a:t>21/02/2022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224357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2EA419E-BB00-4678-9820-84144A3F6F44}" type="datetimeFigureOut">
              <a:rPr lang="es-CO" smtClean="0"/>
              <a:t>21/02/2022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259412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EA419E-BB00-4678-9820-84144A3F6F44}" type="datetimeFigureOut">
              <a:rPr lang="es-CO" smtClean="0"/>
              <a:t>21/02/2022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98096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2EA419E-BB00-4678-9820-84144A3F6F44}" type="datetimeFigureOut">
              <a:rPr lang="es-CO" smtClean="0"/>
              <a:t>21/02/2022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217136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2EA419E-BB00-4678-9820-84144A3F6F44}" type="datetimeFigureOut">
              <a:rPr lang="es-CO" smtClean="0"/>
              <a:t>21/02/2022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9D4CF8A-C3A2-4443-B7B1-7480CDC71A43}" type="slidenum">
              <a:rPr lang="es-CO" smtClean="0"/>
              <a:t>‹Nº›</a:t>
            </a:fld>
            <a:endParaRPr lang="es-CO"/>
          </a:p>
        </p:txBody>
      </p:sp>
    </p:spTree>
    <p:extLst>
      <p:ext uri="{BB962C8B-B14F-4D97-AF65-F5344CB8AC3E}">
        <p14:creationId xmlns:p14="http://schemas.microsoft.com/office/powerpoint/2010/main" val="339526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A419E-BB00-4678-9820-84144A3F6F44}" type="datetimeFigureOut">
              <a:rPr lang="es-CO" smtClean="0"/>
              <a:t>21/02/2022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4CF8A-C3A2-4443-B7B1-7480CDC71A43}" type="slidenum">
              <a:rPr lang="es-CO" smtClean="0"/>
              <a:t>‹Nº›</a:t>
            </a:fld>
            <a:endParaRPr lang="es-CO"/>
          </a:p>
        </p:txBody>
      </p:sp>
    </p:spTree>
    <p:extLst>
      <p:ext uri="{BB962C8B-B14F-4D97-AF65-F5344CB8AC3E}">
        <p14:creationId xmlns:p14="http://schemas.microsoft.com/office/powerpoint/2010/main" val="2012398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t="7870" b="7870"/>
          <a:stretch/>
        </p:blipFill>
        <p:spPr bwMode="auto">
          <a:xfrm flipH="1">
            <a:off x="0" y="1"/>
            <a:ext cx="12192000" cy="6836228"/>
          </a:xfrm>
          <a:prstGeom prst="rect">
            <a:avLst/>
          </a:prstGeom>
          <a:noFill/>
          <a:extLst>
            <a:ext uri="{909E8E84-426E-40DD-AFC4-6F175D3DCCD1}">
              <a14:hiddenFill xmlns:a14="http://schemas.microsoft.com/office/drawing/2010/main">
                <a:solidFill>
                  <a:srgbClr val="FFFFFF"/>
                </a:solidFill>
              </a14:hiddenFill>
            </a:ext>
          </a:extLst>
        </p:spPr>
      </p:pic>
      <p:sp>
        <p:nvSpPr>
          <p:cNvPr id="5" name="Redondear rectángulo de esquina del mismo lado 4"/>
          <p:cNvSpPr/>
          <p:nvPr/>
        </p:nvSpPr>
        <p:spPr>
          <a:xfrm rot="10800000">
            <a:off x="-159656" y="-140004"/>
            <a:ext cx="8555999" cy="3947884"/>
          </a:xfrm>
          <a:custGeom>
            <a:avLst/>
            <a:gdLst>
              <a:gd name="connsiteX0" fmla="*/ 2104572 w 10682516"/>
              <a:gd name="connsiteY0" fmla="*/ 0 h 4209143"/>
              <a:gd name="connsiteX1" fmla="*/ 8577945 w 10682516"/>
              <a:gd name="connsiteY1" fmla="*/ 0 h 4209143"/>
              <a:gd name="connsiteX2" fmla="*/ 10682517 w 10682516"/>
              <a:gd name="connsiteY2" fmla="*/ 2104572 h 4209143"/>
              <a:gd name="connsiteX3" fmla="*/ 10682516 w 10682516"/>
              <a:gd name="connsiteY3" fmla="*/ 4209143 h 4209143"/>
              <a:gd name="connsiteX4" fmla="*/ 10682516 w 10682516"/>
              <a:gd name="connsiteY4" fmla="*/ 4209143 h 4209143"/>
              <a:gd name="connsiteX5" fmla="*/ 0 w 10682516"/>
              <a:gd name="connsiteY5" fmla="*/ 4209143 h 4209143"/>
              <a:gd name="connsiteX6" fmla="*/ 0 w 10682516"/>
              <a:gd name="connsiteY6" fmla="*/ 4209143 h 4209143"/>
              <a:gd name="connsiteX7" fmla="*/ 0 w 10682516"/>
              <a:gd name="connsiteY7" fmla="*/ 2104572 h 4209143"/>
              <a:gd name="connsiteX8" fmla="*/ 2104572 w 10682516"/>
              <a:gd name="connsiteY8" fmla="*/ 0 h 4209143"/>
              <a:gd name="connsiteX0" fmla="*/ 2104572 w 10682517"/>
              <a:gd name="connsiteY0" fmla="*/ 0 h 4223657"/>
              <a:gd name="connsiteX1" fmla="*/ 8577945 w 10682517"/>
              <a:gd name="connsiteY1" fmla="*/ 0 h 4223657"/>
              <a:gd name="connsiteX2" fmla="*/ 10682517 w 10682517"/>
              <a:gd name="connsiteY2" fmla="*/ 2104572 h 4223657"/>
              <a:gd name="connsiteX3" fmla="*/ 10682516 w 10682517"/>
              <a:gd name="connsiteY3" fmla="*/ 4209143 h 4223657"/>
              <a:gd name="connsiteX4" fmla="*/ 8984345 w 10682517"/>
              <a:gd name="connsiteY4" fmla="*/ 4223657 h 4223657"/>
              <a:gd name="connsiteX5" fmla="*/ 0 w 10682517"/>
              <a:gd name="connsiteY5" fmla="*/ 4209143 h 4223657"/>
              <a:gd name="connsiteX6" fmla="*/ 0 w 10682517"/>
              <a:gd name="connsiteY6" fmla="*/ 4209143 h 4223657"/>
              <a:gd name="connsiteX7" fmla="*/ 0 w 10682517"/>
              <a:gd name="connsiteY7" fmla="*/ 2104572 h 4223657"/>
              <a:gd name="connsiteX8" fmla="*/ 2104572 w 10682517"/>
              <a:gd name="connsiteY8" fmla="*/ 0 h 4223657"/>
              <a:gd name="connsiteX0" fmla="*/ 2104572 w 10682517"/>
              <a:gd name="connsiteY0" fmla="*/ 0 h 4209143"/>
              <a:gd name="connsiteX1" fmla="*/ 8577945 w 10682517"/>
              <a:gd name="connsiteY1" fmla="*/ 0 h 4209143"/>
              <a:gd name="connsiteX2" fmla="*/ 10682517 w 10682517"/>
              <a:gd name="connsiteY2" fmla="*/ 2104572 h 4209143"/>
              <a:gd name="connsiteX3" fmla="*/ 10682516 w 10682517"/>
              <a:gd name="connsiteY3" fmla="*/ 4209143 h 4209143"/>
              <a:gd name="connsiteX4" fmla="*/ 9085945 w 10682517"/>
              <a:gd name="connsiteY4" fmla="*/ 3730171 h 4209143"/>
              <a:gd name="connsiteX5" fmla="*/ 0 w 10682517"/>
              <a:gd name="connsiteY5" fmla="*/ 4209143 h 4209143"/>
              <a:gd name="connsiteX6" fmla="*/ 0 w 10682517"/>
              <a:gd name="connsiteY6" fmla="*/ 4209143 h 4209143"/>
              <a:gd name="connsiteX7" fmla="*/ 0 w 10682517"/>
              <a:gd name="connsiteY7" fmla="*/ 2104572 h 4209143"/>
              <a:gd name="connsiteX8" fmla="*/ 2104572 w 10682517"/>
              <a:gd name="connsiteY8" fmla="*/ 0 h 4209143"/>
              <a:gd name="connsiteX0" fmla="*/ 2104572 w 10682517"/>
              <a:gd name="connsiteY0" fmla="*/ 0 h 4397828"/>
              <a:gd name="connsiteX1" fmla="*/ 8577945 w 10682517"/>
              <a:gd name="connsiteY1" fmla="*/ 0 h 4397828"/>
              <a:gd name="connsiteX2" fmla="*/ 10682517 w 10682517"/>
              <a:gd name="connsiteY2" fmla="*/ 2104572 h 4397828"/>
              <a:gd name="connsiteX3" fmla="*/ 10682516 w 10682517"/>
              <a:gd name="connsiteY3" fmla="*/ 4209143 h 4397828"/>
              <a:gd name="connsiteX4" fmla="*/ 9173031 w 10682517"/>
              <a:gd name="connsiteY4" fmla="*/ 4397828 h 4397828"/>
              <a:gd name="connsiteX5" fmla="*/ 0 w 10682517"/>
              <a:gd name="connsiteY5" fmla="*/ 4209143 h 4397828"/>
              <a:gd name="connsiteX6" fmla="*/ 0 w 10682517"/>
              <a:gd name="connsiteY6" fmla="*/ 4209143 h 4397828"/>
              <a:gd name="connsiteX7" fmla="*/ 0 w 10682517"/>
              <a:gd name="connsiteY7" fmla="*/ 2104572 h 4397828"/>
              <a:gd name="connsiteX8" fmla="*/ 2104572 w 10682517"/>
              <a:gd name="connsiteY8" fmla="*/ 0 h 4397828"/>
              <a:gd name="connsiteX0" fmla="*/ 2104572 w 10682516"/>
              <a:gd name="connsiteY0" fmla="*/ 0 h 4397828"/>
              <a:gd name="connsiteX1" fmla="*/ 8577945 w 10682516"/>
              <a:gd name="connsiteY1" fmla="*/ 0 h 4397828"/>
              <a:gd name="connsiteX2" fmla="*/ 10682516 w 10682516"/>
              <a:gd name="connsiteY2" fmla="*/ 4209143 h 4397828"/>
              <a:gd name="connsiteX3" fmla="*/ 9173031 w 10682516"/>
              <a:gd name="connsiteY3" fmla="*/ 4397828 h 4397828"/>
              <a:gd name="connsiteX4" fmla="*/ 0 w 10682516"/>
              <a:gd name="connsiteY4" fmla="*/ 4209143 h 4397828"/>
              <a:gd name="connsiteX5" fmla="*/ 0 w 10682516"/>
              <a:gd name="connsiteY5" fmla="*/ 4209143 h 4397828"/>
              <a:gd name="connsiteX6" fmla="*/ 0 w 10682516"/>
              <a:gd name="connsiteY6" fmla="*/ 2104572 h 4397828"/>
              <a:gd name="connsiteX7" fmla="*/ 2104572 w 10682516"/>
              <a:gd name="connsiteY7" fmla="*/ 0 h 4397828"/>
              <a:gd name="connsiteX0" fmla="*/ 2104572 w 10682516"/>
              <a:gd name="connsiteY0" fmla="*/ 0 h 4397828"/>
              <a:gd name="connsiteX1" fmla="*/ 10682516 w 10682516"/>
              <a:gd name="connsiteY1" fmla="*/ 4209143 h 4397828"/>
              <a:gd name="connsiteX2" fmla="*/ 9173031 w 10682516"/>
              <a:gd name="connsiteY2" fmla="*/ 4397828 h 4397828"/>
              <a:gd name="connsiteX3" fmla="*/ 0 w 10682516"/>
              <a:gd name="connsiteY3" fmla="*/ 4209143 h 4397828"/>
              <a:gd name="connsiteX4" fmla="*/ 0 w 10682516"/>
              <a:gd name="connsiteY4" fmla="*/ 4209143 h 4397828"/>
              <a:gd name="connsiteX5" fmla="*/ 0 w 10682516"/>
              <a:gd name="connsiteY5" fmla="*/ 2104572 h 4397828"/>
              <a:gd name="connsiteX6" fmla="*/ 2104572 w 10682516"/>
              <a:gd name="connsiteY6" fmla="*/ 0 h 4397828"/>
              <a:gd name="connsiteX0" fmla="*/ 2104572 w 9216573"/>
              <a:gd name="connsiteY0" fmla="*/ 29028 h 4426856"/>
              <a:gd name="connsiteX1" fmla="*/ 9216573 w 9216573"/>
              <a:gd name="connsiteY1" fmla="*/ 0 h 4426856"/>
              <a:gd name="connsiteX2" fmla="*/ 9173031 w 9216573"/>
              <a:gd name="connsiteY2" fmla="*/ 4426856 h 4426856"/>
              <a:gd name="connsiteX3" fmla="*/ 0 w 9216573"/>
              <a:gd name="connsiteY3" fmla="*/ 4238171 h 4426856"/>
              <a:gd name="connsiteX4" fmla="*/ 0 w 9216573"/>
              <a:gd name="connsiteY4" fmla="*/ 4238171 h 4426856"/>
              <a:gd name="connsiteX5" fmla="*/ 0 w 9216573"/>
              <a:gd name="connsiteY5" fmla="*/ 2133600 h 4426856"/>
              <a:gd name="connsiteX6" fmla="*/ 2104572 w 9216573"/>
              <a:gd name="connsiteY6" fmla="*/ 29028 h 4426856"/>
              <a:gd name="connsiteX0" fmla="*/ 2104572 w 9216574"/>
              <a:gd name="connsiteY0" fmla="*/ 29028 h 4339770"/>
              <a:gd name="connsiteX1" fmla="*/ 9216573 w 9216574"/>
              <a:gd name="connsiteY1" fmla="*/ 0 h 4339770"/>
              <a:gd name="connsiteX2" fmla="*/ 9216574 w 9216574"/>
              <a:gd name="connsiteY2" fmla="*/ 4339770 h 4339770"/>
              <a:gd name="connsiteX3" fmla="*/ 0 w 9216574"/>
              <a:gd name="connsiteY3" fmla="*/ 4238171 h 4339770"/>
              <a:gd name="connsiteX4" fmla="*/ 0 w 9216574"/>
              <a:gd name="connsiteY4" fmla="*/ 4238171 h 4339770"/>
              <a:gd name="connsiteX5" fmla="*/ 0 w 9216574"/>
              <a:gd name="connsiteY5" fmla="*/ 2133600 h 4339770"/>
              <a:gd name="connsiteX6" fmla="*/ 2104572 w 9216574"/>
              <a:gd name="connsiteY6" fmla="*/ 29028 h 4339770"/>
              <a:gd name="connsiteX0" fmla="*/ 2104572 w 9216574"/>
              <a:gd name="connsiteY0" fmla="*/ 29028 h 4296227"/>
              <a:gd name="connsiteX1" fmla="*/ 9216573 w 9216574"/>
              <a:gd name="connsiteY1" fmla="*/ 0 h 4296227"/>
              <a:gd name="connsiteX2" fmla="*/ 9216574 w 9216574"/>
              <a:gd name="connsiteY2" fmla="*/ 4296227 h 4296227"/>
              <a:gd name="connsiteX3" fmla="*/ 0 w 9216574"/>
              <a:gd name="connsiteY3" fmla="*/ 4238171 h 4296227"/>
              <a:gd name="connsiteX4" fmla="*/ 0 w 9216574"/>
              <a:gd name="connsiteY4" fmla="*/ 4238171 h 4296227"/>
              <a:gd name="connsiteX5" fmla="*/ 0 w 9216574"/>
              <a:gd name="connsiteY5" fmla="*/ 2133600 h 4296227"/>
              <a:gd name="connsiteX6" fmla="*/ 2104572 w 9216574"/>
              <a:gd name="connsiteY6" fmla="*/ 29028 h 4296227"/>
              <a:gd name="connsiteX0" fmla="*/ 2104572 w 9216574"/>
              <a:gd name="connsiteY0" fmla="*/ 29028 h 4238171"/>
              <a:gd name="connsiteX1" fmla="*/ 9216573 w 9216574"/>
              <a:gd name="connsiteY1" fmla="*/ 0 h 4238171"/>
              <a:gd name="connsiteX2" fmla="*/ 9216574 w 9216574"/>
              <a:gd name="connsiteY2" fmla="*/ 4194627 h 4238171"/>
              <a:gd name="connsiteX3" fmla="*/ 0 w 9216574"/>
              <a:gd name="connsiteY3" fmla="*/ 4238171 h 4238171"/>
              <a:gd name="connsiteX4" fmla="*/ 0 w 9216574"/>
              <a:gd name="connsiteY4" fmla="*/ 4238171 h 4238171"/>
              <a:gd name="connsiteX5" fmla="*/ 0 w 9216574"/>
              <a:gd name="connsiteY5" fmla="*/ 2133600 h 4238171"/>
              <a:gd name="connsiteX6" fmla="*/ 2104572 w 9216574"/>
              <a:gd name="connsiteY6" fmla="*/ 29028 h 4238171"/>
              <a:gd name="connsiteX0" fmla="*/ 2104572 w 9231088"/>
              <a:gd name="connsiteY0" fmla="*/ 29028 h 4267198"/>
              <a:gd name="connsiteX1" fmla="*/ 9216573 w 9231088"/>
              <a:gd name="connsiteY1" fmla="*/ 0 h 4267198"/>
              <a:gd name="connsiteX2" fmla="*/ 9231088 w 9231088"/>
              <a:gd name="connsiteY2" fmla="*/ 4267198 h 4267198"/>
              <a:gd name="connsiteX3" fmla="*/ 0 w 9231088"/>
              <a:gd name="connsiteY3" fmla="*/ 4238171 h 4267198"/>
              <a:gd name="connsiteX4" fmla="*/ 0 w 9231088"/>
              <a:gd name="connsiteY4" fmla="*/ 4238171 h 4267198"/>
              <a:gd name="connsiteX5" fmla="*/ 0 w 9231088"/>
              <a:gd name="connsiteY5" fmla="*/ 2133600 h 4267198"/>
              <a:gd name="connsiteX6" fmla="*/ 2104572 w 9231088"/>
              <a:gd name="connsiteY6" fmla="*/ 29028 h 4267198"/>
              <a:gd name="connsiteX0" fmla="*/ 2104572 w 9231088"/>
              <a:gd name="connsiteY0" fmla="*/ 29028 h 4267198"/>
              <a:gd name="connsiteX1" fmla="*/ 9216573 w 9231088"/>
              <a:gd name="connsiteY1" fmla="*/ 0 h 4267198"/>
              <a:gd name="connsiteX2" fmla="*/ 9231088 w 9231088"/>
              <a:gd name="connsiteY2" fmla="*/ 4267198 h 4267198"/>
              <a:gd name="connsiteX3" fmla="*/ 0 w 9231088"/>
              <a:gd name="connsiteY3" fmla="*/ 4238171 h 4267198"/>
              <a:gd name="connsiteX4" fmla="*/ 0 w 9231088"/>
              <a:gd name="connsiteY4" fmla="*/ 4238171 h 4267198"/>
              <a:gd name="connsiteX5" fmla="*/ 0 w 9231088"/>
              <a:gd name="connsiteY5" fmla="*/ 2133600 h 4267198"/>
              <a:gd name="connsiteX6" fmla="*/ 2104572 w 9231088"/>
              <a:gd name="connsiteY6" fmla="*/ 29028 h 4267198"/>
              <a:gd name="connsiteX0" fmla="*/ 2104572 w 9245602"/>
              <a:gd name="connsiteY0" fmla="*/ 29028 h 4252684"/>
              <a:gd name="connsiteX1" fmla="*/ 9216573 w 9245602"/>
              <a:gd name="connsiteY1" fmla="*/ 0 h 4252684"/>
              <a:gd name="connsiteX2" fmla="*/ 9245602 w 9245602"/>
              <a:gd name="connsiteY2" fmla="*/ 4252684 h 4252684"/>
              <a:gd name="connsiteX3" fmla="*/ 0 w 9245602"/>
              <a:gd name="connsiteY3" fmla="*/ 4238171 h 4252684"/>
              <a:gd name="connsiteX4" fmla="*/ 0 w 9245602"/>
              <a:gd name="connsiteY4" fmla="*/ 4238171 h 4252684"/>
              <a:gd name="connsiteX5" fmla="*/ 0 w 9245602"/>
              <a:gd name="connsiteY5" fmla="*/ 2133600 h 4252684"/>
              <a:gd name="connsiteX6" fmla="*/ 2104572 w 9245602"/>
              <a:gd name="connsiteY6" fmla="*/ 29028 h 4252684"/>
              <a:gd name="connsiteX0" fmla="*/ 2104572 w 9216573"/>
              <a:gd name="connsiteY0" fmla="*/ 29028 h 4252684"/>
              <a:gd name="connsiteX1" fmla="*/ 9216573 w 9216573"/>
              <a:gd name="connsiteY1" fmla="*/ 0 h 4252684"/>
              <a:gd name="connsiteX2" fmla="*/ 9202059 w 9216573"/>
              <a:gd name="connsiteY2" fmla="*/ 4252684 h 4252684"/>
              <a:gd name="connsiteX3" fmla="*/ 0 w 9216573"/>
              <a:gd name="connsiteY3" fmla="*/ 4238171 h 4252684"/>
              <a:gd name="connsiteX4" fmla="*/ 0 w 9216573"/>
              <a:gd name="connsiteY4" fmla="*/ 4238171 h 4252684"/>
              <a:gd name="connsiteX5" fmla="*/ 0 w 9216573"/>
              <a:gd name="connsiteY5" fmla="*/ 2133600 h 4252684"/>
              <a:gd name="connsiteX6" fmla="*/ 2104572 w 9216573"/>
              <a:gd name="connsiteY6" fmla="*/ 29028 h 425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6573" h="4252684">
                <a:moveTo>
                  <a:pt x="2104572" y="29028"/>
                </a:moveTo>
                <a:lnTo>
                  <a:pt x="9216573" y="0"/>
                </a:lnTo>
                <a:cubicBezTo>
                  <a:pt x="9216573" y="1446590"/>
                  <a:pt x="9202059" y="2806094"/>
                  <a:pt x="9202059" y="4252684"/>
                </a:cubicBezTo>
                <a:lnTo>
                  <a:pt x="0" y="4238171"/>
                </a:lnTo>
                <a:lnTo>
                  <a:pt x="0" y="4238171"/>
                </a:lnTo>
                <a:lnTo>
                  <a:pt x="0" y="2133600"/>
                </a:lnTo>
                <a:cubicBezTo>
                  <a:pt x="0" y="971277"/>
                  <a:pt x="942249" y="29028"/>
                  <a:pt x="2104572" y="29028"/>
                </a:cubicBezTo>
                <a:close/>
              </a:path>
            </a:pathLst>
          </a:cu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CuadroTexto 5"/>
          <p:cNvSpPr txBox="1"/>
          <p:nvPr/>
        </p:nvSpPr>
        <p:spPr>
          <a:xfrm>
            <a:off x="290286" y="595086"/>
            <a:ext cx="984068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200" b="1" i="0" u="none" strike="noStrike" kern="1200" cap="none" spc="0" normalizeH="0" baseline="0" noProof="0" dirty="0">
                <a:ln>
                  <a:noFill/>
                </a:ln>
                <a:solidFill>
                  <a:prstClr val="black"/>
                </a:solidFill>
                <a:effectLst/>
                <a:uLnTx/>
                <a:uFillTx/>
                <a:latin typeface="Bahnschrift Condensed" panose="020B0502040204020203" pitchFamily="34" charset="0"/>
                <a:ea typeface="+mn-ea"/>
                <a:cs typeface="+mn-cs"/>
              </a:rPr>
              <a:t>LÓGICA DE</a:t>
            </a:r>
            <a:endParaRPr kumimoji="0" lang="es-CO" sz="7200" b="1" i="0" u="none" strike="noStrike" kern="1200" cap="none" spc="0" normalizeH="0" baseline="0" noProof="0" dirty="0">
              <a:ln>
                <a:noFill/>
              </a:ln>
              <a:solidFill>
                <a:prstClr val="black"/>
              </a:solidFill>
              <a:effectLst/>
              <a:uLnTx/>
              <a:uFillTx/>
              <a:latin typeface="Bahnschrift Condensed" panose="020B0502040204020203" pitchFamily="34" charset="0"/>
              <a:ea typeface="+mn-ea"/>
              <a:cs typeface="+mn-cs"/>
            </a:endParaRPr>
          </a:p>
        </p:txBody>
      </p:sp>
      <p:sp>
        <p:nvSpPr>
          <p:cNvPr id="9" name="CuadroTexto 8"/>
          <p:cNvSpPr txBox="1"/>
          <p:nvPr/>
        </p:nvSpPr>
        <p:spPr>
          <a:xfrm>
            <a:off x="290286" y="2261675"/>
            <a:ext cx="984068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400" b="1" i="0" u="none" strike="noStrike" kern="1200" cap="none" spc="0" normalizeH="0" baseline="0" noProof="0" dirty="0">
                <a:ln>
                  <a:noFill/>
                </a:ln>
                <a:solidFill>
                  <a:srgbClr val="70AD47">
                    <a:lumMod val="75000"/>
                  </a:srgbClr>
                </a:solidFill>
                <a:effectLst/>
                <a:uLnTx/>
                <a:uFillTx/>
                <a:latin typeface="Bahnschrift Condensed" panose="020B0502040204020203" pitchFamily="34" charset="0"/>
                <a:ea typeface="+mn-ea"/>
                <a:cs typeface="+mn-cs"/>
              </a:rPr>
              <a:t>PASCUAL BRAVO</a:t>
            </a:r>
            <a:endParaRPr kumimoji="0" lang="es-CO" sz="4400" b="1" i="0" u="none" strike="noStrike" kern="1200" cap="none" spc="0" normalizeH="0" baseline="0" noProof="0" dirty="0">
              <a:ln>
                <a:noFill/>
              </a:ln>
              <a:solidFill>
                <a:srgbClr val="70AD47">
                  <a:lumMod val="75000"/>
                </a:srgbClr>
              </a:solidFill>
              <a:effectLst/>
              <a:uLnTx/>
              <a:uFillTx/>
              <a:latin typeface="Bahnschrift Condensed" panose="020B0502040204020203" pitchFamily="34" charset="0"/>
              <a:ea typeface="+mn-ea"/>
              <a:cs typeface="+mn-cs"/>
            </a:endParaRPr>
          </a:p>
        </p:txBody>
      </p:sp>
      <p:sp>
        <p:nvSpPr>
          <p:cNvPr id="10" name="CuadroTexto 9"/>
          <p:cNvSpPr txBox="1"/>
          <p:nvPr/>
        </p:nvSpPr>
        <p:spPr>
          <a:xfrm>
            <a:off x="290286" y="2764486"/>
            <a:ext cx="984068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solidFill>
                <a:effectLst/>
                <a:uLnTx/>
                <a:uFillTx/>
                <a:latin typeface="Bahnschrift Condensed" panose="020B0502040204020203" pitchFamily="34" charset="0"/>
                <a:ea typeface="+mn-ea"/>
                <a:cs typeface="+mn-cs"/>
              </a:rPr>
              <a:t>2022 - 1</a:t>
            </a:r>
            <a:endParaRPr kumimoji="0" lang="es-CO" sz="3200" b="1" i="0" u="none" strike="noStrike" kern="1200" cap="none" spc="0" normalizeH="0" baseline="0" noProof="0" dirty="0">
              <a:ln>
                <a:noFill/>
              </a:ln>
              <a:solidFill>
                <a:srgbClr val="70AD47">
                  <a:lumMod val="75000"/>
                </a:srgbClr>
              </a:solidFill>
              <a:effectLst/>
              <a:uLnTx/>
              <a:uFillTx/>
              <a:latin typeface="Bahnschrift Condensed" panose="020B0502040204020203" pitchFamily="34" charset="0"/>
              <a:ea typeface="+mn-ea"/>
              <a:cs typeface="+mn-cs"/>
            </a:endParaRPr>
          </a:p>
        </p:txBody>
      </p:sp>
      <p:sp>
        <p:nvSpPr>
          <p:cNvPr id="7" name="Rectángulo 6"/>
          <p:cNvSpPr/>
          <p:nvPr/>
        </p:nvSpPr>
        <p:spPr>
          <a:xfrm>
            <a:off x="290286" y="1325878"/>
            <a:ext cx="4963218"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200" b="1" i="0" u="none" strike="noStrike" kern="1200" cap="none" spc="0" normalizeH="0" baseline="0" noProof="0" dirty="0">
                <a:ln>
                  <a:noFill/>
                </a:ln>
                <a:solidFill>
                  <a:prstClr val="black"/>
                </a:solidFill>
                <a:effectLst/>
                <a:uLnTx/>
                <a:uFillTx/>
                <a:latin typeface="Bahnschrift Condensed" panose="020B0502040204020203" pitchFamily="34" charset="0"/>
                <a:ea typeface="+mn-ea"/>
                <a:cs typeface="+mn-cs"/>
              </a:rPr>
              <a:t>PROGRAMACIÓN</a:t>
            </a:r>
            <a:endParaRPr kumimoji="0" lang="es-CO" sz="7200" b="1" i="0" u="none" strike="noStrike" kern="1200" cap="none" spc="0" normalizeH="0" baseline="0" noProof="0" dirty="0">
              <a:ln>
                <a:noFill/>
              </a:ln>
              <a:solidFill>
                <a:prstClr val="black"/>
              </a:solidFill>
              <a:effectLst/>
              <a:uLnTx/>
              <a:uFillTx/>
              <a:latin typeface="Bahnschrift Condensed" panose="020B0502040204020203" pitchFamily="34" charset="0"/>
              <a:ea typeface="+mn-ea"/>
              <a:cs typeface="+mn-cs"/>
            </a:endParaRPr>
          </a:p>
        </p:txBody>
      </p:sp>
    </p:spTree>
    <p:extLst>
      <p:ext uri="{BB962C8B-B14F-4D97-AF65-F5344CB8AC3E}">
        <p14:creationId xmlns:p14="http://schemas.microsoft.com/office/powerpoint/2010/main" val="367997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0303"/>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Lst>
          </a:blip>
          <a:srcRect t="13952" b="5680"/>
          <a:stretch/>
        </p:blipFill>
        <p:spPr>
          <a:xfrm>
            <a:off x="0" y="105508"/>
            <a:ext cx="8309688" cy="6752492"/>
          </a:xfrm>
          <a:prstGeom prst="rect">
            <a:avLst/>
          </a:prstGeom>
        </p:spPr>
      </p:pic>
    </p:spTree>
    <p:extLst>
      <p:ext uri="{BB962C8B-B14F-4D97-AF65-F5344CB8AC3E}">
        <p14:creationId xmlns:p14="http://schemas.microsoft.com/office/powerpoint/2010/main" val="337647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4" name="Rectángulo 3"/>
          <p:cNvSpPr/>
          <p:nvPr/>
        </p:nvSpPr>
        <p:spPr>
          <a:xfrm>
            <a:off x="3939464" y="2688846"/>
            <a:ext cx="8010366" cy="1815882"/>
          </a:xfrm>
          <a:prstGeom prst="rect">
            <a:avLst/>
          </a:prstGeom>
        </p:spPr>
        <p:txBody>
          <a:bodyPr wrap="square">
            <a:spAutoFit/>
          </a:bodyPr>
          <a:lstStyle/>
          <a:p>
            <a:r>
              <a:rPr lang="es-ES" sz="2800" dirty="0">
                <a:latin typeface="Helvetica LT Std Cond" panose="020B0506020202030204" pitchFamily="34" charset="0"/>
              </a:rPr>
              <a:t>Se le pregunta la hora a un señor y este contesta: "Dentro de 20 minutos mi reloj marcará las 10 y 32". Si el reloj está adelantado de la hora real 5 minutos, ¿qué hora fue hace 10 minutos exactamente?</a:t>
            </a:r>
          </a:p>
        </p:txBody>
      </p:sp>
      <p:pic>
        <p:nvPicPr>
          <p:cNvPr id="5" name="Imagen 4"/>
          <p:cNvPicPr>
            <a:picLocks noChangeAspect="1"/>
          </p:cNvPicPr>
          <p:nvPr/>
        </p:nvPicPr>
        <p:blipFill>
          <a:blip r:embed="rId3"/>
          <a:stretch>
            <a:fillRect/>
          </a:stretch>
        </p:blipFill>
        <p:spPr>
          <a:xfrm>
            <a:off x="608743" y="2590502"/>
            <a:ext cx="3017571" cy="2714028"/>
          </a:xfrm>
          <a:prstGeom prst="rect">
            <a:avLst/>
          </a:prstGeom>
        </p:spPr>
      </p:pic>
    </p:spTree>
    <p:extLst>
      <p:ext uri="{BB962C8B-B14F-4D97-AF65-F5344CB8AC3E}">
        <p14:creationId xmlns:p14="http://schemas.microsoft.com/office/powerpoint/2010/main" val="41356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41341" y="2067951"/>
            <a:ext cx="8412480" cy="3046988"/>
          </a:xfrm>
          <a:prstGeom prst="rect">
            <a:avLst/>
          </a:prstGeom>
          <a:noFill/>
        </p:spPr>
        <p:txBody>
          <a:bodyPr wrap="square" rtlCol="0">
            <a:spAutoFit/>
          </a:bodyPr>
          <a:lstStyle/>
          <a:p>
            <a:pPr algn="ctr"/>
            <a:r>
              <a:rPr lang="es-CO" sz="9600" dirty="0"/>
              <a:t>PREPARAR UN DESAYUNO</a:t>
            </a:r>
          </a:p>
        </p:txBody>
      </p:sp>
    </p:spTree>
    <p:extLst>
      <p:ext uri="{BB962C8B-B14F-4D97-AF65-F5344CB8AC3E}">
        <p14:creationId xmlns:p14="http://schemas.microsoft.com/office/powerpoint/2010/main" val="163184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4" name="Rectángulo 3"/>
          <p:cNvSpPr/>
          <p:nvPr/>
        </p:nvSpPr>
        <p:spPr>
          <a:xfrm>
            <a:off x="1096762" y="2726489"/>
            <a:ext cx="10527392" cy="3108543"/>
          </a:xfrm>
          <a:prstGeom prst="rect">
            <a:avLst/>
          </a:prstGeom>
        </p:spPr>
        <p:txBody>
          <a:bodyPr wrap="square">
            <a:spAutoFit/>
          </a:bodyPr>
          <a:lstStyle/>
          <a:p>
            <a:pPr algn="just"/>
            <a:r>
              <a:rPr lang="es-ES" sz="2800" dirty="0"/>
              <a:t>Supongamos que un hacker malicioso programó un virus informático que luego de introducirse al PC por una USB infectada, daña el doble de archivos  cada minuto. Es decir, en el primer minuto daña un archivo; en el segundo a dos; en el tercero a cuatro,  etcétera. El virus se introdujo en una computadora a las 8:00 y a las 14:00 ya había destruido todos los  archivos. ¿A qué hora había destruido la mitad de los archivos?</a:t>
            </a:r>
          </a:p>
        </p:txBody>
      </p:sp>
      <p:pic>
        <p:nvPicPr>
          <p:cNvPr id="5" name="Imagen 4"/>
          <p:cNvPicPr>
            <a:picLocks noChangeAspect="1"/>
          </p:cNvPicPr>
          <p:nvPr/>
        </p:nvPicPr>
        <p:blipFill>
          <a:blip r:embed="rId3"/>
          <a:stretch>
            <a:fillRect/>
          </a:stretch>
        </p:blipFill>
        <p:spPr>
          <a:xfrm>
            <a:off x="6989524" y="210095"/>
            <a:ext cx="3216188" cy="2658715"/>
          </a:xfrm>
          <a:prstGeom prst="rect">
            <a:avLst/>
          </a:prstGeom>
        </p:spPr>
      </p:pic>
    </p:spTree>
    <p:extLst>
      <p:ext uri="{BB962C8B-B14F-4D97-AF65-F5344CB8AC3E}">
        <p14:creationId xmlns:p14="http://schemas.microsoft.com/office/powerpoint/2010/main" val="311305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4" name="Rectángulo 3"/>
          <p:cNvSpPr/>
          <p:nvPr/>
        </p:nvSpPr>
        <p:spPr>
          <a:xfrm>
            <a:off x="3205309" y="1201165"/>
            <a:ext cx="8018011" cy="1200329"/>
          </a:xfrm>
          <a:prstGeom prst="rect">
            <a:avLst/>
          </a:prstGeom>
        </p:spPr>
        <p:txBody>
          <a:bodyPr wrap="square">
            <a:spAutoFit/>
          </a:bodyPr>
          <a:lstStyle/>
          <a:p>
            <a:r>
              <a:rPr lang="es-ES" sz="2400" dirty="0">
                <a:latin typeface="Helvetica LT Std Cond" panose="020B0506020202030204" pitchFamily="34" charset="0"/>
              </a:rPr>
              <a:t>En una de las tres cajas hay un tesoro, la única ayuda que dispone el adivinador es saber que uno y sólo uno de los letreros está mal. ¿Dónde está el tesoro?</a:t>
            </a:r>
          </a:p>
        </p:txBody>
      </p:sp>
      <p:pic>
        <p:nvPicPr>
          <p:cNvPr id="5" name="Imagen 4"/>
          <p:cNvPicPr>
            <a:picLocks noChangeAspect="1"/>
          </p:cNvPicPr>
          <p:nvPr/>
        </p:nvPicPr>
        <p:blipFill>
          <a:blip r:embed="rId3"/>
          <a:stretch>
            <a:fillRect/>
          </a:stretch>
        </p:blipFill>
        <p:spPr>
          <a:xfrm>
            <a:off x="3723718" y="2586160"/>
            <a:ext cx="2572533" cy="2572533"/>
          </a:xfrm>
          <a:prstGeom prst="rect">
            <a:avLst/>
          </a:prstGeom>
        </p:spPr>
      </p:pic>
      <p:pic>
        <p:nvPicPr>
          <p:cNvPr id="8" name="Imagen 7"/>
          <p:cNvPicPr>
            <a:picLocks noChangeAspect="1"/>
          </p:cNvPicPr>
          <p:nvPr/>
        </p:nvPicPr>
        <p:blipFill>
          <a:blip r:embed="rId3"/>
          <a:stretch>
            <a:fillRect/>
          </a:stretch>
        </p:blipFill>
        <p:spPr>
          <a:xfrm>
            <a:off x="522839" y="2586160"/>
            <a:ext cx="2572533" cy="2572533"/>
          </a:xfrm>
          <a:prstGeom prst="rect">
            <a:avLst/>
          </a:prstGeom>
        </p:spPr>
      </p:pic>
      <p:pic>
        <p:nvPicPr>
          <p:cNvPr id="9" name="Imagen 8"/>
          <p:cNvPicPr>
            <a:picLocks noChangeAspect="1"/>
          </p:cNvPicPr>
          <p:nvPr/>
        </p:nvPicPr>
        <p:blipFill>
          <a:blip r:embed="rId3"/>
          <a:stretch>
            <a:fillRect/>
          </a:stretch>
        </p:blipFill>
        <p:spPr>
          <a:xfrm>
            <a:off x="6867085" y="2517525"/>
            <a:ext cx="2572533" cy="2572533"/>
          </a:xfrm>
          <a:prstGeom prst="rect">
            <a:avLst/>
          </a:prstGeom>
        </p:spPr>
      </p:pic>
      <p:sp>
        <p:nvSpPr>
          <p:cNvPr id="10" name="CuadroTexto 9"/>
          <p:cNvSpPr txBox="1"/>
          <p:nvPr/>
        </p:nvSpPr>
        <p:spPr>
          <a:xfrm>
            <a:off x="3723717" y="4890003"/>
            <a:ext cx="2572533" cy="400110"/>
          </a:xfrm>
          <a:prstGeom prst="rect">
            <a:avLst/>
          </a:prstGeom>
          <a:noFill/>
        </p:spPr>
        <p:txBody>
          <a:bodyPr wrap="square" rtlCol="0">
            <a:spAutoFit/>
          </a:bodyPr>
          <a:lstStyle/>
          <a:p>
            <a:pPr algn="ctr"/>
            <a:r>
              <a:rPr lang="es-ES" sz="2000" dirty="0">
                <a:latin typeface="Helvetica LT Std Cond" panose="020B0506020202030204" pitchFamily="34" charset="0"/>
              </a:rPr>
              <a:t>El tesoro está aquí</a:t>
            </a:r>
          </a:p>
        </p:txBody>
      </p:sp>
      <p:sp>
        <p:nvSpPr>
          <p:cNvPr id="11" name="CuadroTexto 10"/>
          <p:cNvSpPr txBox="1"/>
          <p:nvPr/>
        </p:nvSpPr>
        <p:spPr>
          <a:xfrm>
            <a:off x="614048" y="4958638"/>
            <a:ext cx="2572533" cy="707886"/>
          </a:xfrm>
          <a:prstGeom prst="rect">
            <a:avLst/>
          </a:prstGeom>
          <a:noFill/>
        </p:spPr>
        <p:txBody>
          <a:bodyPr wrap="square" rtlCol="0">
            <a:spAutoFit/>
          </a:bodyPr>
          <a:lstStyle/>
          <a:p>
            <a:pPr algn="ctr"/>
            <a:r>
              <a:rPr lang="es-ES" sz="2000" dirty="0">
                <a:latin typeface="Helvetica LT Std Cond" panose="020B0506020202030204" pitchFamily="34" charset="0"/>
              </a:rPr>
              <a:t>El tesoro no está en este cofre</a:t>
            </a:r>
          </a:p>
        </p:txBody>
      </p:sp>
      <p:sp>
        <p:nvSpPr>
          <p:cNvPr id="12" name="CuadroTexto 11"/>
          <p:cNvSpPr txBox="1"/>
          <p:nvPr/>
        </p:nvSpPr>
        <p:spPr>
          <a:xfrm>
            <a:off x="6824238" y="4890003"/>
            <a:ext cx="2572533" cy="707886"/>
          </a:xfrm>
          <a:prstGeom prst="rect">
            <a:avLst/>
          </a:prstGeom>
          <a:noFill/>
        </p:spPr>
        <p:txBody>
          <a:bodyPr wrap="square" rtlCol="0">
            <a:spAutoFit/>
          </a:bodyPr>
          <a:lstStyle/>
          <a:p>
            <a:pPr algn="ctr"/>
            <a:r>
              <a:rPr lang="es-ES" sz="2000" dirty="0">
                <a:latin typeface="Helvetica LT Std Cond" panose="020B0506020202030204" pitchFamily="34" charset="0"/>
              </a:rPr>
              <a:t>El tesoro no está en el primer cofre</a:t>
            </a:r>
          </a:p>
        </p:txBody>
      </p:sp>
      <p:sp>
        <p:nvSpPr>
          <p:cNvPr id="6" name="CuadroTexto 5"/>
          <p:cNvSpPr txBox="1"/>
          <p:nvPr/>
        </p:nvSpPr>
        <p:spPr>
          <a:xfrm rot="475597">
            <a:off x="1071121" y="3802268"/>
            <a:ext cx="773723" cy="830997"/>
          </a:xfrm>
          <a:prstGeom prst="rect">
            <a:avLst/>
          </a:prstGeom>
          <a:noFill/>
        </p:spPr>
        <p:txBody>
          <a:bodyPr wrap="square" rtlCol="0">
            <a:spAutoFit/>
          </a:bodyPr>
          <a:lstStyle/>
          <a:p>
            <a:r>
              <a:rPr lang="es-CO" sz="4800" b="1" dirty="0">
                <a:solidFill>
                  <a:schemeClr val="bg1"/>
                </a:solidFill>
              </a:rPr>
              <a:t>1</a:t>
            </a:r>
          </a:p>
        </p:txBody>
      </p:sp>
      <p:sp>
        <p:nvSpPr>
          <p:cNvPr id="15" name="CuadroTexto 14"/>
          <p:cNvSpPr txBox="1"/>
          <p:nvPr/>
        </p:nvSpPr>
        <p:spPr>
          <a:xfrm rot="475597">
            <a:off x="4341411" y="3830404"/>
            <a:ext cx="773723" cy="830997"/>
          </a:xfrm>
          <a:prstGeom prst="rect">
            <a:avLst/>
          </a:prstGeom>
          <a:noFill/>
        </p:spPr>
        <p:txBody>
          <a:bodyPr wrap="square" rtlCol="0">
            <a:spAutoFit/>
          </a:bodyPr>
          <a:lstStyle/>
          <a:p>
            <a:r>
              <a:rPr lang="es-CO" sz="4800" b="1" dirty="0">
                <a:solidFill>
                  <a:schemeClr val="bg1"/>
                </a:solidFill>
              </a:rPr>
              <a:t>2</a:t>
            </a:r>
          </a:p>
        </p:txBody>
      </p:sp>
      <p:sp>
        <p:nvSpPr>
          <p:cNvPr id="16" name="CuadroTexto 15"/>
          <p:cNvSpPr txBox="1"/>
          <p:nvPr/>
        </p:nvSpPr>
        <p:spPr>
          <a:xfrm rot="475597">
            <a:off x="7467895" y="3802268"/>
            <a:ext cx="773723" cy="830997"/>
          </a:xfrm>
          <a:prstGeom prst="rect">
            <a:avLst/>
          </a:prstGeom>
          <a:noFill/>
        </p:spPr>
        <p:txBody>
          <a:bodyPr wrap="square" rtlCol="0">
            <a:spAutoFit/>
          </a:bodyPr>
          <a:lstStyle/>
          <a:p>
            <a:r>
              <a:rPr lang="es-CO" sz="4800" b="1" dirty="0">
                <a:solidFill>
                  <a:schemeClr val="bg1"/>
                </a:solidFill>
              </a:rPr>
              <a:t>3</a:t>
            </a:r>
          </a:p>
        </p:txBody>
      </p:sp>
    </p:spTree>
    <p:extLst>
      <p:ext uri="{BB962C8B-B14F-4D97-AF65-F5344CB8AC3E}">
        <p14:creationId xmlns:p14="http://schemas.microsoft.com/office/powerpoint/2010/main" val="135424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21848" y="90274"/>
            <a:ext cx="6745237" cy="1880028"/>
          </a:xfrm>
          <a:prstGeom prst="rect">
            <a:avLst/>
          </a:prstGeom>
        </p:spPr>
      </p:pic>
      <p:pic>
        <p:nvPicPr>
          <p:cNvPr id="3" name="Imagen 2"/>
          <p:cNvPicPr>
            <a:picLocks noChangeAspect="1"/>
          </p:cNvPicPr>
          <p:nvPr/>
        </p:nvPicPr>
        <p:blipFill>
          <a:blip r:embed="rId2"/>
          <a:stretch>
            <a:fillRect/>
          </a:stretch>
        </p:blipFill>
        <p:spPr>
          <a:xfrm rot="10800000">
            <a:off x="5446763" y="4855457"/>
            <a:ext cx="6745237" cy="1880028"/>
          </a:xfrm>
          <a:prstGeom prst="rect">
            <a:avLst/>
          </a:prstGeom>
        </p:spPr>
      </p:pic>
      <p:sp>
        <p:nvSpPr>
          <p:cNvPr id="7" name="Rectángulo 6"/>
          <p:cNvSpPr/>
          <p:nvPr/>
        </p:nvSpPr>
        <p:spPr>
          <a:xfrm>
            <a:off x="3035474" y="1093139"/>
            <a:ext cx="8125216" cy="1754326"/>
          </a:xfrm>
          <a:prstGeom prst="rect">
            <a:avLst/>
          </a:prstGeom>
        </p:spPr>
        <p:txBody>
          <a:bodyPr wrap="square">
            <a:spAutoFit/>
          </a:bodyPr>
          <a:lstStyle/>
          <a:p>
            <a:pPr algn="ctr"/>
            <a:r>
              <a:rPr lang="es-ES" sz="3600" dirty="0"/>
              <a:t>El reloj de una catedral da 4 campanadas en 3 segundos ¿En cuántos segundos dará 10 campanadas?</a:t>
            </a:r>
          </a:p>
        </p:txBody>
      </p:sp>
      <p:pic>
        <p:nvPicPr>
          <p:cNvPr id="8" name="Imagen 7"/>
          <p:cNvPicPr>
            <a:picLocks noChangeAspect="1"/>
          </p:cNvPicPr>
          <p:nvPr/>
        </p:nvPicPr>
        <p:blipFill rotWithShape="1">
          <a:blip r:embed="rId3"/>
          <a:srcRect r="5112"/>
          <a:stretch/>
        </p:blipFill>
        <p:spPr>
          <a:xfrm>
            <a:off x="490929" y="2067772"/>
            <a:ext cx="1162507" cy="4553121"/>
          </a:xfrm>
          <a:prstGeom prst="rect">
            <a:avLst/>
          </a:prstGeom>
        </p:spPr>
      </p:pic>
      <p:pic>
        <p:nvPicPr>
          <p:cNvPr id="9" name="Imagen 8"/>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2282850" y="3302877"/>
            <a:ext cx="6327825" cy="2082909"/>
          </a:xfrm>
          <a:prstGeom prst="rect">
            <a:avLst/>
          </a:prstGeom>
        </p:spPr>
      </p:pic>
    </p:spTree>
    <p:extLst>
      <p:ext uri="{BB962C8B-B14F-4D97-AF65-F5344CB8AC3E}">
        <p14:creationId xmlns:p14="http://schemas.microsoft.com/office/powerpoint/2010/main" val="311492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0708"/>
        </a:solidFill>
        <a:effectLst/>
      </p:bgPr>
    </p:bg>
    <p:spTree>
      <p:nvGrpSpPr>
        <p:cNvPr id="1" name=""/>
        <p:cNvGrpSpPr/>
        <p:nvPr/>
      </p:nvGrpSpPr>
      <p:grpSpPr>
        <a:xfrm>
          <a:off x="0" y="0"/>
          <a:ext cx="0" cy="0"/>
          <a:chOff x="0" y="0"/>
          <a:chExt cx="0" cy="0"/>
        </a:xfrm>
      </p:grpSpPr>
      <p:pic>
        <p:nvPicPr>
          <p:cNvPr id="1026" name="Picture 2" descr="https://i.pinimg.com/564x/45/c7/44/45c7441cfc4614d68c564d3eca8730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46" y="703384"/>
            <a:ext cx="4276578" cy="534572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5871796" y="506437"/>
            <a:ext cx="5372100" cy="5372100"/>
          </a:xfrm>
          <a:prstGeom prst="rect">
            <a:avLst/>
          </a:prstGeom>
          <a:effectLst>
            <a:glow rad="774700">
              <a:srgbClr val="035751">
                <a:alpha val="17000"/>
              </a:srgbClr>
            </a:glow>
          </a:effectLst>
        </p:spPr>
      </p:pic>
      <p:sp>
        <p:nvSpPr>
          <p:cNvPr id="4" name="CuadroTexto 3"/>
          <p:cNvSpPr txBox="1"/>
          <p:nvPr/>
        </p:nvSpPr>
        <p:spPr>
          <a:xfrm>
            <a:off x="2039815" y="506437"/>
            <a:ext cx="3137096" cy="646331"/>
          </a:xfrm>
          <a:prstGeom prst="rect">
            <a:avLst/>
          </a:prstGeom>
          <a:noFill/>
        </p:spPr>
        <p:txBody>
          <a:bodyPr wrap="square" rtlCol="0">
            <a:spAutoFit/>
          </a:bodyPr>
          <a:lstStyle/>
          <a:p>
            <a:pPr algn="ctr"/>
            <a:r>
              <a:rPr lang="es-CO" sz="3600" dirty="0">
                <a:solidFill>
                  <a:schemeClr val="bg1"/>
                </a:solidFill>
              </a:rPr>
              <a:t>OBJETO 1</a:t>
            </a:r>
          </a:p>
        </p:txBody>
      </p:sp>
      <p:sp>
        <p:nvSpPr>
          <p:cNvPr id="7" name="CuadroTexto 6"/>
          <p:cNvSpPr txBox="1"/>
          <p:nvPr/>
        </p:nvSpPr>
        <p:spPr>
          <a:xfrm>
            <a:off x="1344930" y="5402776"/>
            <a:ext cx="4526866" cy="461665"/>
          </a:xfrm>
          <a:prstGeom prst="rect">
            <a:avLst/>
          </a:prstGeom>
          <a:noFill/>
        </p:spPr>
        <p:txBody>
          <a:bodyPr wrap="square" rtlCol="0">
            <a:spAutoFit/>
          </a:bodyPr>
          <a:lstStyle/>
          <a:p>
            <a:pPr algn="ctr"/>
            <a:r>
              <a:rPr lang="es-CO" sz="2400" dirty="0">
                <a:solidFill>
                  <a:schemeClr val="bg1"/>
                </a:solidFill>
              </a:rPr>
              <a:t>LIBRO MÁGICO</a:t>
            </a:r>
          </a:p>
        </p:txBody>
      </p:sp>
      <p:sp>
        <p:nvSpPr>
          <p:cNvPr id="8" name="CuadroTexto 7"/>
          <p:cNvSpPr txBox="1"/>
          <p:nvPr/>
        </p:nvSpPr>
        <p:spPr>
          <a:xfrm>
            <a:off x="6989298" y="506437"/>
            <a:ext cx="3137096" cy="646331"/>
          </a:xfrm>
          <a:prstGeom prst="rect">
            <a:avLst/>
          </a:prstGeom>
          <a:noFill/>
        </p:spPr>
        <p:txBody>
          <a:bodyPr wrap="square" rtlCol="0">
            <a:spAutoFit/>
          </a:bodyPr>
          <a:lstStyle/>
          <a:p>
            <a:pPr algn="ctr"/>
            <a:r>
              <a:rPr lang="es-CO" sz="3600" dirty="0">
                <a:solidFill>
                  <a:schemeClr val="bg1"/>
                </a:solidFill>
              </a:rPr>
              <a:t>OBJETO 2</a:t>
            </a:r>
          </a:p>
        </p:txBody>
      </p:sp>
      <p:sp>
        <p:nvSpPr>
          <p:cNvPr id="9" name="CuadroTexto 8"/>
          <p:cNvSpPr txBox="1"/>
          <p:nvPr/>
        </p:nvSpPr>
        <p:spPr>
          <a:xfrm>
            <a:off x="6294413" y="5402776"/>
            <a:ext cx="4526866" cy="461665"/>
          </a:xfrm>
          <a:prstGeom prst="rect">
            <a:avLst/>
          </a:prstGeom>
          <a:noFill/>
        </p:spPr>
        <p:txBody>
          <a:bodyPr wrap="square" rtlCol="0">
            <a:spAutoFit/>
          </a:bodyPr>
          <a:lstStyle/>
          <a:p>
            <a:pPr algn="ctr"/>
            <a:r>
              <a:rPr lang="es-CO" sz="2400" dirty="0">
                <a:solidFill>
                  <a:schemeClr val="bg1"/>
                </a:solidFill>
              </a:rPr>
              <a:t>BARRIL DE ESPADAS</a:t>
            </a:r>
          </a:p>
        </p:txBody>
      </p:sp>
    </p:spTree>
    <p:extLst>
      <p:ext uri="{BB962C8B-B14F-4D97-AF65-F5344CB8AC3E}">
        <p14:creationId xmlns:p14="http://schemas.microsoft.com/office/powerpoint/2010/main" val="57370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0873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5576</TotalTime>
  <Words>229</Words>
  <Application>Microsoft Office PowerPoint</Application>
  <PresentationFormat>Panorámica</PresentationFormat>
  <Paragraphs>19</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Bahnschrift Condensed</vt:lpstr>
      <vt:lpstr>Calibri</vt:lpstr>
      <vt:lpstr>Calibri Light</vt:lpstr>
      <vt:lpstr>Helvetica LT Std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Morion</dc:creator>
  <cp:lastModifiedBy>JUAN JOSE IBARRA</cp:lastModifiedBy>
  <cp:revision>57</cp:revision>
  <dcterms:created xsi:type="dcterms:W3CDTF">2020-08-08T00:06:48Z</dcterms:created>
  <dcterms:modified xsi:type="dcterms:W3CDTF">2022-02-21T18:53:03Z</dcterms:modified>
</cp:coreProperties>
</file>