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5" r:id="rId4"/>
    <p:sldId id="280" r:id="rId5"/>
    <p:sldId id="273" r:id="rId6"/>
    <p:sldId id="278" r:id="rId7"/>
    <p:sldId id="279" r:id="rId8"/>
    <p:sldId id="277" r:id="rId9"/>
    <p:sldId id="281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ED2"/>
    <a:srgbClr val="835D2E"/>
    <a:srgbClr val="221911"/>
    <a:srgbClr val="2828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419E-BB00-4678-9820-84144A3F6F44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CF8A-C3A2-4443-B7B1-7480CDC71A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264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419E-BB00-4678-9820-84144A3F6F44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CF8A-C3A2-4443-B7B1-7480CDC71A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473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419E-BB00-4678-9820-84144A3F6F44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CF8A-C3A2-4443-B7B1-7480CDC71A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504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419E-BB00-4678-9820-84144A3F6F44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CF8A-C3A2-4443-B7B1-7480CDC71A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155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419E-BB00-4678-9820-84144A3F6F44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CF8A-C3A2-4443-B7B1-7480CDC71A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780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419E-BB00-4678-9820-84144A3F6F44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CF8A-C3A2-4443-B7B1-7480CDC71A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564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419E-BB00-4678-9820-84144A3F6F44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CF8A-C3A2-4443-B7B1-7480CDC71A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357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419E-BB00-4678-9820-84144A3F6F44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CF8A-C3A2-4443-B7B1-7480CDC71A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412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419E-BB00-4678-9820-84144A3F6F44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CF8A-C3A2-4443-B7B1-7480CDC71A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096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419E-BB00-4678-9820-84144A3F6F44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CF8A-C3A2-4443-B7B1-7480CDC71A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136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419E-BB00-4678-9820-84144A3F6F44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4CF8A-C3A2-4443-B7B1-7480CDC71A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526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A419E-BB00-4678-9820-84144A3F6F44}" type="datetimeFigureOut">
              <a:rPr lang="es-CO" smtClean="0"/>
              <a:t>11/02/2022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4CF8A-C3A2-4443-B7B1-7480CDC71A4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239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0" b="7870"/>
          <a:stretch/>
        </p:blipFill>
        <p:spPr bwMode="auto">
          <a:xfrm flipH="1">
            <a:off x="0" y="1"/>
            <a:ext cx="12192000" cy="683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dondear rectángulo de esquina del mismo lado 4"/>
          <p:cNvSpPr/>
          <p:nvPr/>
        </p:nvSpPr>
        <p:spPr>
          <a:xfrm rot="10800000">
            <a:off x="-159656" y="-140004"/>
            <a:ext cx="8555999" cy="3947884"/>
          </a:xfrm>
          <a:custGeom>
            <a:avLst/>
            <a:gdLst>
              <a:gd name="connsiteX0" fmla="*/ 2104572 w 10682516"/>
              <a:gd name="connsiteY0" fmla="*/ 0 h 4209143"/>
              <a:gd name="connsiteX1" fmla="*/ 8577945 w 10682516"/>
              <a:gd name="connsiteY1" fmla="*/ 0 h 4209143"/>
              <a:gd name="connsiteX2" fmla="*/ 10682517 w 10682516"/>
              <a:gd name="connsiteY2" fmla="*/ 2104572 h 4209143"/>
              <a:gd name="connsiteX3" fmla="*/ 10682516 w 10682516"/>
              <a:gd name="connsiteY3" fmla="*/ 4209143 h 4209143"/>
              <a:gd name="connsiteX4" fmla="*/ 10682516 w 10682516"/>
              <a:gd name="connsiteY4" fmla="*/ 4209143 h 4209143"/>
              <a:gd name="connsiteX5" fmla="*/ 0 w 10682516"/>
              <a:gd name="connsiteY5" fmla="*/ 4209143 h 4209143"/>
              <a:gd name="connsiteX6" fmla="*/ 0 w 10682516"/>
              <a:gd name="connsiteY6" fmla="*/ 4209143 h 4209143"/>
              <a:gd name="connsiteX7" fmla="*/ 0 w 10682516"/>
              <a:gd name="connsiteY7" fmla="*/ 2104572 h 4209143"/>
              <a:gd name="connsiteX8" fmla="*/ 2104572 w 10682516"/>
              <a:gd name="connsiteY8" fmla="*/ 0 h 4209143"/>
              <a:gd name="connsiteX0" fmla="*/ 2104572 w 10682517"/>
              <a:gd name="connsiteY0" fmla="*/ 0 h 4223657"/>
              <a:gd name="connsiteX1" fmla="*/ 8577945 w 10682517"/>
              <a:gd name="connsiteY1" fmla="*/ 0 h 4223657"/>
              <a:gd name="connsiteX2" fmla="*/ 10682517 w 10682517"/>
              <a:gd name="connsiteY2" fmla="*/ 2104572 h 4223657"/>
              <a:gd name="connsiteX3" fmla="*/ 10682516 w 10682517"/>
              <a:gd name="connsiteY3" fmla="*/ 4209143 h 4223657"/>
              <a:gd name="connsiteX4" fmla="*/ 8984345 w 10682517"/>
              <a:gd name="connsiteY4" fmla="*/ 4223657 h 4223657"/>
              <a:gd name="connsiteX5" fmla="*/ 0 w 10682517"/>
              <a:gd name="connsiteY5" fmla="*/ 4209143 h 4223657"/>
              <a:gd name="connsiteX6" fmla="*/ 0 w 10682517"/>
              <a:gd name="connsiteY6" fmla="*/ 4209143 h 4223657"/>
              <a:gd name="connsiteX7" fmla="*/ 0 w 10682517"/>
              <a:gd name="connsiteY7" fmla="*/ 2104572 h 4223657"/>
              <a:gd name="connsiteX8" fmla="*/ 2104572 w 10682517"/>
              <a:gd name="connsiteY8" fmla="*/ 0 h 4223657"/>
              <a:gd name="connsiteX0" fmla="*/ 2104572 w 10682517"/>
              <a:gd name="connsiteY0" fmla="*/ 0 h 4209143"/>
              <a:gd name="connsiteX1" fmla="*/ 8577945 w 10682517"/>
              <a:gd name="connsiteY1" fmla="*/ 0 h 4209143"/>
              <a:gd name="connsiteX2" fmla="*/ 10682517 w 10682517"/>
              <a:gd name="connsiteY2" fmla="*/ 2104572 h 4209143"/>
              <a:gd name="connsiteX3" fmla="*/ 10682516 w 10682517"/>
              <a:gd name="connsiteY3" fmla="*/ 4209143 h 4209143"/>
              <a:gd name="connsiteX4" fmla="*/ 9085945 w 10682517"/>
              <a:gd name="connsiteY4" fmla="*/ 3730171 h 4209143"/>
              <a:gd name="connsiteX5" fmla="*/ 0 w 10682517"/>
              <a:gd name="connsiteY5" fmla="*/ 4209143 h 4209143"/>
              <a:gd name="connsiteX6" fmla="*/ 0 w 10682517"/>
              <a:gd name="connsiteY6" fmla="*/ 4209143 h 4209143"/>
              <a:gd name="connsiteX7" fmla="*/ 0 w 10682517"/>
              <a:gd name="connsiteY7" fmla="*/ 2104572 h 4209143"/>
              <a:gd name="connsiteX8" fmla="*/ 2104572 w 10682517"/>
              <a:gd name="connsiteY8" fmla="*/ 0 h 4209143"/>
              <a:gd name="connsiteX0" fmla="*/ 2104572 w 10682517"/>
              <a:gd name="connsiteY0" fmla="*/ 0 h 4397828"/>
              <a:gd name="connsiteX1" fmla="*/ 8577945 w 10682517"/>
              <a:gd name="connsiteY1" fmla="*/ 0 h 4397828"/>
              <a:gd name="connsiteX2" fmla="*/ 10682517 w 10682517"/>
              <a:gd name="connsiteY2" fmla="*/ 2104572 h 4397828"/>
              <a:gd name="connsiteX3" fmla="*/ 10682516 w 10682517"/>
              <a:gd name="connsiteY3" fmla="*/ 4209143 h 4397828"/>
              <a:gd name="connsiteX4" fmla="*/ 9173031 w 10682517"/>
              <a:gd name="connsiteY4" fmla="*/ 4397828 h 4397828"/>
              <a:gd name="connsiteX5" fmla="*/ 0 w 10682517"/>
              <a:gd name="connsiteY5" fmla="*/ 4209143 h 4397828"/>
              <a:gd name="connsiteX6" fmla="*/ 0 w 10682517"/>
              <a:gd name="connsiteY6" fmla="*/ 4209143 h 4397828"/>
              <a:gd name="connsiteX7" fmla="*/ 0 w 10682517"/>
              <a:gd name="connsiteY7" fmla="*/ 2104572 h 4397828"/>
              <a:gd name="connsiteX8" fmla="*/ 2104572 w 10682517"/>
              <a:gd name="connsiteY8" fmla="*/ 0 h 4397828"/>
              <a:gd name="connsiteX0" fmla="*/ 2104572 w 10682516"/>
              <a:gd name="connsiteY0" fmla="*/ 0 h 4397828"/>
              <a:gd name="connsiteX1" fmla="*/ 8577945 w 10682516"/>
              <a:gd name="connsiteY1" fmla="*/ 0 h 4397828"/>
              <a:gd name="connsiteX2" fmla="*/ 10682516 w 10682516"/>
              <a:gd name="connsiteY2" fmla="*/ 4209143 h 4397828"/>
              <a:gd name="connsiteX3" fmla="*/ 9173031 w 10682516"/>
              <a:gd name="connsiteY3" fmla="*/ 4397828 h 4397828"/>
              <a:gd name="connsiteX4" fmla="*/ 0 w 10682516"/>
              <a:gd name="connsiteY4" fmla="*/ 4209143 h 4397828"/>
              <a:gd name="connsiteX5" fmla="*/ 0 w 10682516"/>
              <a:gd name="connsiteY5" fmla="*/ 4209143 h 4397828"/>
              <a:gd name="connsiteX6" fmla="*/ 0 w 10682516"/>
              <a:gd name="connsiteY6" fmla="*/ 2104572 h 4397828"/>
              <a:gd name="connsiteX7" fmla="*/ 2104572 w 10682516"/>
              <a:gd name="connsiteY7" fmla="*/ 0 h 4397828"/>
              <a:gd name="connsiteX0" fmla="*/ 2104572 w 10682516"/>
              <a:gd name="connsiteY0" fmla="*/ 0 h 4397828"/>
              <a:gd name="connsiteX1" fmla="*/ 10682516 w 10682516"/>
              <a:gd name="connsiteY1" fmla="*/ 4209143 h 4397828"/>
              <a:gd name="connsiteX2" fmla="*/ 9173031 w 10682516"/>
              <a:gd name="connsiteY2" fmla="*/ 4397828 h 4397828"/>
              <a:gd name="connsiteX3" fmla="*/ 0 w 10682516"/>
              <a:gd name="connsiteY3" fmla="*/ 4209143 h 4397828"/>
              <a:gd name="connsiteX4" fmla="*/ 0 w 10682516"/>
              <a:gd name="connsiteY4" fmla="*/ 4209143 h 4397828"/>
              <a:gd name="connsiteX5" fmla="*/ 0 w 10682516"/>
              <a:gd name="connsiteY5" fmla="*/ 2104572 h 4397828"/>
              <a:gd name="connsiteX6" fmla="*/ 2104572 w 10682516"/>
              <a:gd name="connsiteY6" fmla="*/ 0 h 4397828"/>
              <a:gd name="connsiteX0" fmla="*/ 2104572 w 9216573"/>
              <a:gd name="connsiteY0" fmla="*/ 29028 h 4426856"/>
              <a:gd name="connsiteX1" fmla="*/ 9216573 w 9216573"/>
              <a:gd name="connsiteY1" fmla="*/ 0 h 4426856"/>
              <a:gd name="connsiteX2" fmla="*/ 9173031 w 9216573"/>
              <a:gd name="connsiteY2" fmla="*/ 4426856 h 4426856"/>
              <a:gd name="connsiteX3" fmla="*/ 0 w 9216573"/>
              <a:gd name="connsiteY3" fmla="*/ 4238171 h 4426856"/>
              <a:gd name="connsiteX4" fmla="*/ 0 w 9216573"/>
              <a:gd name="connsiteY4" fmla="*/ 4238171 h 4426856"/>
              <a:gd name="connsiteX5" fmla="*/ 0 w 9216573"/>
              <a:gd name="connsiteY5" fmla="*/ 2133600 h 4426856"/>
              <a:gd name="connsiteX6" fmla="*/ 2104572 w 9216573"/>
              <a:gd name="connsiteY6" fmla="*/ 29028 h 4426856"/>
              <a:gd name="connsiteX0" fmla="*/ 2104572 w 9216574"/>
              <a:gd name="connsiteY0" fmla="*/ 29028 h 4339770"/>
              <a:gd name="connsiteX1" fmla="*/ 9216573 w 9216574"/>
              <a:gd name="connsiteY1" fmla="*/ 0 h 4339770"/>
              <a:gd name="connsiteX2" fmla="*/ 9216574 w 9216574"/>
              <a:gd name="connsiteY2" fmla="*/ 4339770 h 4339770"/>
              <a:gd name="connsiteX3" fmla="*/ 0 w 9216574"/>
              <a:gd name="connsiteY3" fmla="*/ 4238171 h 4339770"/>
              <a:gd name="connsiteX4" fmla="*/ 0 w 9216574"/>
              <a:gd name="connsiteY4" fmla="*/ 4238171 h 4339770"/>
              <a:gd name="connsiteX5" fmla="*/ 0 w 9216574"/>
              <a:gd name="connsiteY5" fmla="*/ 2133600 h 4339770"/>
              <a:gd name="connsiteX6" fmla="*/ 2104572 w 9216574"/>
              <a:gd name="connsiteY6" fmla="*/ 29028 h 4339770"/>
              <a:gd name="connsiteX0" fmla="*/ 2104572 w 9216574"/>
              <a:gd name="connsiteY0" fmla="*/ 29028 h 4296227"/>
              <a:gd name="connsiteX1" fmla="*/ 9216573 w 9216574"/>
              <a:gd name="connsiteY1" fmla="*/ 0 h 4296227"/>
              <a:gd name="connsiteX2" fmla="*/ 9216574 w 9216574"/>
              <a:gd name="connsiteY2" fmla="*/ 4296227 h 4296227"/>
              <a:gd name="connsiteX3" fmla="*/ 0 w 9216574"/>
              <a:gd name="connsiteY3" fmla="*/ 4238171 h 4296227"/>
              <a:gd name="connsiteX4" fmla="*/ 0 w 9216574"/>
              <a:gd name="connsiteY4" fmla="*/ 4238171 h 4296227"/>
              <a:gd name="connsiteX5" fmla="*/ 0 w 9216574"/>
              <a:gd name="connsiteY5" fmla="*/ 2133600 h 4296227"/>
              <a:gd name="connsiteX6" fmla="*/ 2104572 w 9216574"/>
              <a:gd name="connsiteY6" fmla="*/ 29028 h 4296227"/>
              <a:gd name="connsiteX0" fmla="*/ 2104572 w 9216574"/>
              <a:gd name="connsiteY0" fmla="*/ 29028 h 4238171"/>
              <a:gd name="connsiteX1" fmla="*/ 9216573 w 9216574"/>
              <a:gd name="connsiteY1" fmla="*/ 0 h 4238171"/>
              <a:gd name="connsiteX2" fmla="*/ 9216574 w 9216574"/>
              <a:gd name="connsiteY2" fmla="*/ 4194627 h 4238171"/>
              <a:gd name="connsiteX3" fmla="*/ 0 w 9216574"/>
              <a:gd name="connsiteY3" fmla="*/ 4238171 h 4238171"/>
              <a:gd name="connsiteX4" fmla="*/ 0 w 9216574"/>
              <a:gd name="connsiteY4" fmla="*/ 4238171 h 4238171"/>
              <a:gd name="connsiteX5" fmla="*/ 0 w 9216574"/>
              <a:gd name="connsiteY5" fmla="*/ 2133600 h 4238171"/>
              <a:gd name="connsiteX6" fmla="*/ 2104572 w 9216574"/>
              <a:gd name="connsiteY6" fmla="*/ 29028 h 4238171"/>
              <a:gd name="connsiteX0" fmla="*/ 2104572 w 9231088"/>
              <a:gd name="connsiteY0" fmla="*/ 29028 h 4267198"/>
              <a:gd name="connsiteX1" fmla="*/ 9216573 w 9231088"/>
              <a:gd name="connsiteY1" fmla="*/ 0 h 4267198"/>
              <a:gd name="connsiteX2" fmla="*/ 9231088 w 9231088"/>
              <a:gd name="connsiteY2" fmla="*/ 4267198 h 4267198"/>
              <a:gd name="connsiteX3" fmla="*/ 0 w 9231088"/>
              <a:gd name="connsiteY3" fmla="*/ 4238171 h 4267198"/>
              <a:gd name="connsiteX4" fmla="*/ 0 w 9231088"/>
              <a:gd name="connsiteY4" fmla="*/ 4238171 h 4267198"/>
              <a:gd name="connsiteX5" fmla="*/ 0 w 9231088"/>
              <a:gd name="connsiteY5" fmla="*/ 2133600 h 4267198"/>
              <a:gd name="connsiteX6" fmla="*/ 2104572 w 9231088"/>
              <a:gd name="connsiteY6" fmla="*/ 29028 h 4267198"/>
              <a:gd name="connsiteX0" fmla="*/ 2104572 w 9231088"/>
              <a:gd name="connsiteY0" fmla="*/ 29028 h 4267198"/>
              <a:gd name="connsiteX1" fmla="*/ 9216573 w 9231088"/>
              <a:gd name="connsiteY1" fmla="*/ 0 h 4267198"/>
              <a:gd name="connsiteX2" fmla="*/ 9231088 w 9231088"/>
              <a:gd name="connsiteY2" fmla="*/ 4267198 h 4267198"/>
              <a:gd name="connsiteX3" fmla="*/ 0 w 9231088"/>
              <a:gd name="connsiteY3" fmla="*/ 4238171 h 4267198"/>
              <a:gd name="connsiteX4" fmla="*/ 0 w 9231088"/>
              <a:gd name="connsiteY4" fmla="*/ 4238171 h 4267198"/>
              <a:gd name="connsiteX5" fmla="*/ 0 w 9231088"/>
              <a:gd name="connsiteY5" fmla="*/ 2133600 h 4267198"/>
              <a:gd name="connsiteX6" fmla="*/ 2104572 w 9231088"/>
              <a:gd name="connsiteY6" fmla="*/ 29028 h 4267198"/>
              <a:gd name="connsiteX0" fmla="*/ 2104572 w 9245602"/>
              <a:gd name="connsiteY0" fmla="*/ 29028 h 4252684"/>
              <a:gd name="connsiteX1" fmla="*/ 9216573 w 9245602"/>
              <a:gd name="connsiteY1" fmla="*/ 0 h 4252684"/>
              <a:gd name="connsiteX2" fmla="*/ 9245602 w 9245602"/>
              <a:gd name="connsiteY2" fmla="*/ 4252684 h 4252684"/>
              <a:gd name="connsiteX3" fmla="*/ 0 w 9245602"/>
              <a:gd name="connsiteY3" fmla="*/ 4238171 h 4252684"/>
              <a:gd name="connsiteX4" fmla="*/ 0 w 9245602"/>
              <a:gd name="connsiteY4" fmla="*/ 4238171 h 4252684"/>
              <a:gd name="connsiteX5" fmla="*/ 0 w 9245602"/>
              <a:gd name="connsiteY5" fmla="*/ 2133600 h 4252684"/>
              <a:gd name="connsiteX6" fmla="*/ 2104572 w 9245602"/>
              <a:gd name="connsiteY6" fmla="*/ 29028 h 4252684"/>
              <a:gd name="connsiteX0" fmla="*/ 2104572 w 9216573"/>
              <a:gd name="connsiteY0" fmla="*/ 29028 h 4252684"/>
              <a:gd name="connsiteX1" fmla="*/ 9216573 w 9216573"/>
              <a:gd name="connsiteY1" fmla="*/ 0 h 4252684"/>
              <a:gd name="connsiteX2" fmla="*/ 9202059 w 9216573"/>
              <a:gd name="connsiteY2" fmla="*/ 4252684 h 4252684"/>
              <a:gd name="connsiteX3" fmla="*/ 0 w 9216573"/>
              <a:gd name="connsiteY3" fmla="*/ 4238171 h 4252684"/>
              <a:gd name="connsiteX4" fmla="*/ 0 w 9216573"/>
              <a:gd name="connsiteY4" fmla="*/ 4238171 h 4252684"/>
              <a:gd name="connsiteX5" fmla="*/ 0 w 9216573"/>
              <a:gd name="connsiteY5" fmla="*/ 2133600 h 4252684"/>
              <a:gd name="connsiteX6" fmla="*/ 2104572 w 9216573"/>
              <a:gd name="connsiteY6" fmla="*/ 29028 h 425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16573" h="4252684">
                <a:moveTo>
                  <a:pt x="2104572" y="29028"/>
                </a:moveTo>
                <a:lnTo>
                  <a:pt x="9216573" y="0"/>
                </a:lnTo>
                <a:cubicBezTo>
                  <a:pt x="9216573" y="1446590"/>
                  <a:pt x="9202059" y="2806094"/>
                  <a:pt x="9202059" y="4252684"/>
                </a:cubicBezTo>
                <a:lnTo>
                  <a:pt x="0" y="4238171"/>
                </a:lnTo>
                <a:lnTo>
                  <a:pt x="0" y="4238171"/>
                </a:lnTo>
                <a:lnTo>
                  <a:pt x="0" y="2133600"/>
                </a:lnTo>
                <a:cubicBezTo>
                  <a:pt x="0" y="971277"/>
                  <a:pt x="942249" y="29028"/>
                  <a:pt x="2104572" y="29028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90286" y="595086"/>
            <a:ext cx="9840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LÓGICA DE</a:t>
            </a:r>
            <a:endParaRPr kumimoji="0" lang="es-CO" sz="7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90286" y="2261675"/>
            <a:ext cx="9840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PASCUAL BRAVO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90286" y="2764486"/>
            <a:ext cx="9840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2022 - 1</a:t>
            </a: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90286" y="1325878"/>
            <a:ext cx="49632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PROGRAMACIÓN</a:t>
            </a:r>
            <a:endParaRPr kumimoji="0" lang="es-CO" sz="7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59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74555" y="1724283"/>
            <a:ext cx="953730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solidFill>
                  <a:schemeClr val="bg1"/>
                </a:solidFill>
                <a:latin typeface="Helvetica LT Std Light" panose="020B0403020202020204" pitchFamily="34" charset="0"/>
              </a:rPr>
              <a:t>Cambiemos de estrategia cuando no nos sale algo, y verán que puede que resulte de esa manera.</a:t>
            </a:r>
          </a:p>
          <a:p>
            <a:pPr algn="just"/>
            <a:endParaRPr lang="es-ES" sz="2400" dirty="0">
              <a:solidFill>
                <a:schemeClr val="bg1"/>
              </a:solidFill>
              <a:latin typeface="Helvetica LT Std Light" panose="020B0403020202020204" pitchFamily="34" charset="0"/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  <a:latin typeface="Helvetica LT Std Light" panose="020B0403020202020204" pitchFamily="34" charset="0"/>
              </a:rPr>
              <a:t>Cuántas veces en nuestras vidas las cosas no salen, y nos enojamos, peleamos y nos entristecemos cuando tal vez debemos cambiar una pequeña cosa para que las cosas salgan bien.</a:t>
            </a:r>
          </a:p>
          <a:p>
            <a:pPr algn="just"/>
            <a:endParaRPr lang="es-ES" sz="2400" dirty="0">
              <a:solidFill>
                <a:schemeClr val="bg1"/>
              </a:solidFill>
              <a:latin typeface="Helvetica LT Std Light" panose="020B0403020202020204" pitchFamily="34" charset="0"/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  <a:latin typeface="Helvetica LT Std Light" panose="020B0403020202020204" pitchFamily="34" charset="0"/>
              </a:rPr>
              <a:t>Quizá tenemos problemas con las personas a nuestro alrededor y nunca recibimos ayuda, cuando lo que debemos hacer es simplemente sonreír.</a:t>
            </a:r>
          </a:p>
          <a:p>
            <a:pPr algn="just"/>
            <a:r>
              <a:rPr lang="es-ES" sz="2400" dirty="0">
                <a:solidFill>
                  <a:schemeClr val="bg1"/>
                </a:solidFill>
                <a:latin typeface="Helvetica LT Std Light" panose="020B0403020202020204" pitchFamily="34" charset="0"/>
              </a:rPr>
              <a:t>Sin importar cual sea tu situación, haz un alto, analiza, revisa . Si es necesario corrige e incluso cambia todo si es necesario.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11885" y="699285"/>
            <a:ext cx="68291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" sz="4000" dirty="0">
                <a:solidFill>
                  <a:schemeClr val="bg1"/>
                </a:solidFill>
                <a:latin typeface="Helvetica LT Std Light" panose="020B0403020202020204" pitchFamily="34" charset="0"/>
              </a:rPr>
              <a:t>“HOY ES PRIMAVERA, Y NO PUEDO VERLA”.</a:t>
            </a:r>
          </a:p>
        </p:txBody>
      </p:sp>
    </p:spTree>
    <p:extLst>
      <p:ext uri="{BB962C8B-B14F-4D97-AF65-F5344CB8AC3E}">
        <p14:creationId xmlns:p14="http://schemas.microsoft.com/office/powerpoint/2010/main" val="364328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8" y="90274"/>
            <a:ext cx="6745237" cy="188002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446763" y="4855457"/>
            <a:ext cx="6745237" cy="188002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47" y="1984896"/>
            <a:ext cx="5711911" cy="418730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069724" y="1692066"/>
            <a:ext cx="79333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 dirty="0">
                <a:latin typeface="Helvetica LT Std Light" panose="020B0403020202020204" pitchFamily="34" charset="0"/>
              </a:rPr>
              <a:t>3 gallinas, ponen 3 huevos, en 3 días </a:t>
            </a:r>
          </a:p>
          <a:p>
            <a:pPr algn="ctr"/>
            <a:r>
              <a:rPr lang="es-ES" sz="4000" dirty="0">
                <a:latin typeface="Helvetica LT Std Light" panose="020B0403020202020204" pitchFamily="34" charset="0"/>
              </a:rPr>
              <a:t>¿Cuántos huevos pondrán, 9 gallinas en 9 días?</a:t>
            </a:r>
          </a:p>
        </p:txBody>
      </p:sp>
    </p:spTree>
    <p:extLst>
      <p:ext uri="{BB962C8B-B14F-4D97-AF65-F5344CB8AC3E}">
        <p14:creationId xmlns:p14="http://schemas.microsoft.com/office/powerpoint/2010/main" val="234917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16" y="3313215"/>
            <a:ext cx="2990452" cy="288365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48" y="90274"/>
            <a:ext cx="6745237" cy="188002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446763" y="4855457"/>
            <a:ext cx="6745237" cy="188002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011155" y="1583499"/>
            <a:ext cx="88893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dirty="0">
                <a:solidFill>
                  <a:srgbClr val="000000"/>
                </a:solidFill>
                <a:latin typeface="Arial" panose="020B0604020202020204" pitchFamily="34" charset="0"/>
              </a:rPr>
              <a:t>Una receta exige 4 litros de agua: si tuvieras una jarra de 4 litros no habría problema pero no posees más  que 2 jarras sin graduar, una de 5 litros y otra de 3. ¿Es posible medir los 4 litros que  necesitamos? ¿Cómo?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15951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1" y="1361671"/>
            <a:ext cx="4462394" cy="436942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550795" y="2402894"/>
            <a:ext cx="61045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Helvetica LT Std Light" panose="020B0403020202020204" pitchFamily="34" charset="0"/>
              </a:rPr>
              <a:t>¿Cuáles de estos dos cuadros al unirse forman un cuadro completamente amarillo?</a:t>
            </a:r>
          </a:p>
        </p:txBody>
      </p:sp>
    </p:spTree>
    <p:extLst>
      <p:ext uri="{BB962C8B-B14F-4D97-AF65-F5344CB8AC3E}">
        <p14:creationId xmlns:p14="http://schemas.microsoft.com/office/powerpoint/2010/main" val="181250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089957" y="717525"/>
            <a:ext cx="9807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dirty="0"/>
              <a:t>Si una ficha roja equivale a 3 azules y cada azul equivale a 2 moradas, ¿a cuántas fichas rojas equivaldrán 120 moradas?</a:t>
            </a:r>
          </a:p>
        </p:txBody>
      </p:sp>
      <p:sp>
        <p:nvSpPr>
          <p:cNvPr id="4" name="Hexágono 3"/>
          <p:cNvSpPr/>
          <p:nvPr/>
        </p:nvSpPr>
        <p:spPr>
          <a:xfrm>
            <a:off x="5140961" y="4438101"/>
            <a:ext cx="1377864" cy="1187814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Hexágono 5"/>
          <p:cNvSpPr/>
          <p:nvPr/>
        </p:nvSpPr>
        <p:spPr>
          <a:xfrm>
            <a:off x="2116601" y="3368094"/>
            <a:ext cx="2029513" cy="1840464"/>
          </a:xfrm>
          <a:prstGeom prst="hexagon">
            <a:avLst/>
          </a:prstGeom>
          <a:solidFill>
            <a:srgbClr val="FF00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Hexágono 6"/>
          <p:cNvSpPr/>
          <p:nvPr/>
        </p:nvSpPr>
        <p:spPr>
          <a:xfrm>
            <a:off x="5041633" y="3281115"/>
            <a:ext cx="1377864" cy="1187814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Hexágono 7"/>
          <p:cNvSpPr/>
          <p:nvPr/>
        </p:nvSpPr>
        <p:spPr>
          <a:xfrm>
            <a:off x="6880755" y="2884724"/>
            <a:ext cx="2193586" cy="1891023"/>
          </a:xfrm>
          <a:prstGeom prst="hexagon">
            <a:avLst/>
          </a:prstGeom>
          <a:solidFill>
            <a:srgbClr val="7030A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Hexágono 8"/>
          <p:cNvSpPr/>
          <p:nvPr/>
        </p:nvSpPr>
        <p:spPr>
          <a:xfrm>
            <a:off x="4143055" y="4052872"/>
            <a:ext cx="1377864" cy="1187814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Hexágono 9"/>
          <p:cNvSpPr/>
          <p:nvPr/>
        </p:nvSpPr>
        <p:spPr>
          <a:xfrm>
            <a:off x="7722588" y="3734892"/>
            <a:ext cx="2193586" cy="1891023"/>
          </a:xfrm>
          <a:prstGeom prst="hexagon">
            <a:avLst/>
          </a:prstGeom>
          <a:solidFill>
            <a:srgbClr val="7030A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relaxedInset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151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8" y="90274"/>
            <a:ext cx="6745237" cy="188002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446763" y="4855457"/>
            <a:ext cx="6745237" cy="188002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540703" y="2238645"/>
            <a:ext cx="149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Helvetica LT Std Cond" panose="020B0506020202030204" pitchFamily="34" charset="0"/>
              </a:rPr>
              <a:t># Entero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127344" y="3058242"/>
            <a:ext cx="194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Helvetica LT Std Cond" panose="020B0506020202030204" pitchFamily="34" charset="0"/>
              </a:rPr>
              <a:t># Con decimales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540703" y="3988981"/>
            <a:ext cx="111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Helvetica LT Std Cond" panose="020B0506020202030204" pitchFamily="34" charset="0"/>
              </a:rPr>
              <a:t>Palabra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540703" y="4855457"/>
            <a:ext cx="111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Helvetica LT Std Cond" panose="020B0506020202030204" pitchFamily="34" charset="0"/>
              </a:rPr>
              <a:t>Buleano</a:t>
            </a:r>
            <a:endParaRPr lang="es-ES" dirty="0">
              <a:latin typeface="Helvetica LT Std Cond" panose="020B050602020203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72002" y="1876596"/>
            <a:ext cx="651353" cy="63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/>
          <p:cNvSpPr/>
          <p:nvPr/>
        </p:nvSpPr>
        <p:spPr>
          <a:xfrm>
            <a:off x="4359059" y="2768252"/>
            <a:ext cx="1025075" cy="659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redondeado 9"/>
          <p:cNvSpPr/>
          <p:nvPr/>
        </p:nvSpPr>
        <p:spPr>
          <a:xfrm>
            <a:off x="4158641" y="3756624"/>
            <a:ext cx="1540701" cy="543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strella de 5 puntas 10"/>
          <p:cNvSpPr/>
          <p:nvPr/>
        </p:nvSpPr>
        <p:spPr>
          <a:xfrm>
            <a:off x="4407107" y="4570397"/>
            <a:ext cx="989554" cy="93945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4572002" y="1984392"/>
            <a:ext cx="651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Helvetica LT Std Cond" panose="020B0506020202030204" pitchFamily="34" charset="0"/>
              </a:rPr>
              <a:t>6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4407107" y="2872089"/>
            <a:ext cx="977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Helvetica LT Std Cond" panose="020B0506020202030204" pitchFamily="34" charset="0"/>
              </a:rPr>
              <a:t>3.14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4246322" y="3762404"/>
            <a:ext cx="1325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Helvetica LT Std Cond" panose="020B0506020202030204" pitchFamily="34" charset="0"/>
              </a:rPr>
              <a:t>“Hola”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4572001" y="4855457"/>
            <a:ext cx="651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Helvetica LT Std Cond" panose="020B0506020202030204" pitchFamily="34" charset="0"/>
              </a:rPr>
              <a:t>Si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8084167" y="1876596"/>
            <a:ext cx="651353" cy="637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7871224" y="2768252"/>
            <a:ext cx="1025075" cy="6593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redondeado 17"/>
          <p:cNvSpPr/>
          <p:nvPr/>
        </p:nvSpPr>
        <p:spPr>
          <a:xfrm>
            <a:off x="7670806" y="3756624"/>
            <a:ext cx="1540701" cy="5439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strella de 5 puntas 18"/>
          <p:cNvSpPr/>
          <p:nvPr/>
        </p:nvSpPr>
        <p:spPr>
          <a:xfrm>
            <a:off x="7919272" y="4570397"/>
            <a:ext cx="1080054" cy="939452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8084167" y="1984392"/>
            <a:ext cx="651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>
                <a:solidFill>
                  <a:schemeClr val="bg1"/>
                </a:solidFill>
                <a:latin typeface="Helvetica LT Std Cond" panose="020B0506020202030204" pitchFamily="34" charset="0"/>
              </a:rPr>
              <a:t>int</a:t>
            </a:r>
            <a:endParaRPr lang="es-ES" sz="2800" dirty="0">
              <a:solidFill>
                <a:schemeClr val="bg1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7919272" y="2872089"/>
            <a:ext cx="977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>
                <a:solidFill>
                  <a:schemeClr val="bg1"/>
                </a:solidFill>
                <a:latin typeface="Helvetica LT Std Cond" panose="020B0506020202030204" pitchFamily="34" charset="0"/>
              </a:rPr>
              <a:t>float</a:t>
            </a:r>
            <a:endParaRPr lang="es-ES" sz="2800" dirty="0">
              <a:solidFill>
                <a:schemeClr val="bg1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670807" y="3762404"/>
            <a:ext cx="154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>
                <a:solidFill>
                  <a:schemeClr val="bg1"/>
                </a:solidFill>
                <a:latin typeface="Helvetica LT Std Cond" panose="020B0506020202030204" pitchFamily="34" charset="0"/>
              </a:rPr>
              <a:t>String</a:t>
            </a:r>
            <a:endParaRPr lang="es-ES" sz="2800" dirty="0">
              <a:solidFill>
                <a:schemeClr val="bg1"/>
              </a:solidFill>
              <a:latin typeface="Helvetica LT Std Cond" panose="020B0506020202030204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7919272" y="4840488"/>
            <a:ext cx="109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bg1"/>
                </a:solidFill>
                <a:latin typeface="Helvetica LT Std Cond" panose="020B0506020202030204" pitchFamily="34" charset="0"/>
              </a:rPr>
              <a:t>Boolean</a:t>
            </a:r>
            <a:endParaRPr lang="es-ES" dirty="0">
              <a:solidFill>
                <a:schemeClr val="bg1"/>
              </a:solidFill>
              <a:latin typeface="Helvetica LT Std Cond" panose="020B0506020202030204" pitchFamily="34" charset="0"/>
            </a:endParaRPr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5384134" y="2195433"/>
            <a:ext cx="24850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5824603" y="3097913"/>
            <a:ext cx="2025446" cy="9261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4783941" y="929911"/>
            <a:ext cx="4035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latin typeface="Helvetica LT Std Cond" panose="020B0506020202030204" pitchFamily="34" charset="0"/>
              </a:rPr>
              <a:t>Tipos de datos</a:t>
            </a:r>
          </a:p>
        </p:txBody>
      </p:sp>
    </p:spTree>
    <p:extLst>
      <p:ext uri="{BB962C8B-B14F-4D97-AF65-F5344CB8AC3E}">
        <p14:creationId xmlns:p14="http://schemas.microsoft.com/office/powerpoint/2010/main" val="93111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8" y="90274"/>
            <a:ext cx="6745237" cy="188002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446763" y="4855457"/>
            <a:ext cx="6745237" cy="188002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970728" y="1970302"/>
            <a:ext cx="75513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latin typeface="HelveticaRounded LT Std BdCn" panose="020F0706030703040204" pitchFamily="34" charset="0"/>
              </a:rPr>
              <a:t>“El trabajo consiste en lo que un organismo está obligado a hacer; el juego consiste en lo que un organismo no está obligado a hacer.”</a:t>
            </a:r>
          </a:p>
          <a:p>
            <a:pPr algn="ctr"/>
            <a:endParaRPr lang="es-ES" sz="3200" dirty="0">
              <a:latin typeface="HelveticaRounded LT Std BdCn" panose="020F0706030703040204" pitchFamily="34" charset="0"/>
            </a:endParaRPr>
          </a:p>
          <a:p>
            <a:pPr algn="ctr"/>
            <a:r>
              <a:rPr lang="es-ES" sz="3200" dirty="0">
                <a:latin typeface="HelveticaRounded LT Std BdCn" panose="020F0706030703040204" pitchFamily="34" charset="0"/>
              </a:rPr>
              <a:t>Mark </a:t>
            </a:r>
            <a:r>
              <a:rPr lang="es-ES" sz="3200" dirty="0" err="1">
                <a:latin typeface="HelveticaRounded LT Std BdCn" panose="020F0706030703040204" pitchFamily="34" charset="0"/>
              </a:rPr>
              <a:t>Twain</a:t>
            </a:r>
            <a:endParaRPr lang="es-ES" sz="3200" dirty="0">
              <a:latin typeface="HelveticaRounded LT Std BdCn" panose="020F07060307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369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48431" y="2047741"/>
            <a:ext cx="692382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8800" dirty="0"/>
              <a:t>PREPARAR UN </a:t>
            </a:r>
          </a:p>
          <a:p>
            <a:pPr algn="ctr"/>
            <a:r>
              <a:rPr lang="es-MX" sz="8800" dirty="0"/>
              <a:t>DESAYUNO</a:t>
            </a:r>
            <a:endParaRPr lang="es-CO" sz="8800" dirty="0"/>
          </a:p>
        </p:txBody>
      </p:sp>
    </p:spTree>
    <p:extLst>
      <p:ext uri="{BB962C8B-B14F-4D97-AF65-F5344CB8AC3E}">
        <p14:creationId xmlns:p14="http://schemas.microsoft.com/office/powerpoint/2010/main" val="3599304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6314</TotalTime>
  <Words>283</Words>
  <Application>Microsoft Office PowerPoint</Application>
  <PresentationFormat>Panorámica</PresentationFormat>
  <Paragraphs>34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Bahnschrift Condensed</vt:lpstr>
      <vt:lpstr>Calibri</vt:lpstr>
      <vt:lpstr>Calibri Light</vt:lpstr>
      <vt:lpstr>Helvetica LT Std Cond</vt:lpstr>
      <vt:lpstr>Helvetica LT Std Light</vt:lpstr>
      <vt:lpstr>HelveticaRounded LT Std BdCn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Morion</dc:creator>
  <cp:lastModifiedBy>JUAN JOSE IBARRA</cp:lastModifiedBy>
  <cp:revision>59</cp:revision>
  <dcterms:created xsi:type="dcterms:W3CDTF">2020-08-08T00:06:48Z</dcterms:created>
  <dcterms:modified xsi:type="dcterms:W3CDTF">2022-02-11T14:57:08Z</dcterms:modified>
</cp:coreProperties>
</file>