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74" r:id="rId4"/>
    <p:sldId id="273" r:id="rId5"/>
    <p:sldId id="275" r:id="rId6"/>
    <p:sldId id="256" r:id="rId7"/>
    <p:sldId id="277" r:id="rId8"/>
    <p:sldId id="278" r:id="rId9"/>
    <p:sldId id="279" r:id="rId10"/>
    <p:sldId id="280" r:id="rId11"/>
    <p:sldId id="282" r:id="rId12"/>
    <p:sldId id="281" r:id="rId13"/>
    <p:sldId id="283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E2D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2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8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9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2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1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74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44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2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4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21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67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6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code.org/hoc/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eoh1-1.fna.fbcdn.net/v/t31.0-8/27629182_10214958708498131_5147829584061962647_o.jpg?_nc_cat=100&amp;_nc_sid=cdbe9c&amp;_nc_ohc=CqTR0cGmUCEAX9yBJ7g&amp;_nc_ht=scontent.feoh1-1.fna&amp;oh=91d84374e45641b275ece271a7a54992&amp;oe=5F53A2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60"/>
          <a:stretch/>
        </p:blipFill>
        <p:spPr bwMode="auto">
          <a:xfrm flipH="1">
            <a:off x="0" y="1"/>
            <a:ext cx="12192000" cy="68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dondear rectángulo de esquina del mismo lado 4"/>
          <p:cNvSpPr/>
          <p:nvPr/>
        </p:nvSpPr>
        <p:spPr>
          <a:xfrm rot="10800000">
            <a:off x="-159656" y="-140004"/>
            <a:ext cx="8555999" cy="3947884"/>
          </a:xfrm>
          <a:custGeom>
            <a:avLst/>
            <a:gdLst>
              <a:gd name="connsiteX0" fmla="*/ 2104572 w 10682516"/>
              <a:gd name="connsiteY0" fmla="*/ 0 h 4209143"/>
              <a:gd name="connsiteX1" fmla="*/ 8577945 w 10682516"/>
              <a:gd name="connsiteY1" fmla="*/ 0 h 4209143"/>
              <a:gd name="connsiteX2" fmla="*/ 10682517 w 10682516"/>
              <a:gd name="connsiteY2" fmla="*/ 2104572 h 4209143"/>
              <a:gd name="connsiteX3" fmla="*/ 10682516 w 10682516"/>
              <a:gd name="connsiteY3" fmla="*/ 4209143 h 4209143"/>
              <a:gd name="connsiteX4" fmla="*/ 10682516 w 10682516"/>
              <a:gd name="connsiteY4" fmla="*/ 4209143 h 4209143"/>
              <a:gd name="connsiteX5" fmla="*/ 0 w 10682516"/>
              <a:gd name="connsiteY5" fmla="*/ 4209143 h 4209143"/>
              <a:gd name="connsiteX6" fmla="*/ 0 w 10682516"/>
              <a:gd name="connsiteY6" fmla="*/ 4209143 h 4209143"/>
              <a:gd name="connsiteX7" fmla="*/ 0 w 10682516"/>
              <a:gd name="connsiteY7" fmla="*/ 2104572 h 4209143"/>
              <a:gd name="connsiteX8" fmla="*/ 2104572 w 10682516"/>
              <a:gd name="connsiteY8" fmla="*/ 0 h 4209143"/>
              <a:gd name="connsiteX0" fmla="*/ 2104572 w 10682517"/>
              <a:gd name="connsiteY0" fmla="*/ 0 h 4223657"/>
              <a:gd name="connsiteX1" fmla="*/ 8577945 w 10682517"/>
              <a:gd name="connsiteY1" fmla="*/ 0 h 4223657"/>
              <a:gd name="connsiteX2" fmla="*/ 10682517 w 10682517"/>
              <a:gd name="connsiteY2" fmla="*/ 2104572 h 4223657"/>
              <a:gd name="connsiteX3" fmla="*/ 10682516 w 10682517"/>
              <a:gd name="connsiteY3" fmla="*/ 4209143 h 4223657"/>
              <a:gd name="connsiteX4" fmla="*/ 8984345 w 10682517"/>
              <a:gd name="connsiteY4" fmla="*/ 4223657 h 4223657"/>
              <a:gd name="connsiteX5" fmla="*/ 0 w 10682517"/>
              <a:gd name="connsiteY5" fmla="*/ 4209143 h 4223657"/>
              <a:gd name="connsiteX6" fmla="*/ 0 w 10682517"/>
              <a:gd name="connsiteY6" fmla="*/ 4209143 h 4223657"/>
              <a:gd name="connsiteX7" fmla="*/ 0 w 10682517"/>
              <a:gd name="connsiteY7" fmla="*/ 2104572 h 4223657"/>
              <a:gd name="connsiteX8" fmla="*/ 2104572 w 10682517"/>
              <a:gd name="connsiteY8" fmla="*/ 0 h 4223657"/>
              <a:gd name="connsiteX0" fmla="*/ 2104572 w 10682517"/>
              <a:gd name="connsiteY0" fmla="*/ 0 h 4209143"/>
              <a:gd name="connsiteX1" fmla="*/ 8577945 w 10682517"/>
              <a:gd name="connsiteY1" fmla="*/ 0 h 4209143"/>
              <a:gd name="connsiteX2" fmla="*/ 10682517 w 10682517"/>
              <a:gd name="connsiteY2" fmla="*/ 2104572 h 4209143"/>
              <a:gd name="connsiteX3" fmla="*/ 10682516 w 10682517"/>
              <a:gd name="connsiteY3" fmla="*/ 4209143 h 4209143"/>
              <a:gd name="connsiteX4" fmla="*/ 9085945 w 10682517"/>
              <a:gd name="connsiteY4" fmla="*/ 3730171 h 4209143"/>
              <a:gd name="connsiteX5" fmla="*/ 0 w 10682517"/>
              <a:gd name="connsiteY5" fmla="*/ 4209143 h 4209143"/>
              <a:gd name="connsiteX6" fmla="*/ 0 w 10682517"/>
              <a:gd name="connsiteY6" fmla="*/ 4209143 h 4209143"/>
              <a:gd name="connsiteX7" fmla="*/ 0 w 10682517"/>
              <a:gd name="connsiteY7" fmla="*/ 2104572 h 4209143"/>
              <a:gd name="connsiteX8" fmla="*/ 2104572 w 10682517"/>
              <a:gd name="connsiteY8" fmla="*/ 0 h 4209143"/>
              <a:gd name="connsiteX0" fmla="*/ 2104572 w 10682517"/>
              <a:gd name="connsiteY0" fmla="*/ 0 h 4397828"/>
              <a:gd name="connsiteX1" fmla="*/ 8577945 w 10682517"/>
              <a:gd name="connsiteY1" fmla="*/ 0 h 4397828"/>
              <a:gd name="connsiteX2" fmla="*/ 10682517 w 10682517"/>
              <a:gd name="connsiteY2" fmla="*/ 2104572 h 4397828"/>
              <a:gd name="connsiteX3" fmla="*/ 10682516 w 10682517"/>
              <a:gd name="connsiteY3" fmla="*/ 4209143 h 4397828"/>
              <a:gd name="connsiteX4" fmla="*/ 9173031 w 10682517"/>
              <a:gd name="connsiteY4" fmla="*/ 4397828 h 4397828"/>
              <a:gd name="connsiteX5" fmla="*/ 0 w 10682517"/>
              <a:gd name="connsiteY5" fmla="*/ 4209143 h 4397828"/>
              <a:gd name="connsiteX6" fmla="*/ 0 w 10682517"/>
              <a:gd name="connsiteY6" fmla="*/ 4209143 h 4397828"/>
              <a:gd name="connsiteX7" fmla="*/ 0 w 10682517"/>
              <a:gd name="connsiteY7" fmla="*/ 2104572 h 4397828"/>
              <a:gd name="connsiteX8" fmla="*/ 2104572 w 10682517"/>
              <a:gd name="connsiteY8" fmla="*/ 0 h 4397828"/>
              <a:gd name="connsiteX0" fmla="*/ 2104572 w 10682516"/>
              <a:gd name="connsiteY0" fmla="*/ 0 h 4397828"/>
              <a:gd name="connsiteX1" fmla="*/ 8577945 w 10682516"/>
              <a:gd name="connsiteY1" fmla="*/ 0 h 4397828"/>
              <a:gd name="connsiteX2" fmla="*/ 10682516 w 10682516"/>
              <a:gd name="connsiteY2" fmla="*/ 4209143 h 4397828"/>
              <a:gd name="connsiteX3" fmla="*/ 9173031 w 10682516"/>
              <a:gd name="connsiteY3" fmla="*/ 4397828 h 4397828"/>
              <a:gd name="connsiteX4" fmla="*/ 0 w 10682516"/>
              <a:gd name="connsiteY4" fmla="*/ 4209143 h 4397828"/>
              <a:gd name="connsiteX5" fmla="*/ 0 w 10682516"/>
              <a:gd name="connsiteY5" fmla="*/ 4209143 h 4397828"/>
              <a:gd name="connsiteX6" fmla="*/ 0 w 10682516"/>
              <a:gd name="connsiteY6" fmla="*/ 2104572 h 4397828"/>
              <a:gd name="connsiteX7" fmla="*/ 2104572 w 10682516"/>
              <a:gd name="connsiteY7" fmla="*/ 0 h 4397828"/>
              <a:gd name="connsiteX0" fmla="*/ 2104572 w 10682516"/>
              <a:gd name="connsiteY0" fmla="*/ 0 h 4397828"/>
              <a:gd name="connsiteX1" fmla="*/ 10682516 w 10682516"/>
              <a:gd name="connsiteY1" fmla="*/ 4209143 h 4397828"/>
              <a:gd name="connsiteX2" fmla="*/ 9173031 w 10682516"/>
              <a:gd name="connsiteY2" fmla="*/ 4397828 h 4397828"/>
              <a:gd name="connsiteX3" fmla="*/ 0 w 10682516"/>
              <a:gd name="connsiteY3" fmla="*/ 4209143 h 4397828"/>
              <a:gd name="connsiteX4" fmla="*/ 0 w 10682516"/>
              <a:gd name="connsiteY4" fmla="*/ 4209143 h 4397828"/>
              <a:gd name="connsiteX5" fmla="*/ 0 w 10682516"/>
              <a:gd name="connsiteY5" fmla="*/ 2104572 h 4397828"/>
              <a:gd name="connsiteX6" fmla="*/ 2104572 w 10682516"/>
              <a:gd name="connsiteY6" fmla="*/ 0 h 4397828"/>
              <a:gd name="connsiteX0" fmla="*/ 2104572 w 9216573"/>
              <a:gd name="connsiteY0" fmla="*/ 29028 h 4426856"/>
              <a:gd name="connsiteX1" fmla="*/ 9216573 w 9216573"/>
              <a:gd name="connsiteY1" fmla="*/ 0 h 4426856"/>
              <a:gd name="connsiteX2" fmla="*/ 9173031 w 9216573"/>
              <a:gd name="connsiteY2" fmla="*/ 4426856 h 4426856"/>
              <a:gd name="connsiteX3" fmla="*/ 0 w 9216573"/>
              <a:gd name="connsiteY3" fmla="*/ 4238171 h 4426856"/>
              <a:gd name="connsiteX4" fmla="*/ 0 w 9216573"/>
              <a:gd name="connsiteY4" fmla="*/ 4238171 h 4426856"/>
              <a:gd name="connsiteX5" fmla="*/ 0 w 9216573"/>
              <a:gd name="connsiteY5" fmla="*/ 2133600 h 4426856"/>
              <a:gd name="connsiteX6" fmla="*/ 2104572 w 9216573"/>
              <a:gd name="connsiteY6" fmla="*/ 29028 h 4426856"/>
              <a:gd name="connsiteX0" fmla="*/ 2104572 w 9216574"/>
              <a:gd name="connsiteY0" fmla="*/ 29028 h 4339770"/>
              <a:gd name="connsiteX1" fmla="*/ 9216573 w 9216574"/>
              <a:gd name="connsiteY1" fmla="*/ 0 h 4339770"/>
              <a:gd name="connsiteX2" fmla="*/ 9216574 w 9216574"/>
              <a:gd name="connsiteY2" fmla="*/ 4339770 h 4339770"/>
              <a:gd name="connsiteX3" fmla="*/ 0 w 9216574"/>
              <a:gd name="connsiteY3" fmla="*/ 4238171 h 4339770"/>
              <a:gd name="connsiteX4" fmla="*/ 0 w 9216574"/>
              <a:gd name="connsiteY4" fmla="*/ 4238171 h 4339770"/>
              <a:gd name="connsiteX5" fmla="*/ 0 w 9216574"/>
              <a:gd name="connsiteY5" fmla="*/ 2133600 h 4339770"/>
              <a:gd name="connsiteX6" fmla="*/ 2104572 w 9216574"/>
              <a:gd name="connsiteY6" fmla="*/ 29028 h 4339770"/>
              <a:gd name="connsiteX0" fmla="*/ 2104572 w 9216574"/>
              <a:gd name="connsiteY0" fmla="*/ 29028 h 4296227"/>
              <a:gd name="connsiteX1" fmla="*/ 9216573 w 9216574"/>
              <a:gd name="connsiteY1" fmla="*/ 0 h 4296227"/>
              <a:gd name="connsiteX2" fmla="*/ 9216574 w 9216574"/>
              <a:gd name="connsiteY2" fmla="*/ 4296227 h 4296227"/>
              <a:gd name="connsiteX3" fmla="*/ 0 w 9216574"/>
              <a:gd name="connsiteY3" fmla="*/ 4238171 h 4296227"/>
              <a:gd name="connsiteX4" fmla="*/ 0 w 9216574"/>
              <a:gd name="connsiteY4" fmla="*/ 4238171 h 4296227"/>
              <a:gd name="connsiteX5" fmla="*/ 0 w 9216574"/>
              <a:gd name="connsiteY5" fmla="*/ 2133600 h 4296227"/>
              <a:gd name="connsiteX6" fmla="*/ 2104572 w 9216574"/>
              <a:gd name="connsiteY6" fmla="*/ 29028 h 4296227"/>
              <a:gd name="connsiteX0" fmla="*/ 2104572 w 9216574"/>
              <a:gd name="connsiteY0" fmla="*/ 29028 h 4238171"/>
              <a:gd name="connsiteX1" fmla="*/ 9216573 w 9216574"/>
              <a:gd name="connsiteY1" fmla="*/ 0 h 4238171"/>
              <a:gd name="connsiteX2" fmla="*/ 9216574 w 9216574"/>
              <a:gd name="connsiteY2" fmla="*/ 4194627 h 4238171"/>
              <a:gd name="connsiteX3" fmla="*/ 0 w 9216574"/>
              <a:gd name="connsiteY3" fmla="*/ 4238171 h 4238171"/>
              <a:gd name="connsiteX4" fmla="*/ 0 w 9216574"/>
              <a:gd name="connsiteY4" fmla="*/ 4238171 h 4238171"/>
              <a:gd name="connsiteX5" fmla="*/ 0 w 9216574"/>
              <a:gd name="connsiteY5" fmla="*/ 2133600 h 4238171"/>
              <a:gd name="connsiteX6" fmla="*/ 2104572 w 9216574"/>
              <a:gd name="connsiteY6" fmla="*/ 29028 h 4238171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45602"/>
              <a:gd name="connsiteY0" fmla="*/ 29028 h 4252684"/>
              <a:gd name="connsiteX1" fmla="*/ 9216573 w 9245602"/>
              <a:gd name="connsiteY1" fmla="*/ 0 h 4252684"/>
              <a:gd name="connsiteX2" fmla="*/ 9245602 w 9245602"/>
              <a:gd name="connsiteY2" fmla="*/ 4252684 h 4252684"/>
              <a:gd name="connsiteX3" fmla="*/ 0 w 9245602"/>
              <a:gd name="connsiteY3" fmla="*/ 4238171 h 4252684"/>
              <a:gd name="connsiteX4" fmla="*/ 0 w 9245602"/>
              <a:gd name="connsiteY4" fmla="*/ 4238171 h 4252684"/>
              <a:gd name="connsiteX5" fmla="*/ 0 w 9245602"/>
              <a:gd name="connsiteY5" fmla="*/ 2133600 h 4252684"/>
              <a:gd name="connsiteX6" fmla="*/ 2104572 w 9245602"/>
              <a:gd name="connsiteY6" fmla="*/ 29028 h 4252684"/>
              <a:gd name="connsiteX0" fmla="*/ 2104572 w 9216573"/>
              <a:gd name="connsiteY0" fmla="*/ 29028 h 4252684"/>
              <a:gd name="connsiteX1" fmla="*/ 9216573 w 9216573"/>
              <a:gd name="connsiteY1" fmla="*/ 0 h 4252684"/>
              <a:gd name="connsiteX2" fmla="*/ 9202059 w 9216573"/>
              <a:gd name="connsiteY2" fmla="*/ 4252684 h 4252684"/>
              <a:gd name="connsiteX3" fmla="*/ 0 w 9216573"/>
              <a:gd name="connsiteY3" fmla="*/ 4238171 h 4252684"/>
              <a:gd name="connsiteX4" fmla="*/ 0 w 9216573"/>
              <a:gd name="connsiteY4" fmla="*/ 4238171 h 4252684"/>
              <a:gd name="connsiteX5" fmla="*/ 0 w 9216573"/>
              <a:gd name="connsiteY5" fmla="*/ 2133600 h 4252684"/>
              <a:gd name="connsiteX6" fmla="*/ 2104572 w 9216573"/>
              <a:gd name="connsiteY6" fmla="*/ 29028 h 42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16573" h="4252684">
                <a:moveTo>
                  <a:pt x="2104572" y="29028"/>
                </a:moveTo>
                <a:lnTo>
                  <a:pt x="9216573" y="0"/>
                </a:lnTo>
                <a:cubicBezTo>
                  <a:pt x="9216573" y="1446590"/>
                  <a:pt x="9202059" y="2806094"/>
                  <a:pt x="9202059" y="4252684"/>
                </a:cubicBezTo>
                <a:lnTo>
                  <a:pt x="0" y="4238171"/>
                </a:lnTo>
                <a:lnTo>
                  <a:pt x="0" y="4238171"/>
                </a:lnTo>
                <a:lnTo>
                  <a:pt x="0" y="2133600"/>
                </a:lnTo>
                <a:cubicBezTo>
                  <a:pt x="0" y="971277"/>
                  <a:pt x="942249" y="29028"/>
                  <a:pt x="2104572" y="2902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90286" y="595086"/>
            <a:ext cx="984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LÓGICA DE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0286" y="2261675"/>
            <a:ext cx="9840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PASCUAL BRAVO</a:t>
            </a:r>
            <a:endParaRPr lang="es-CO" sz="44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0286" y="2764486"/>
            <a:ext cx="984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Bahnschrift Condensed" panose="020B0502040204020203" pitchFamily="34" charset="0"/>
              </a:rPr>
              <a:t>2021 </a:t>
            </a:r>
            <a:r>
              <a:rPr lang="es-ES" sz="3200" b="1">
                <a:latin typeface="Bahnschrift Condensed" panose="020B0502040204020203" pitchFamily="34" charset="0"/>
              </a:rPr>
              <a:t>- 2</a:t>
            </a:r>
            <a:endParaRPr lang="es-CO" sz="32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0286" y="1325878"/>
            <a:ext cx="49632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PROGRAMACIÓN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69123" y="2503696"/>
            <a:ext cx="509921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¿CICLO?</a:t>
            </a:r>
          </a:p>
        </p:txBody>
      </p:sp>
    </p:spTree>
    <p:extLst>
      <p:ext uri="{BB962C8B-B14F-4D97-AF65-F5344CB8AC3E}">
        <p14:creationId xmlns:p14="http://schemas.microsoft.com/office/powerpoint/2010/main" val="268624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: Diagrama de Flujo mostrando un ciclo while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454" y="542925"/>
            <a:ext cx="4679746" cy="544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1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l ciclo do-while - dCodinG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682" y="313402"/>
            <a:ext cx="4980771" cy="62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2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68604" y="2787134"/>
            <a:ext cx="5822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>
                <a:hlinkClick r:id="rId2"/>
              </a:rPr>
              <a:t>https://studio.code.org/hoc/1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11719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450667" y="898897"/>
            <a:ext cx="8851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rgbClr val="222222"/>
                </a:solidFill>
                <a:latin typeface="Helvetica LT Std Cond Light" panose="020B0406020202030204" pitchFamily="34" charset="0"/>
              </a:rPr>
              <a:t>Había una vez, hace cientos de años, en una ciudad de Oriente, un hombre que una noche caminaba por las oscuras calles llevando una lámpara de aceite encendida.</a:t>
            </a:r>
          </a:p>
          <a:p>
            <a:pPr algn="ctr"/>
            <a:r>
              <a:rPr lang="es-ES" sz="2800" dirty="0">
                <a:solidFill>
                  <a:srgbClr val="222222"/>
                </a:solidFill>
                <a:latin typeface="Helvetica LT Std Cond Light" panose="020B0406020202030204" pitchFamily="34" charset="0"/>
              </a:rPr>
              <a:t>La ciudad era muy oscura en las noches sin luna como aquella.</a:t>
            </a:r>
            <a:endParaRPr lang="es-ES" sz="2800" dirty="0">
              <a:latin typeface="Helvetica LT Std Cond Light" panose="020B0406020202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50667" y="3261571"/>
            <a:ext cx="86554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rgbClr val="222222"/>
                </a:solidFill>
                <a:latin typeface="Helvetica LT Std Cond Light" panose="020B0406020202030204" pitchFamily="34" charset="0"/>
              </a:rPr>
              <a:t>En determinado momento, se encuentra con un amigo. El amigo lo mira y de pronto lo reconoce.</a:t>
            </a:r>
          </a:p>
          <a:p>
            <a:pPr algn="ctr"/>
            <a:br>
              <a:rPr lang="es-ES" sz="2800" dirty="0">
                <a:solidFill>
                  <a:srgbClr val="222222"/>
                </a:solidFill>
                <a:latin typeface="Helvetica LT Std Cond Light" panose="020B0406020202030204" pitchFamily="34" charset="0"/>
              </a:rPr>
            </a:br>
            <a:r>
              <a:rPr lang="es-ES" sz="2800" dirty="0">
                <a:solidFill>
                  <a:srgbClr val="222222"/>
                </a:solidFill>
                <a:latin typeface="Helvetica LT Std Cond Light" panose="020B0406020202030204" pitchFamily="34" charset="0"/>
              </a:rPr>
              <a:t>Se da cuenta de que es </a:t>
            </a:r>
            <a:r>
              <a:rPr lang="es-ES" sz="2800" dirty="0" err="1">
                <a:solidFill>
                  <a:srgbClr val="222222"/>
                </a:solidFill>
                <a:latin typeface="Helvetica LT Std Cond Light" panose="020B0406020202030204" pitchFamily="34" charset="0"/>
              </a:rPr>
              <a:t>Guno</a:t>
            </a:r>
            <a:r>
              <a:rPr lang="es-ES" sz="2800" dirty="0">
                <a:solidFill>
                  <a:srgbClr val="222222"/>
                </a:solidFill>
                <a:latin typeface="Helvetica LT Std Cond Light" panose="020B0406020202030204" pitchFamily="34" charset="0"/>
              </a:rPr>
              <a:t>, el ciego del pueblo. Entonces, le dice:</a:t>
            </a:r>
          </a:p>
          <a:p>
            <a:pPr algn="ctr"/>
            <a:r>
              <a:rPr lang="es-ES" sz="2800" dirty="0">
                <a:solidFill>
                  <a:srgbClr val="222222"/>
                </a:solidFill>
                <a:latin typeface="Helvetica LT Std Cond Light" panose="020B0406020202030204" pitchFamily="34" charset="0"/>
              </a:rPr>
              <a:t>- ¿Qué haces </a:t>
            </a:r>
            <a:r>
              <a:rPr lang="es-ES" sz="2800" dirty="0" err="1">
                <a:solidFill>
                  <a:srgbClr val="222222"/>
                </a:solidFill>
                <a:latin typeface="Helvetica LT Std Cond Light" panose="020B0406020202030204" pitchFamily="34" charset="0"/>
              </a:rPr>
              <a:t>Guno</a:t>
            </a:r>
            <a:r>
              <a:rPr lang="es-ES" sz="2800" dirty="0">
                <a:solidFill>
                  <a:srgbClr val="222222"/>
                </a:solidFill>
                <a:latin typeface="Helvetica LT Std Cond Light" panose="020B0406020202030204" pitchFamily="34" charset="0"/>
              </a:rPr>
              <a:t>, tú ciego, con una lámpara en la mano? Si tú no ves...</a:t>
            </a:r>
          </a:p>
        </p:txBody>
      </p:sp>
    </p:spTree>
    <p:extLst>
      <p:ext uri="{BB962C8B-B14F-4D97-AF65-F5344CB8AC3E}">
        <p14:creationId xmlns:p14="http://schemas.microsoft.com/office/powerpoint/2010/main" val="36301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8006" y="1919690"/>
            <a:ext cx="81878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Helvetica LT Std Cond Light" panose="020B0406020202030204" pitchFamily="34" charset="0"/>
              </a:rPr>
              <a:t>Entonces, el ciego le responde: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Helvetica LT Std Cond Light" panose="020B0406020202030204" pitchFamily="34" charset="0"/>
              </a:rPr>
              <a:t>- Yo no llevo la lámpara para ver mi camino. Yo conozco la oscuridad de las calles de memoria. Llevo la luz para que otros encuentren su camino cuando me vean a mi...</a:t>
            </a:r>
          </a:p>
          <a:p>
            <a:pPr algn="ctr"/>
            <a:br>
              <a:rPr lang="es-ES" sz="2800" dirty="0">
                <a:solidFill>
                  <a:schemeClr val="bg1"/>
                </a:solidFill>
                <a:latin typeface="Helvetica LT Std Cond Light" panose="020B0406020202030204" pitchFamily="34" charset="0"/>
              </a:rPr>
            </a:br>
            <a:r>
              <a:rPr lang="es-ES" sz="2800" dirty="0">
                <a:solidFill>
                  <a:schemeClr val="bg1"/>
                </a:solidFill>
                <a:latin typeface="Helvetica LT Std Cond Light" panose="020B0406020202030204" pitchFamily="34" charset="0"/>
              </a:rPr>
              <a:t>- No solo es importante la luz que me sirve a mí, sino también la que yo uso para que otros puedan también servirse de ella.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9" y="1702815"/>
            <a:ext cx="2199950" cy="3542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537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007523" y="1029845"/>
            <a:ext cx="78496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Helvetica LT Std Cond Light" panose="020B0406020202030204" pitchFamily="34" charset="0"/>
              </a:rPr>
              <a:t>Lucía fue al médico, éste le recetó tomar 4 pastillas, una pastilla cada 6 horas, ¿En qué tiempo podrá terminar de tomar todas las pastillas?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1" y="2306906"/>
            <a:ext cx="3096538" cy="30965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l="5656" t="7902" r="50252" b="47601"/>
          <a:stretch/>
        </p:blipFill>
        <p:spPr>
          <a:xfrm>
            <a:off x="3669831" y="3257618"/>
            <a:ext cx="1365337" cy="137786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l="51366" t="6688" r="4542" b="48815"/>
          <a:stretch/>
        </p:blipFill>
        <p:spPr>
          <a:xfrm>
            <a:off x="5847574" y="3296475"/>
            <a:ext cx="1365337" cy="137786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l="1611" t="53208" r="54297" b="2295"/>
          <a:stretch/>
        </p:blipFill>
        <p:spPr>
          <a:xfrm>
            <a:off x="7932345" y="3278889"/>
            <a:ext cx="1365337" cy="137786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l="49748" t="53208" r="6160" b="2295"/>
          <a:stretch/>
        </p:blipFill>
        <p:spPr>
          <a:xfrm>
            <a:off x="10200614" y="3278889"/>
            <a:ext cx="1365337" cy="1377863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>
            <a:off x="4849885" y="3674751"/>
            <a:ext cx="1075179" cy="513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 Horas</a:t>
            </a:r>
          </a:p>
        </p:txBody>
      </p:sp>
      <p:sp>
        <p:nvSpPr>
          <p:cNvPr id="20" name="Flecha derecha 19"/>
          <p:cNvSpPr/>
          <p:nvPr/>
        </p:nvSpPr>
        <p:spPr>
          <a:xfrm>
            <a:off x="7080301" y="3689765"/>
            <a:ext cx="1075179" cy="51356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 Horas</a:t>
            </a:r>
          </a:p>
        </p:txBody>
      </p:sp>
      <p:sp>
        <p:nvSpPr>
          <p:cNvPr id="21" name="Flecha derecha 20"/>
          <p:cNvSpPr/>
          <p:nvPr/>
        </p:nvSpPr>
        <p:spPr>
          <a:xfrm>
            <a:off x="9230433" y="3689765"/>
            <a:ext cx="1075179" cy="51356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 Horas</a:t>
            </a:r>
          </a:p>
        </p:txBody>
      </p:sp>
    </p:spTree>
    <p:extLst>
      <p:ext uri="{BB962C8B-B14F-4D97-AF65-F5344CB8AC3E}">
        <p14:creationId xmlns:p14="http://schemas.microsoft.com/office/powerpoint/2010/main" val="3745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8" y="90274"/>
            <a:ext cx="6745237" cy="188002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46763" y="4894094"/>
            <a:ext cx="6745237" cy="188002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r="68286" b="63397"/>
          <a:stretch/>
        </p:blipFill>
        <p:spPr>
          <a:xfrm>
            <a:off x="6592450" y="735928"/>
            <a:ext cx="737306" cy="97252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/>
          <a:srcRect l="33816" t="1315" r="34470" b="63068"/>
          <a:stretch/>
        </p:blipFill>
        <p:spPr>
          <a:xfrm>
            <a:off x="10200235" y="731729"/>
            <a:ext cx="737306" cy="94631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/>
          <a:srcRect l="67256" t="2301" r="1030" b="62082"/>
          <a:stretch/>
        </p:blipFill>
        <p:spPr>
          <a:xfrm>
            <a:off x="8386019" y="1946703"/>
            <a:ext cx="737306" cy="94631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67644" t="67979" r="2158" b="2574"/>
          <a:stretch/>
        </p:blipFill>
        <p:spPr>
          <a:xfrm>
            <a:off x="8386019" y="897249"/>
            <a:ext cx="702067" cy="7823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/>
          <a:srcRect l="4898" t="67979" r="64904" b="2574"/>
          <a:stretch/>
        </p:blipFill>
        <p:spPr>
          <a:xfrm>
            <a:off x="6742762" y="2125642"/>
            <a:ext cx="702067" cy="78236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3"/>
          <a:srcRect l="36835" t="68636" r="32967" b="1917"/>
          <a:stretch/>
        </p:blipFill>
        <p:spPr>
          <a:xfrm>
            <a:off x="10253495" y="2017631"/>
            <a:ext cx="702067" cy="78236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3"/>
          <a:srcRect r="68286" b="63397"/>
          <a:stretch/>
        </p:blipFill>
        <p:spPr>
          <a:xfrm>
            <a:off x="323212" y="1974546"/>
            <a:ext cx="737306" cy="97252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/>
          <a:srcRect r="68286" b="63397"/>
          <a:stretch/>
        </p:blipFill>
        <p:spPr>
          <a:xfrm>
            <a:off x="1507962" y="1974546"/>
            <a:ext cx="737306" cy="97252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3"/>
          <a:srcRect r="68286" b="63397"/>
          <a:stretch/>
        </p:blipFill>
        <p:spPr>
          <a:xfrm>
            <a:off x="3910532" y="1974546"/>
            <a:ext cx="737306" cy="97252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3"/>
          <a:srcRect l="67644" t="67979" r="2158" b="2574"/>
          <a:stretch/>
        </p:blipFill>
        <p:spPr>
          <a:xfrm>
            <a:off x="358451" y="3214069"/>
            <a:ext cx="702067" cy="782369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3"/>
          <a:srcRect l="67644" t="67979" r="2158" b="2574"/>
          <a:stretch/>
        </p:blipFill>
        <p:spPr>
          <a:xfrm>
            <a:off x="1544433" y="3214069"/>
            <a:ext cx="702067" cy="78236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3"/>
          <a:srcRect l="67644" t="67979" r="2158" b="2574"/>
          <a:stretch/>
        </p:blipFill>
        <p:spPr>
          <a:xfrm>
            <a:off x="2822342" y="3214069"/>
            <a:ext cx="702067" cy="782369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/>
          <a:srcRect l="67644" t="67979" r="2158" b="2574"/>
          <a:stretch/>
        </p:blipFill>
        <p:spPr>
          <a:xfrm>
            <a:off x="3949388" y="3214069"/>
            <a:ext cx="702067" cy="782369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3"/>
          <a:srcRect l="67256" t="2301" r="1030" b="62082"/>
          <a:stretch/>
        </p:blipFill>
        <p:spPr>
          <a:xfrm>
            <a:off x="323212" y="4195213"/>
            <a:ext cx="737306" cy="946314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3"/>
          <a:srcRect r="68286" b="63397"/>
          <a:stretch/>
        </p:blipFill>
        <p:spPr>
          <a:xfrm>
            <a:off x="1590998" y="4100137"/>
            <a:ext cx="737306" cy="97252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3"/>
          <a:srcRect l="67644" t="67979" r="2158" b="2574"/>
          <a:stretch/>
        </p:blipFill>
        <p:spPr>
          <a:xfrm>
            <a:off x="2865295" y="4277185"/>
            <a:ext cx="702067" cy="782369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3"/>
          <a:srcRect l="33816" t="1315" r="34470" b="63068"/>
          <a:stretch/>
        </p:blipFill>
        <p:spPr>
          <a:xfrm>
            <a:off x="3857570" y="4195213"/>
            <a:ext cx="737306" cy="946314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3"/>
          <a:srcRect l="36835" t="68636" r="32967" b="1917"/>
          <a:stretch/>
        </p:blipFill>
        <p:spPr>
          <a:xfrm>
            <a:off x="291423" y="5169425"/>
            <a:ext cx="702067" cy="782369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3"/>
          <a:srcRect l="67256" t="2301" r="1030" b="62082"/>
          <a:stretch/>
        </p:blipFill>
        <p:spPr>
          <a:xfrm>
            <a:off x="1634170" y="5087452"/>
            <a:ext cx="737306" cy="94631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3"/>
          <a:srcRect l="33816" t="1315" r="34470" b="63068"/>
          <a:stretch/>
        </p:blipFill>
        <p:spPr>
          <a:xfrm>
            <a:off x="2751610" y="5005480"/>
            <a:ext cx="737306" cy="946314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3"/>
          <a:srcRect l="33816" t="1315" r="34470" b="63068"/>
          <a:stretch/>
        </p:blipFill>
        <p:spPr>
          <a:xfrm>
            <a:off x="3879523" y="5048200"/>
            <a:ext cx="737306" cy="946314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3"/>
          <a:srcRect l="67644" t="67979" r="2158" b="2574"/>
          <a:stretch/>
        </p:blipFill>
        <p:spPr>
          <a:xfrm>
            <a:off x="2831084" y="2150953"/>
            <a:ext cx="702067" cy="782369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3"/>
          <a:srcRect l="4898" t="67979" r="64904" b="2574"/>
          <a:stretch/>
        </p:blipFill>
        <p:spPr>
          <a:xfrm>
            <a:off x="358451" y="6022003"/>
            <a:ext cx="702067" cy="782369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3"/>
          <a:srcRect l="4898" t="67979" r="64904" b="2574"/>
          <a:stretch/>
        </p:blipFill>
        <p:spPr>
          <a:xfrm>
            <a:off x="2970213" y="6022003"/>
            <a:ext cx="702067" cy="782369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67256" t="2301" r="1030" b="62082"/>
          <a:stretch/>
        </p:blipFill>
        <p:spPr>
          <a:xfrm>
            <a:off x="1640873" y="5911686"/>
            <a:ext cx="737306" cy="946314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3"/>
          <a:srcRect l="67256" t="2301" r="1030" b="62082"/>
          <a:stretch/>
        </p:blipFill>
        <p:spPr>
          <a:xfrm>
            <a:off x="3954696" y="5911686"/>
            <a:ext cx="737306" cy="946314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3"/>
          <a:srcRect r="68286" b="63397"/>
          <a:stretch/>
        </p:blipFill>
        <p:spPr>
          <a:xfrm>
            <a:off x="7093796" y="3660020"/>
            <a:ext cx="737306" cy="972520"/>
          </a:xfrm>
          <a:prstGeom prst="rect">
            <a:avLst/>
          </a:prstGeom>
        </p:spPr>
      </p:pic>
      <p:sp>
        <p:nvSpPr>
          <p:cNvPr id="49" name="Más 48"/>
          <p:cNvSpPr/>
          <p:nvPr/>
        </p:nvSpPr>
        <p:spPr>
          <a:xfrm>
            <a:off x="1152395" y="2408832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Más 49"/>
          <p:cNvSpPr/>
          <p:nvPr/>
        </p:nvSpPr>
        <p:spPr>
          <a:xfrm>
            <a:off x="2407873" y="2408832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Más 50"/>
          <p:cNvSpPr/>
          <p:nvPr/>
        </p:nvSpPr>
        <p:spPr>
          <a:xfrm>
            <a:off x="3560259" y="2408832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Igual que 51"/>
          <p:cNvSpPr/>
          <p:nvPr/>
        </p:nvSpPr>
        <p:spPr>
          <a:xfrm>
            <a:off x="4673116" y="2404588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5343609" y="20804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4" name="Más 53"/>
          <p:cNvSpPr/>
          <p:nvPr/>
        </p:nvSpPr>
        <p:spPr>
          <a:xfrm>
            <a:off x="1152395" y="3496407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Más 54"/>
          <p:cNvSpPr/>
          <p:nvPr/>
        </p:nvSpPr>
        <p:spPr>
          <a:xfrm>
            <a:off x="2407873" y="3496407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Más 55"/>
          <p:cNvSpPr/>
          <p:nvPr/>
        </p:nvSpPr>
        <p:spPr>
          <a:xfrm>
            <a:off x="3560259" y="3496407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Igual que 56"/>
          <p:cNvSpPr/>
          <p:nvPr/>
        </p:nvSpPr>
        <p:spPr>
          <a:xfrm>
            <a:off x="4673116" y="3492163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5168081" y="316804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59" name="Más 58"/>
          <p:cNvSpPr/>
          <p:nvPr/>
        </p:nvSpPr>
        <p:spPr>
          <a:xfrm>
            <a:off x="1152395" y="4635028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Más 59"/>
          <p:cNvSpPr/>
          <p:nvPr/>
        </p:nvSpPr>
        <p:spPr>
          <a:xfrm>
            <a:off x="2407873" y="4635028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Más 60"/>
          <p:cNvSpPr/>
          <p:nvPr/>
        </p:nvSpPr>
        <p:spPr>
          <a:xfrm>
            <a:off x="3560259" y="4635028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Igual que 61"/>
          <p:cNvSpPr/>
          <p:nvPr/>
        </p:nvSpPr>
        <p:spPr>
          <a:xfrm>
            <a:off x="4673116" y="4630784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5168081" y="430666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64" name="Más 63"/>
          <p:cNvSpPr/>
          <p:nvPr/>
        </p:nvSpPr>
        <p:spPr>
          <a:xfrm>
            <a:off x="1152395" y="5449533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Más 64"/>
          <p:cNvSpPr/>
          <p:nvPr/>
        </p:nvSpPr>
        <p:spPr>
          <a:xfrm>
            <a:off x="2407873" y="5449533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Más 65"/>
          <p:cNvSpPr/>
          <p:nvPr/>
        </p:nvSpPr>
        <p:spPr>
          <a:xfrm>
            <a:off x="3560259" y="5449533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Igual que 66"/>
          <p:cNvSpPr/>
          <p:nvPr/>
        </p:nvSpPr>
        <p:spPr>
          <a:xfrm>
            <a:off x="4673116" y="5445289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5168081" y="512117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15</a:t>
            </a:r>
          </a:p>
        </p:txBody>
      </p:sp>
      <p:sp>
        <p:nvSpPr>
          <p:cNvPr id="69" name="Más 68"/>
          <p:cNvSpPr/>
          <p:nvPr/>
        </p:nvSpPr>
        <p:spPr>
          <a:xfrm>
            <a:off x="1152395" y="6301312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Más 69"/>
          <p:cNvSpPr/>
          <p:nvPr/>
        </p:nvSpPr>
        <p:spPr>
          <a:xfrm>
            <a:off x="2407873" y="6301312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Más 70"/>
          <p:cNvSpPr/>
          <p:nvPr/>
        </p:nvSpPr>
        <p:spPr>
          <a:xfrm>
            <a:off x="3560259" y="6301312"/>
            <a:ext cx="355567" cy="30832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Igual que 71"/>
          <p:cNvSpPr/>
          <p:nvPr/>
        </p:nvSpPr>
        <p:spPr>
          <a:xfrm>
            <a:off x="4673116" y="6297068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5343609" y="59729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 rotWithShape="1">
          <a:blip r:embed="rId3"/>
          <a:srcRect l="4898" t="67979" r="64904" b="2574"/>
          <a:stretch/>
        </p:blipFill>
        <p:spPr>
          <a:xfrm>
            <a:off x="8474225" y="3791017"/>
            <a:ext cx="702067" cy="782369"/>
          </a:xfrm>
          <a:prstGeom prst="rect">
            <a:avLst/>
          </a:prstGeom>
        </p:spPr>
      </p:pic>
      <p:sp>
        <p:nvSpPr>
          <p:cNvPr id="75" name="Igual que 74"/>
          <p:cNvSpPr/>
          <p:nvPr/>
        </p:nvSpPr>
        <p:spPr>
          <a:xfrm>
            <a:off x="7967165" y="4073282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6" name="Igual que 75"/>
          <p:cNvSpPr/>
          <p:nvPr/>
        </p:nvSpPr>
        <p:spPr>
          <a:xfrm>
            <a:off x="7261525" y="1164528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7822305" y="8522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8" name="Igual que 77"/>
          <p:cNvSpPr/>
          <p:nvPr/>
        </p:nvSpPr>
        <p:spPr>
          <a:xfrm>
            <a:off x="8981462" y="1164528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9542242" y="8522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80" name="Igual que 79"/>
          <p:cNvSpPr/>
          <p:nvPr/>
        </p:nvSpPr>
        <p:spPr>
          <a:xfrm>
            <a:off x="10820205" y="1164528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1380985" y="8522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82" name="Igual que 81"/>
          <p:cNvSpPr/>
          <p:nvPr/>
        </p:nvSpPr>
        <p:spPr>
          <a:xfrm>
            <a:off x="7261525" y="2355629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822305" y="204338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4" name="Igual que 83"/>
          <p:cNvSpPr/>
          <p:nvPr/>
        </p:nvSpPr>
        <p:spPr>
          <a:xfrm>
            <a:off x="8981462" y="2355629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9542242" y="204338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6" name="Igual que 85"/>
          <p:cNvSpPr/>
          <p:nvPr/>
        </p:nvSpPr>
        <p:spPr>
          <a:xfrm>
            <a:off x="10820205" y="2355629"/>
            <a:ext cx="451060" cy="3358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11380985" y="204338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88" name="Recortar rectángulo de esquina diagonal 87"/>
          <p:cNvSpPr/>
          <p:nvPr/>
        </p:nvSpPr>
        <p:spPr>
          <a:xfrm>
            <a:off x="6450904" y="731729"/>
            <a:ext cx="5586608" cy="2215337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7827096" y="858767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9547033" y="858767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1385775" y="858767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7827096" y="204986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9547033" y="204986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4" name="Rectángulo 93"/>
          <p:cNvSpPr/>
          <p:nvPr/>
        </p:nvSpPr>
        <p:spPr>
          <a:xfrm>
            <a:off x="11385776" y="204986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823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1" grpId="0"/>
      <p:bldP spid="83" grpId="0"/>
      <p:bldP spid="85" grpId="0"/>
      <p:bldP spid="87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13952" r="45963" b="4425"/>
          <a:stretch/>
        </p:blipFill>
        <p:spPr>
          <a:xfrm flipH="1">
            <a:off x="8830614" y="1724214"/>
            <a:ext cx="3361386" cy="5133786"/>
          </a:xfrm>
          <a:prstGeom prst="rect">
            <a:avLst/>
          </a:prstGeom>
        </p:spPr>
      </p:pic>
      <p:sp>
        <p:nvSpPr>
          <p:cNvPr id="2" name="Forma libre 1"/>
          <p:cNvSpPr/>
          <p:nvPr/>
        </p:nvSpPr>
        <p:spPr>
          <a:xfrm>
            <a:off x="8051673" y="2433711"/>
            <a:ext cx="1043189" cy="1291051"/>
          </a:xfrm>
          <a:custGeom>
            <a:avLst/>
            <a:gdLst>
              <a:gd name="connsiteX0" fmla="*/ 528034 w 1043189"/>
              <a:gd name="connsiteY0" fmla="*/ 1094704 h 1094704"/>
              <a:gd name="connsiteX1" fmla="*/ 528034 w 1043189"/>
              <a:gd name="connsiteY1" fmla="*/ 1094704 h 1094704"/>
              <a:gd name="connsiteX2" fmla="*/ 425003 w 1043189"/>
              <a:gd name="connsiteY2" fmla="*/ 1043188 h 1094704"/>
              <a:gd name="connsiteX3" fmla="*/ 360608 w 1043189"/>
              <a:gd name="connsiteY3" fmla="*/ 1030310 h 1094704"/>
              <a:gd name="connsiteX4" fmla="*/ 321972 w 1043189"/>
              <a:gd name="connsiteY4" fmla="*/ 1004552 h 1094704"/>
              <a:gd name="connsiteX5" fmla="*/ 257577 w 1043189"/>
              <a:gd name="connsiteY5" fmla="*/ 978794 h 1094704"/>
              <a:gd name="connsiteX6" fmla="*/ 141667 w 1043189"/>
              <a:gd name="connsiteY6" fmla="*/ 914400 h 1094704"/>
              <a:gd name="connsiteX7" fmla="*/ 77273 w 1043189"/>
              <a:gd name="connsiteY7" fmla="*/ 824248 h 1094704"/>
              <a:gd name="connsiteX8" fmla="*/ 38636 w 1043189"/>
              <a:gd name="connsiteY8" fmla="*/ 785611 h 1094704"/>
              <a:gd name="connsiteX9" fmla="*/ 0 w 1043189"/>
              <a:gd name="connsiteY9" fmla="*/ 656822 h 1094704"/>
              <a:gd name="connsiteX10" fmla="*/ 25758 w 1043189"/>
              <a:gd name="connsiteY10" fmla="*/ 373487 h 1094704"/>
              <a:gd name="connsiteX11" fmla="*/ 64394 w 1043189"/>
              <a:gd name="connsiteY11" fmla="*/ 231819 h 1094704"/>
              <a:gd name="connsiteX12" fmla="*/ 90152 w 1043189"/>
              <a:gd name="connsiteY12" fmla="*/ 180304 h 1094704"/>
              <a:gd name="connsiteX13" fmla="*/ 115910 w 1043189"/>
              <a:gd name="connsiteY13" fmla="*/ 141667 h 1094704"/>
              <a:gd name="connsiteX14" fmla="*/ 128789 w 1043189"/>
              <a:gd name="connsiteY14" fmla="*/ 103031 h 1094704"/>
              <a:gd name="connsiteX15" fmla="*/ 244698 w 1043189"/>
              <a:gd name="connsiteY15" fmla="*/ 0 h 1094704"/>
              <a:gd name="connsiteX16" fmla="*/ 463639 w 1043189"/>
              <a:gd name="connsiteY16" fmla="*/ 25757 h 1094704"/>
              <a:gd name="connsiteX17" fmla="*/ 502276 w 1043189"/>
              <a:gd name="connsiteY17" fmla="*/ 51515 h 1094704"/>
              <a:gd name="connsiteX18" fmla="*/ 579549 w 1043189"/>
              <a:gd name="connsiteY18" fmla="*/ 77273 h 1094704"/>
              <a:gd name="connsiteX19" fmla="*/ 605307 w 1043189"/>
              <a:gd name="connsiteY19" fmla="*/ 115910 h 1094704"/>
              <a:gd name="connsiteX20" fmla="*/ 643943 w 1043189"/>
              <a:gd name="connsiteY20" fmla="*/ 128788 h 1094704"/>
              <a:gd name="connsiteX21" fmla="*/ 695459 w 1043189"/>
              <a:gd name="connsiteY21" fmla="*/ 154546 h 1094704"/>
              <a:gd name="connsiteX22" fmla="*/ 824248 w 1043189"/>
              <a:gd name="connsiteY22" fmla="*/ 218941 h 1094704"/>
              <a:gd name="connsiteX23" fmla="*/ 862884 w 1043189"/>
              <a:gd name="connsiteY23" fmla="*/ 257577 h 1094704"/>
              <a:gd name="connsiteX24" fmla="*/ 940158 w 1043189"/>
              <a:gd name="connsiteY24" fmla="*/ 296214 h 1094704"/>
              <a:gd name="connsiteX25" fmla="*/ 1017431 w 1043189"/>
              <a:gd name="connsiteY25" fmla="*/ 373487 h 1094704"/>
              <a:gd name="connsiteX26" fmla="*/ 1043189 w 1043189"/>
              <a:gd name="connsiteY26" fmla="*/ 463639 h 1094704"/>
              <a:gd name="connsiteX27" fmla="*/ 1030310 w 1043189"/>
              <a:gd name="connsiteY27" fmla="*/ 669701 h 1094704"/>
              <a:gd name="connsiteX28" fmla="*/ 991673 w 1043189"/>
              <a:gd name="connsiteY28" fmla="*/ 837126 h 1094704"/>
              <a:gd name="connsiteX29" fmla="*/ 914400 w 1043189"/>
              <a:gd name="connsiteY29" fmla="*/ 901521 h 1094704"/>
              <a:gd name="connsiteX30" fmla="*/ 862884 w 1043189"/>
              <a:gd name="connsiteY30" fmla="*/ 965915 h 1094704"/>
              <a:gd name="connsiteX31" fmla="*/ 837127 w 1043189"/>
              <a:gd name="connsiteY31" fmla="*/ 1004552 h 1094704"/>
              <a:gd name="connsiteX32" fmla="*/ 785611 w 1043189"/>
              <a:gd name="connsiteY32" fmla="*/ 1043188 h 1094704"/>
              <a:gd name="connsiteX33" fmla="*/ 721217 w 1043189"/>
              <a:gd name="connsiteY33" fmla="*/ 1094704 h 109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3189" h="1094704">
                <a:moveTo>
                  <a:pt x="528034" y="1094704"/>
                </a:moveTo>
                <a:lnTo>
                  <a:pt x="528034" y="1094704"/>
                </a:lnTo>
                <a:cubicBezTo>
                  <a:pt x="493690" y="1077532"/>
                  <a:pt x="460841" y="1056972"/>
                  <a:pt x="425003" y="1043188"/>
                </a:cubicBezTo>
                <a:cubicBezTo>
                  <a:pt x="404572" y="1035330"/>
                  <a:pt x="381104" y="1037996"/>
                  <a:pt x="360608" y="1030310"/>
                </a:cubicBezTo>
                <a:cubicBezTo>
                  <a:pt x="346115" y="1024875"/>
                  <a:pt x="335816" y="1011474"/>
                  <a:pt x="321972" y="1004552"/>
                </a:cubicBezTo>
                <a:cubicBezTo>
                  <a:pt x="301294" y="994213"/>
                  <a:pt x="277873" y="989864"/>
                  <a:pt x="257577" y="978794"/>
                </a:cubicBezTo>
                <a:cubicBezTo>
                  <a:pt x="118397" y="902878"/>
                  <a:pt x="231867" y="944467"/>
                  <a:pt x="141667" y="914400"/>
                </a:cubicBezTo>
                <a:cubicBezTo>
                  <a:pt x="41207" y="813937"/>
                  <a:pt x="162035" y="942913"/>
                  <a:pt x="77273" y="824248"/>
                </a:cubicBezTo>
                <a:cubicBezTo>
                  <a:pt x="66686" y="809427"/>
                  <a:pt x="51515" y="798490"/>
                  <a:pt x="38636" y="785611"/>
                </a:cubicBezTo>
                <a:cubicBezTo>
                  <a:pt x="7282" y="691546"/>
                  <a:pt x="19464" y="734678"/>
                  <a:pt x="0" y="656822"/>
                </a:cubicBezTo>
                <a:cubicBezTo>
                  <a:pt x="11473" y="473259"/>
                  <a:pt x="2716" y="500219"/>
                  <a:pt x="25758" y="373487"/>
                </a:cubicBezTo>
                <a:cubicBezTo>
                  <a:pt x="33834" y="329071"/>
                  <a:pt x="44275" y="272056"/>
                  <a:pt x="64394" y="231819"/>
                </a:cubicBezTo>
                <a:cubicBezTo>
                  <a:pt x="72980" y="214647"/>
                  <a:pt x="80627" y="196973"/>
                  <a:pt x="90152" y="180304"/>
                </a:cubicBezTo>
                <a:cubicBezTo>
                  <a:pt x="97832" y="166865"/>
                  <a:pt x="108988" y="155511"/>
                  <a:pt x="115910" y="141667"/>
                </a:cubicBezTo>
                <a:cubicBezTo>
                  <a:pt x="121981" y="129525"/>
                  <a:pt x="120455" y="113747"/>
                  <a:pt x="128789" y="103031"/>
                </a:cubicBezTo>
                <a:cubicBezTo>
                  <a:pt x="176293" y="41954"/>
                  <a:pt x="193052" y="34430"/>
                  <a:pt x="244698" y="0"/>
                </a:cubicBezTo>
                <a:cubicBezTo>
                  <a:pt x="259832" y="1164"/>
                  <a:pt x="411560" y="3438"/>
                  <a:pt x="463639" y="25757"/>
                </a:cubicBezTo>
                <a:cubicBezTo>
                  <a:pt x="477866" y="31854"/>
                  <a:pt x="488131" y="45228"/>
                  <a:pt x="502276" y="51515"/>
                </a:cubicBezTo>
                <a:cubicBezTo>
                  <a:pt x="527087" y="62542"/>
                  <a:pt x="579549" y="77273"/>
                  <a:pt x="579549" y="77273"/>
                </a:cubicBezTo>
                <a:cubicBezTo>
                  <a:pt x="588135" y="90152"/>
                  <a:pt x="593220" y="106241"/>
                  <a:pt x="605307" y="115910"/>
                </a:cubicBezTo>
                <a:cubicBezTo>
                  <a:pt x="615907" y="124390"/>
                  <a:pt x="631465" y="123441"/>
                  <a:pt x="643943" y="128788"/>
                </a:cubicBezTo>
                <a:cubicBezTo>
                  <a:pt x="661590" y="136351"/>
                  <a:pt x="678996" y="144668"/>
                  <a:pt x="695459" y="154546"/>
                </a:cubicBezTo>
                <a:cubicBezTo>
                  <a:pt x="804984" y="220262"/>
                  <a:pt x="732679" y="196049"/>
                  <a:pt x="824248" y="218941"/>
                </a:cubicBezTo>
                <a:cubicBezTo>
                  <a:pt x="837127" y="231820"/>
                  <a:pt x="847730" y="247474"/>
                  <a:pt x="862884" y="257577"/>
                </a:cubicBezTo>
                <a:cubicBezTo>
                  <a:pt x="952392" y="317249"/>
                  <a:pt x="848966" y="215155"/>
                  <a:pt x="940158" y="296214"/>
                </a:cubicBezTo>
                <a:cubicBezTo>
                  <a:pt x="967384" y="320415"/>
                  <a:pt x="1017431" y="373487"/>
                  <a:pt x="1017431" y="373487"/>
                </a:cubicBezTo>
                <a:cubicBezTo>
                  <a:pt x="1023504" y="391706"/>
                  <a:pt x="1043189" y="447469"/>
                  <a:pt x="1043189" y="463639"/>
                </a:cubicBezTo>
                <a:cubicBezTo>
                  <a:pt x="1043189" y="532460"/>
                  <a:pt x="1036272" y="601138"/>
                  <a:pt x="1030310" y="669701"/>
                </a:cubicBezTo>
                <a:cubicBezTo>
                  <a:pt x="1028286" y="692976"/>
                  <a:pt x="1013887" y="814912"/>
                  <a:pt x="991673" y="837126"/>
                </a:cubicBezTo>
                <a:cubicBezTo>
                  <a:pt x="942091" y="886708"/>
                  <a:pt x="968191" y="865660"/>
                  <a:pt x="914400" y="901521"/>
                </a:cubicBezTo>
                <a:cubicBezTo>
                  <a:pt x="889327" y="976739"/>
                  <a:pt x="921139" y="907659"/>
                  <a:pt x="862884" y="965915"/>
                </a:cubicBezTo>
                <a:cubicBezTo>
                  <a:pt x="851939" y="976860"/>
                  <a:pt x="848072" y="993607"/>
                  <a:pt x="837127" y="1004552"/>
                </a:cubicBezTo>
                <a:cubicBezTo>
                  <a:pt x="821949" y="1019730"/>
                  <a:pt x="801908" y="1029219"/>
                  <a:pt x="785611" y="1043188"/>
                </a:cubicBezTo>
                <a:cubicBezTo>
                  <a:pt x="722014" y="1097699"/>
                  <a:pt x="772842" y="1068890"/>
                  <a:pt x="721217" y="109470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599588" y="2724488"/>
            <a:ext cx="670989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3200" dirty="0">
                <a:solidFill>
                  <a:schemeClr val="bg1"/>
                </a:solidFill>
                <a:latin typeface="Helvetica LT Std Cond" panose="020B0506020202030204" pitchFamily="34" charset="0"/>
              </a:rPr>
              <a:t>La acción habla más que 1000 palabras pero no tan a menudo.</a:t>
            </a:r>
          </a:p>
          <a:p>
            <a:pPr algn="ctr"/>
            <a:endParaRPr lang="es-419" sz="3200" dirty="0">
              <a:solidFill>
                <a:schemeClr val="bg1"/>
              </a:solidFill>
              <a:latin typeface="Helvetica LT Std Cond" panose="020B0506020202030204" pitchFamily="34" charset="0"/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Helvetica LT Std Cond" panose="020B0506020202030204" pitchFamily="34" charset="0"/>
              </a:rPr>
              <a:t>Mark </a:t>
            </a:r>
            <a:r>
              <a:rPr lang="es-ES" sz="2800" dirty="0" err="1">
                <a:solidFill>
                  <a:schemeClr val="bg1"/>
                </a:solidFill>
                <a:latin typeface="Helvetica LT Std Cond" panose="020B0506020202030204" pitchFamily="34" charset="0"/>
              </a:rPr>
              <a:t>Twain</a:t>
            </a:r>
            <a:endParaRPr lang="es-ES" sz="2800" dirty="0">
              <a:solidFill>
                <a:schemeClr val="bg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8309019" y="4233248"/>
            <a:ext cx="1043189" cy="2624752"/>
          </a:xfrm>
          <a:custGeom>
            <a:avLst/>
            <a:gdLst>
              <a:gd name="connsiteX0" fmla="*/ 528034 w 1043189"/>
              <a:gd name="connsiteY0" fmla="*/ 1094704 h 1094704"/>
              <a:gd name="connsiteX1" fmla="*/ 528034 w 1043189"/>
              <a:gd name="connsiteY1" fmla="*/ 1094704 h 1094704"/>
              <a:gd name="connsiteX2" fmla="*/ 425003 w 1043189"/>
              <a:gd name="connsiteY2" fmla="*/ 1043188 h 1094704"/>
              <a:gd name="connsiteX3" fmla="*/ 360608 w 1043189"/>
              <a:gd name="connsiteY3" fmla="*/ 1030310 h 1094704"/>
              <a:gd name="connsiteX4" fmla="*/ 321972 w 1043189"/>
              <a:gd name="connsiteY4" fmla="*/ 1004552 h 1094704"/>
              <a:gd name="connsiteX5" fmla="*/ 257577 w 1043189"/>
              <a:gd name="connsiteY5" fmla="*/ 978794 h 1094704"/>
              <a:gd name="connsiteX6" fmla="*/ 141667 w 1043189"/>
              <a:gd name="connsiteY6" fmla="*/ 914400 h 1094704"/>
              <a:gd name="connsiteX7" fmla="*/ 77273 w 1043189"/>
              <a:gd name="connsiteY7" fmla="*/ 824248 h 1094704"/>
              <a:gd name="connsiteX8" fmla="*/ 38636 w 1043189"/>
              <a:gd name="connsiteY8" fmla="*/ 785611 h 1094704"/>
              <a:gd name="connsiteX9" fmla="*/ 0 w 1043189"/>
              <a:gd name="connsiteY9" fmla="*/ 656822 h 1094704"/>
              <a:gd name="connsiteX10" fmla="*/ 25758 w 1043189"/>
              <a:gd name="connsiteY10" fmla="*/ 373487 h 1094704"/>
              <a:gd name="connsiteX11" fmla="*/ 64394 w 1043189"/>
              <a:gd name="connsiteY11" fmla="*/ 231819 h 1094704"/>
              <a:gd name="connsiteX12" fmla="*/ 90152 w 1043189"/>
              <a:gd name="connsiteY12" fmla="*/ 180304 h 1094704"/>
              <a:gd name="connsiteX13" fmla="*/ 115910 w 1043189"/>
              <a:gd name="connsiteY13" fmla="*/ 141667 h 1094704"/>
              <a:gd name="connsiteX14" fmla="*/ 128789 w 1043189"/>
              <a:gd name="connsiteY14" fmla="*/ 103031 h 1094704"/>
              <a:gd name="connsiteX15" fmla="*/ 244698 w 1043189"/>
              <a:gd name="connsiteY15" fmla="*/ 0 h 1094704"/>
              <a:gd name="connsiteX16" fmla="*/ 463639 w 1043189"/>
              <a:gd name="connsiteY16" fmla="*/ 25757 h 1094704"/>
              <a:gd name="connsiteX17" fmla="*/ 502276 w 1043189"/>
              <a:gd name="connsiteY17" fmla="*/ 51515 h 1094704"/>
              <a:gd name="connsiteX18" fmla="*/ 579549 w 1043189"/>
              <a:gd name="connsiteY18" fmla="*/ 77273 h 1094704"/>
              <a:gd name="connsiteX19" fmla="*/ 605307 w 1043189"/>
              <a:gd name="connsiteY19" fmla="*/ 115910 h 1094704"/>
              <a:gd name="connsiteX20" fmla="*/ 643943 w 1043189"/>
              <a:gd name="connsiteY20" fmla="*/ 128788 h 1094704"/>
              <a:gd name="connsiteX21" fmla="*/ 695459 w 1043189"/>
              <a:gd name="connsiteY21" fmla="*/ 154546 h 1094704"/>
              <a:gd name="connsiteX22" fmla="*/ 824248 w 1043189"/>
              <a:gd name="connsiteY22" fmla="*/ 218941 h 1094704"/>
              <a:gd name="connsiteX23" fmla="*/ 862884 w 1043189"/>
              <a:gd name="connsiteY23" fmla="*/ 257577 h 1094704"/>
              <a:gd name="connsiteX24" fmla="*/ 940158 w 1043189"/>
              <a:gd name="connsiteY24" fmla="*/ 296214 h 1094704"/>
              <a:gd name="connsiteX25" fmla="*/ 1017431 w 1043189"/>
              <a:gd name="connsiteY25" fmla="*/ 373487 h 1094704"/>
              <a:gd name="connsiteX26" fmla="*/ 1043189 w 1043189"/>
              <a:gd name="connsiteY26" fmla="*/ 463639 h 1094704"/>
              <a:gd name="connsiteX27" fmla="*/ 1030310 w 1043189"/>
              <a:gd name="connsiteY27" fmla="*/ 669701 h 1094704"/>
              <a:gd name="connsiteX28" fmla="*/ 991673 w 1043189"/>
              <a:gd name="connsiteY28" fmla="*/ 837126 h 1094704"/>
              <a:gd name="connsiteX29" fmla="*/ 914400 w 1043189"/>
              <a:gd name="connsiteY29" fmla="*/ 901521 h 1094704"/>
              <a:gd name="connsiteX30" fmla="*/ 862884 w 1043189"/>
              <a:gd name="connsiteY30" fmla="*/ 965915 h 1094704"/>
              <a:gd name="connsiteX31" fmla="*/ 837127 w 1043189"/>
              <a:gd name="connsiteY31" fmla="*/ 1004552 h 1094704"/>
              <a:gd name="connsiteX32" fmla="*/ 785611 w 1043189"/>
              <a:gd name="connsiteY32" fmla="*/ 1043188 h 1094704"/>
              <a:gd name="connsiteX33" fmla="*/ 721217 w 1043189"/>
              <a:gd name="connsiteY33" fmla="*/ 1094704 h 109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3189" h="1094704">
                <a:moveTo>
                  <a:pt x="528034" y="1094704"/>
                </a:moveTo>
                <a:lnTo>
                  <a:pt x="528034" y="1094704"/>
                </a:lnTo>
                <a:cubicBezTo>
                  <a:pt x="493690" y="1077532"/>
                  <a:pt x="460841" y="1056972"/>
                  <a:pt x="425003" y="1043188"/>
                </a:cubicBezTo>
                <a:cubicBezTo>
                  <a:pt x="404572" y="1035330"/>
                  <a:pt x="381104" y="1037996"/>
                  <a:pt x="360608" y="1030310"/>
                </a:cubicBezTo>
                <a:cubicBezTo>
                  <a:pt x="346115" y="1024875"/>
                  <a:pt x="335816" y="1011474"/>
                  <a:pt x="321972" y="1004552"/>
                </a:cubicBezTo>
                <a:cubicBezTo>
                  <a:pt x="301294" y="994213"/>
                  <a:pt x="277873" y="989864"/>
                  <a:pt x="257577" y="978794"/>
                </a:cubicBezTo>
                <a:cubicBezTo>
                  <a:pt x="118397" y="902878"/>
                  <a:pt x="231867" y="944467"/>
                  <a:pt x="141667" y="914400"/>
                </a:cubicBezTo>
                <a:cubicBezTo>
                  <a:pt x="41207" y="813937"/>
                  <a:pt x="162035" y="942913"/>
                  <a:pt x="77273" y="824248"/>
                </a:cubicBezTo>
                <a:cubicBezTo>
                  <a:pt x="66686" y="809427"/>
                  <a:pt x="51515" y="798490"/>
                  <a:pt x="38636" y="785611"/>
                </a:cubicBezTo>
                <a:cubicBezTo>
                  <a:pt x="7282" y="691546"/>
                  <a:pt x="19464" y="734678"/>
                  <a:pt x="0" y="656822"/>
                </a:cubicBezTo>
                <a:cubicBezTo>
                  <a:pt x="11473" y="473259"/>
                  <a:pt x="2716" y="500219"/>
                  <a:pt x="25758" y="373487"/>
                </a:cubicBezTo>
                <a:cubicBezTo>
                  <a:pt x="33834" y="329071"/>
                  <a:pt x="44275" y="272056"/>
                  <a:pt x="64394" y="231819"/>
                </a:cubicBezTo>
                <a:cubicBezTo>
                  <a:pt x="72980" y="214647"/>
                  <a:pt x="80627" y="196973"/>
                  <a:pt x="90152" y="180304"/>
                </a:cubicBezTo>
                <a:cubicBezTo>
                  <a:pt x="97832" y="166865"/>
                  <a:pt x="108988" y="155511"/>
                  <a:pt x="115910" y="141667"/>
                </a:cubicBezTo>
                <a:cubicBezTo>
                  <a:pt x="121981" y="129525"/>
                  <a:pt x="120455" y="113747"/>
                  <a:pt x="128789" y="103031"/>
                </a:cubicBezTo>
                <a:cubicBezTo>
                  <a:pt x="176293" y="41954"/>
                  <a:pt x="193052" y="34430"/>
                  <a:pt x="244698" y="0"/>
                </a:cubicBezTo>
                <a:cubicBezTo>
                  <a:pt x="259832" y="1164"/>
                  <a:pt x="411560" y="3438"/>
                  <a:pt x="463639" y="25757"/>
                </a:cubicBezTo>
                <a:cubicBezTo>
                  <a:pt x="477866" y="31854"/>
                  <a:pt x="488131" y="45228"/>
                  <a:pt x="502276" y="51515"/>
                </a:cubicBezTo>
                <a:cubicBezTo>
                  <a:pt x="527087" y="62542"/>
                  <a:pt x="579549" y="77273"/>
                  <a:pt x="579549" y="77273"/>
                </a:cubicBezTo>
                <a:cubicBezTo>
                  <a:pt x="588135" y="90152"/>
                  <a:pt x="593220" y="106241"/>
                  <a:pt x="605307" y="115910"/>
                </a:cubicBezTo>
                <a:cubicBezTo>
                  <a:pt x="615907" y="124390"/>
                  <a:pt x="631465" y="123441"/>
                  <a:pt x="643943" y="128788"/>
                </a:cubicBezTo>
                <a:cubicBezTo>
                  <a:pt x="661590" y="136351"/>
                  <a:pt x="678996" y="144668"/>
                  <a:pt x="695459" y="154546"/>
                </a:cubicBezTo>
                <a:cubicBezTo>
                  <a:pt x="804984" y="220262"/>
                  <a:pt x="732679" y="196049"/>
                  <a:pt x="824248" y="218941"/>
                </a:cubicBezTo>
                <a:cubicBezTo>
                  <a:pt x="837127" y="231820"/>
                  <a:pt x="847730" y="247474"/>
                  <a:pt x="862884" y="257577"/>
                </a:cubicBezTo>
                <a:cubicBezTo>
                  <a:pt x="952392" y="317249"/>
                  <a:pt x="848966" y="215155"/>
                  <a:pt x="940158" y="296214"/>
                </a:cubicBezTo>
                <a:cubicBezTo>
                  <a:pt x="967384" y="320415"/>
                  <a:pt x="1017431" y="373487"/>
                  <a:pt x="1017431" y="373487"/>
                </a:cubicBezTo>
                <a:cubicBezTo>
                  <a:pt x="1023504" y="391706"/>
                  <a:pt x="1043189" y="447469"/>
                  <a:pt x="1043189" y="463639"/>
                </a:cubicBezTo>
                <a:cubicBezTo>
                  <a:pt x="1043189" y="532460"/>
                  <a:pt x="1036272" y="601138"/>
                  <a:pt x="1030310" y="669701"/>
                </a:cubicBezTo>
                <a:cubicBezTo>
                  <a:pt x="1028286" y="692976"/>
                  <a:pt x="1013887" y="814912"/>
                  <a:pt x="991673" y="837126"/>
                </a:cubicBezTo>
                <a:cubicBezTo>
                  <a:pt x="942091" y="886708"/>
                  <a:pt x="968191" y="865660"/>
                  <a:pt x="914400" y="901521"/>
                </a:cubicBezTo>
                <a:cubicBezTo>
                  <a:pt x="889327" y="976739"/>
                  <a:pt x="921139" y="907659"/>
                  <a:pt x="862884" y="965915"/>
                </a:cubicBezTo>
                <a:cubicBezTo>
                  <a:pt x="851939" y="976860"/>
                  <a:pt x="848072" y="993607"/>
                  <a:pt x="837127" y="1004552"/>
                </a:cubicBezTo>
                <a:cubicBezTo>
                  <a:pt x="821949" y="1019730"/>
                  <a:pt x="801908" y="1029219"/>
                  <a:pt x="785611" y="1043188"/>
                </a:cubicBezTo>
                <a:cubicBezTo>
                  <a:pt x="722014" y="1097699"/>
                  <a:pt x="772842" y="1068890"/>
                  <a:pt x="721217" y="109470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73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42148" y="2503696"/>
            <a:ext cx="87531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¿CONDICIÓN?</a:t>
            </a:r>
          </a:p>
        </p:txBody>
      </p:sp>
    </p:spTree>
    <p:extLst>
      <p:ext uri="{BB962C8B-B14F-4D97-AF65-F5344CB8AC3E}">
        <p14:creationId xmlns:p14="http://schemas.microsoft.com/office/powerpoint/2010/main" val="135236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gramación 3: Lógica, Ciclos y Condicionales - Technovation Gir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67" y="1300440"/>
            <a:ext cx="6786138" cy="440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0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tructuras condicionales simples y compues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36" y="270456"/>
            <a:ext cx="6558009" cy="64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270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Bahnschrift Condensed</vt:lpstr>
      <vt:lpstr>Calibri</vt:lpstr>
      <vt:lpstr>Calibri Light</vt:lpstr>
      <vt:lpstr>Helvetica LT Std Cond</vt:lpstr>
      <vt:lpstr>Helvetica LT Std Cond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Morion</dc:creator>
  <cp:lastModifiedBy>PERSONAL</cp:lastModifiedBy>
  <cp:revision>34</cp:revision>
  <dcterms:created xsi:type="dcterms:W3CDTF">2018-05-26T14:44:33Z</dcterms:created>
  <dcterms:modified xsi:type="dcterms:W3CDTF">2022-01-26T03:48:24Z</dcterms:modified>
</cp:coreProperties>
</file>