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9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291"/>
    <a:srgbClr val="CDFAFF"/>
    <a:srgbClr val="DCFFC9"/>
    <a:srgbClr val="241B0C"/>
    <a:srgbClr val="382E2D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2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8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9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2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15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74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44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2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4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21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67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5CD4-47D3-4FED-840C-7B30A8CB9736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64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eoh1-1.fna.fbcdn.net/v/t31.0-8/27629182_10214958708498131_5147829584061962647_o.jpg?_nc_cat=100&amp;_nc_sid=cdbe9c&amp;_nc_ohc=CqTR0cGmUCEAX9yBJ7g&amp;_nc_ht=scontent.feoh1-1.fna&amp;oh=91d84374e45641b275ece271a7a54992&amp;oe=5F53A22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60"/>
          <a:stretch/>
        </p:blipFill>
        <p:spPr bwMode="auto">
          <a:xfrm flipH="1">
            <a:off x="0" y="1"/>
            <a:ext cx="12192000" cy="68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dondear rectángulo de esquina del mismo lado 4"/>
          <p:cNvSpPr/>
          <p:nvPr/>
        </p:nvSpPr>
        <p:spPr>
          <a:xfrm rot="10800000">
            <a:off x="-159656" y="-140004"/>
            <a:ext cx="8555999" cy="3947884"/>
          </a:xfrm>
          <a:custGeom>
            <a:avLst/>
            <a:gdLst>
              <a:gd name="connsiteX0" fmla="*/ 2104572 w 10682516"/>
              <a:gd name="connsiteY0" fmla="*/ 0 h 4209143"/>
              <a:gd name="connsiteX1" fmla="*/ 8577945 w 10682516"/>
              <a:gd name="connsiteY1" fmla="*/ 0 h 4209143"/>
              <a:gd name="connsiteX2" fmla="*/ 10682517 w 10682516"/>
              <a:gd name="connsiteY2" fmla="*/ 2104572 h 4209143"/>
              <a:gd name="connsiteX3" fmla="*/ 10682516 w 10682516"/>
              <a:gd name="connsiteY3" fmla="*/ 4209143 h 4209143"/>
              <a:gd name="connsiteX4" fmla="*/ 10682516 w 10682516"/>
              <a:gd name="connsiteY4" fmla="*/ 4209143 h 4209143"/>
              <a:gd name="connsiteX5" fmla="*/ 0 w 10682516"/>
              <a:gd name="connsiteY5" fmla="*/ 4209143 h 4209143"/>
              <a:gd name="connsiteX6" fmla="*/ 0 w 10682516"/>
              <a:gd name="connsiteY6" fmla="*/ 4209143 h 4209143"/>
              <a:gd name="connsiteX7" fmla="*/ 0 w 10682516"/>
              <a:gd name="connsiteY7" fmla="*/ 2104572 h 4209143"/>
              <a:gd name="connsiteX8" fmla="*/ 2104572 w 10682516"/>
              <a:gd name="connsiteY8" fmla="*/ 0 h 4209143"/>
              <a:gd name="connsiteX0" fmla="*/ 2104572 w 10682517"/>
              <a:gd name="connsiteY0" fmla="*/ 0 h 4223657"/>
              <a:gd name="connsiteX1" fmla="*/ 8577945 w 10682517"/>
              <a:gd name="connsiteY1" fmla="*/ 0 h 4223657"/>
              <a:gd name="connsiteX2" fmla="*/ 10682517 w 10682517"/>
              <a:gd name="connsiteY2" fmla="*/ 2104572 h 4223657"/>
              <a:gd name="connsiteX3" fmla="*/ 10682516 w 10682517"/>
              <a:gd name="connsiteY3" fmla="*/ 4209143 h 4223657"/>
              <a:gd name="connsiteX4" fmla="*/ 8984345 w 10682517"/>
              <a:gd name="connsiteY4" fmla="*/ 4223657 h 4223657"/>
              <a:gd name="connsiteX5" fmla="*/ 0 w 10682517"/>
              <a:gd name="connsiteY5" fmla="*/ 4209143 h 4223657"/>
              <a:gd name="connsiteX6" fmla="*/ 0 w 10682517"/>
              <a:gd name="connsiteY6" fmla="*/ 4209143 h 4223657"/>
              <a:gd name="connsiteX7" fmla="*/ 0 w 10682517"/>
              <a:gd name="connsiteY7" fmla="*/ 2104572 h 4223657"/>
              <a:gd name="connsiteX8" fmla="*/ 2104572 w 10682517"/>
              <a:gd name="connsiteY8" fmla="*/ 0 h 4223657"/>
              <a:gd name="connsiteX0" fmla="*/ 2104572 w 10682517"/>
              <a:gd name="connsiteY0" fmla="*/ 0 h 4209143"/>
              <a:gd name="connsiteX1" fmla="*/ 8577945 w 10682517"/>
              <a:gd name="connsiteY1" fmla="*/ 0 h 4209143"/>
              <a:gd name="connsiteX2" fmla="*/ 10682517 w 10682517"/>
              <a:gd name="connsiteY2" fmla="*/ 2104572 h 4209143"/>
              <a:gd name="connsiteX3" fmla="*/ 10682516 w 10682517"/>
              <a:gd name="connsiteY3" fmla="*/ 4209143 h 4209143"/>
              <a:gd name="connsiteX4" fmla="*/ 9085945 w 10682517"/>
              <a:gd name="connsiteY4" fmla="*/ 3730171 h 4209143"/>
              <a:gd name="connsiteX5" fmla="*/ 0 w 10682517"/>
              <a:gd name="connsiteY5" fmla="*/ 4209143 h 4209143"/>
              <a:gd name="connsiteX6" fmla="*/ 0 w 10682517"/>
              <a:gd name="connsiteY6" fmla="*/ 4209143 h 4209143"/>
              <a:gd name="connsiteX7" fmla="*/ 0 w 10682517"/>
              <a:gd name="connsiteY7" fmla="*/ 2104572 h 4209143"/>
              <a:gd name="connsiteX8" fmla="*/ 2104572 w 10682517"/>
              <a:gd name="connsiteY8" fmla="*/ 0 h 4209143"/>
              <a:gd name="connsiteX0" fmla="*/ 2104572 w 10682517"/>
              <a:gd name="connsiteY0" fmla="*/ 0 h 4397828"/>
              <a:gd name="connsiteX1" fmla="*/ 8577945 w 10682517"/>
              <a:gd name="connsiteY1" fmla="*/ 0 h 4397828"/>
              <a:gd name="connsiteX2" fmla="*/ 10682517 w 10682517"/>
              <a:gd name="connsiteY2" fmla="*/ 2104572 h 4397828"/>
              <a:gd name="connsiteX3" fmla="*/ 10682516 w 10682517"/>
              <a:gd name="connsiteY3" fmla="*/ 4209143 h 4397828"/>
              <a:gd name="connsiteX4" fmla="*/ 9173031 w 10682517"/>
              <a:gd name="connsiteY4" fmla="*/ 4397828 h 4397828"/>
              <a:gd name="connsiteX5" fmla="*/ 0 w 10682517"/>
              <a:gd name="connsiteY5" fmla="*/ 4209143 h 4397828"/>
              <a:gd name="connsiteX6" fmla="*/ 0 w 10682517"/>
              <a:gd name="connsiteY6" fmla="*/ 4209143 h 4397828"/>
              <a:gd name="connsiteX7" fmla="*/ 0 w 10682517"/>
              <a:gd name="connsiteY7" fmla="*/ 2104572 h 4397828"/>
              <a:gd name="connsiteX8" fmla="*/ 2104572 w 10682517"/>
              <a:gd name="connsiteY8" fmla="*/ 0 h 4397828"/>
              <a:gd name="connsiteX0" fmla="*/ 2104572 w 10682516"/>
              <a:gd name="connsiteY0" fmla="*/ 0 h 4397828"/>
              <a:gd name="connsiteX1" fmla="*/ 8577945 w 10682516"/>
              <a:gd name="connsiteY1" fmla="*/ 0 h 4397828"/>
              <a:gd name="connsiteX2" fmla="*/ 10682516 w 10682516"/>
              <a:gd name="connsiteY2" fmla="*/ 4209143 h 4397828"/>
              <a:gd name="connsiteX3" fmla="*/ 9173031 w 10682516"/>
              <a:gd name="connsiteY3" fmla="*/ 4397828 h 4397828"/>
              <a:gd name="connsiteX4" fmla="*/ 0 w 10682516"/>
              <a:gd name="connsiteY4" fmla="*/ 4209143 h 4397828"/>
              <a:gd name="connsiteX5" fmla="*/ 0 w 10682516"/>
              <a:gd name="connsiteY5" fmla="*/ 4209143 h 4397828"/>
              <a:gd name="connsiteX6" fmla="*/ 0 w 10682516"/>
              <a:gd name="connsiteY6" fmla="*/ 2104572 h 4397828"/>
              <a:gd name="connsiteX7" fmla="*/ 2104572 w 10682516"/>
              <a:gd name="connsiteY7" fmla="*/ 0 h 4397828"/>
              <a:gd name="connsiteX0" fmla="*/ 2104572 w 10682516"/>
              <a:gd name="connsiteY0" fmla="*/ 0 h 4397828"/>
              <a:gd name="connsiteX1" fmla="*/ 10682516 w 10682516"/>
              <a:gd name="connsiteY1" fmla="*/ 4209143 h 4397828"/>
              <a:gd name="connsiteX2" fmla="*/ 9173031 w 10682516"/>
              <a:gd name="connsiteY2" fmla="*/ 4397828 h 4397828"/>
              <a:gd name="connsiteX3" fmla="*/ 0 w 10682516"/>
              <a:gd name="connsiteY3" fmla="*/ 4209143 h 4397828"/>
              <a:gd name="connsiteX4" fmla="*/ 0 w 10682516"/>
              <a:gd name="connsiteY4" fmla="*/ 4209143 h 4397828"/>
              <a:gd name="connsiteX5" fmla="*/ 0 w 10682516"/>
              <a:gd name="connsiteY5" fmla="*/ 2104572 h 4397828"/>
              <a:gd name="connsiteX6" fmla="*/ 2104572 w 10682516"/>
              <a:gd name="connsiteY6" fmla="*/ 0 h 4397828"/>
              <a:gd name="connsiteX0" fmla="*/ 2104572 w 9216573"/>
              <a:gd name="connsiteY0" fmla="*/ 29028 h 4426856"/>
              <a:gd name="connsiteX1" fmla="*/ 9216573 w 9216573"/>
              <a:gd name="connsiteY1" fmla="*/ 0 h 4426856"/>
              <a:gd name="connsiteX2" fmla="*/ 9173031 w 9216573"/>
              <a:gd name="connsiteY2" fmla="*/ 4426856 h 4426856"/>
              <a:gd name="connsiteX3" fmla="*/ 0 w 9216573"/>
              <a:gd name="connsiteY3" fmla="*/ 4238171 h 4426856"/>
              <a:gd name="connsiteX4" fmla="*/ 0 w 9216573"/>
              <a:gd name="connsiteY4" fmla="*/ 4238171 h 4426856"/>
              <a:gd name="connsiteX5" fmla="*/ 0 w 9216573"/>
              <a:gd name="connsiteY5" fmla="*/ 2133600 h 4426856"/>
              <a:gd name="connsiteX6" fmla="*/ 2104572 w 9216573"/>
              <a:gd name="connsiteY6" fmla="*/ 29028 h 4426856"/>
              <a:gd name="connsiteX0" fmla="*/ 2104572 w 9216574"/>
              <a:gd name="connsiteY0" fmla="*/ 29028 h 4339770"/>
              <a:gd name="connsiteX1" fmla="*/ 9216573 w 9216574"/>
              <a:gd name="connsiteY1" fmla="*/ 0 h 4339770"/>
              <a:gd name="connsiteX2" fmla="*/ 9216574 w 9216574"/>
              <a:gd name="connsiteY2" fmla="*/ 4339770 h 4339770"/>
              <a:gd name="connsiteX3" fmla="*/ 0 w 9216574"/>
              <a:gd name="connsiteY3" fmla="*/ 4238171 h 4339770"/>
              <a:gd name="connsiteX4" fmla="*/ 0 w 9216574"/>
              <a:gd name="connsiteY4" fmla="*/ 4238171 h 4339770"/>
              <a:gd name="connsiteX5" fmla="*/ 0 w 9216574"/>
              <a:gd name="connsiteY5" fmla="*/ 2133600 h 4339770"/>
              <a:gd name="connsiteX6" fmla="*/ 2104572 w 9216574"/>
              <a:gd name="connsiteY6" fmla="*/ 29028 h 4339770"/>
              <a:gd name="connsiteX0" fmla="*/ 2104572 w 9216574"/>
              <a:gd name="connsiteY0" fmla="*/ 29028 h 4296227"/>
              <a:gd name="connsiteX1" fmla="*/ 9216573 w 9216574"/>
              <a:gd name="connsiteY1" fmla="*/ 0 h 4296227"/>
              <a:gd name="connsiteX2" fmla="*/ 9216574 w 9216574"/>
              <a:gd name="connsiteY2" fmla="*/ 4296227 h 4296227"/>
              <a:gd name="connsiteX3" fmla="*/ 0 w 9216574"/>
              <a:gd name="connsiteY3" fmla="*/ 4238171 h 4296227"/>
              <a:gd name="connsiteX4" fmla="*/ 0 w 9216574"/>
              <a:gd name="connsiteY4" fmla="*/ 4238171 h 4296227"/>
              <a:gd name="connsiteX5" fmla="*/ 0 w 9216574"/>
              <a:gd name="connsiteY5" fmla="*/ 2133600 h 4296227"/>
              <a:gd name="connsiteX6" fmla="*/ 2104572 w 9216574"/>
              <a:gd name="connsiteY6" fmla="*/ 29028 h 4296227"/>
              <a:gd name="connsiteX0" fmla="*/ 2104572 w 9216574"/>
              <a:gd name="connsiteY0" fmla="*/ 29028 h 4238171"/>
              <a:gd name="connsiteX1" fmla="*/ 9216573 w 9216574"/>
              <a:gd name="connsiteY1" fmla="*/ 0 h 4238171"/>
              <a:gd name="connsiteX2" fmla="*/ 9216574 w 9216574"/>
              <a:gd name="connsiteY2" fmla="*/ 4194627 h 4238171"/>
              <a:gd name="connsiteX3" fmla="*/ 0 w 9216574"/>
              <a:gd name="connsiteY3" fmla="*/ 4238171 h 4238171"/>
              <a:gd name="connsiteX4" fmla="*/ 0 w 9216574"/>
              <a:gd name="connsiteY4" fmla="*/ 4238171 h 4238171"/>
              <a:gd name="connsiteX5" fmla="*/ 0 w 9216574"/>
              <a:gd name="connsiteY5" fmla="*/ 2133600 h 4238171"/>
              <a:gd name="connsiteX6" fmla="*/ 2104572 w 9216574"/>
              <a:gd name="connsiteY6" fmla="*/ 29028 h 4238171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45602"/>
              <a:gd name="connsiteY0" fmla="*/ 29028 h 4252684"/>
              <a:gd name="connsiteX1" fmla="*/ 9216573 w 9245602"/>
              <a:gd name="connsiteY1" fmla="*/ 0 h 4252684"/>
              <a:gd name="connsiteX2" fmla="*/ 9245602 w 9245602"/>
              <a:gd name="connsiteY2" fmla="*/ 4252684 h 4252684"/>
              <a:gd name="connsiteX3" fmla="*/ 0 w 9245602"/>
              <a:gd name="connsiteY3" fmla="*/ 4238171 h 4252684"/>
              <a:gd name="connsiteX4" fmla="*/ 0 w 9245602"/>
              <a:gd name="connsiteY4" fmla="*/ 4238171 h 4252684"/>
              <a:gd name="connsiteX5" fmla="*/ 0 w 9245602"/>
              <a:gd name="connsiteY5" fmla="*/ 2133600 h 4252684"/>
              <a:gd name="connsiteX6" fmla="*/ 2104572 w 9245602"/>
              <a:gd name="connsiteY6" fmla="*/ 29028 h 4252684"/>
              <a:gd name="connsiteX0" fmla="*/ 2104572 w 9216573"/>
              <a:gd name="connsiteY0" fmla="*/ 29028 h 4252684"/>
              <a:gd name="connsiteX1" fmla="*/ 9216573 w 9216573"/>
              <a:gd name="connsiteY1" fmla="*/ 0 h 4252684"/>
              <a:gd name="connsiteX2" fmla="*/ 9202059 w 9216573"/>
              <a:gd name="connsiteY2" fmla="*/ 4252684 h 4252684"/>
              <a:gd name="connsiteX3" fmla="*/ 0 w 9216573"/>
              <a:gd name="connsiteY3" fmla="*/ 4238171 h 4252684"/>
              <a:gd name="connsiteX4" fmla="*/ 0 w 9216573"/>
              <a:gd name="connsiteY4" fmla="*/ 4238171 h 4252684"/>
              <a:gd name="connsiteX5" fmla="*/ 0 w 9216573"/>
              <a:gd name="connsiteY5" fmla="*/ 2133600 h 4252684"/>
              <a:gd name="connsiteX6" fmla="*/ 2104572 w 9216573"/>
              <a:gd name="connsiteY6" fmla="*/ 29028 h 42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16573" h="4252684">
                <a:moveTo>
                  <a:pt x="2104572" y="29028"/>
                </a:moveTo>
                <a:lnTo>
                  <a:pt x="9216573" y="0"/>
                </a:lnTo>
                <a:cubicBezTo>
                  <a:pt x="9216573" y="1446590"/>
                  <a:pt x="9202059" y="2806094"/>
                  <a:pt x="9202059" y="4252684"/>
                </a:cubicBezTo>
                <a:lnTo>
                  <a:pt x="0" y="4238171"/>
                </a:lnTo>
                <a:lnTo>
                  <a:pt x="0" y="4238171"/>
                </a:lnTo>
                <a:lnTo>
                  <a:pt x="0" y="2133600"/>
                </a:lnTo>
                <a:cubicBezTo>
                  <a:pt x="0" y="971277"/>
                  <a:pt x="942249" y="29028"/>
                  <a:pt x="2104572" y="2902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90286" y="595086"/>
            <a:ext cx="984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LÓGICA DE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0286" y="2261675"/>
            <a:ext cx="9840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PASCUAL BRAVO</a:t>
            </a:r>
            <a:endParaRPr lang="es-CO" sz="44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90286" y="2764486"/>
            <a:ext cx="984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Bahnschrift Condensed" panose="020B0502040204020203" pitchFamily="34" charset="0"/>
              </a:rPr>
              <a:t>2021 - 1</a:t>
            </a:r>
            <a:endParaRPr lang="es-CO" sz="32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0286" y="1325878"/>
            <a:ext cx="49632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PROGRAMACIÓN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7351C2-56A1-4F6D-951D-0BAB3847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03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2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9" b="100000" l="47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34" y="2323803"/>
            <a:ext cx="5711911" cy="418730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681838" y="1612681"/>
            <a:ext cx="79333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solidFill>
                  <a:prstClr val="white"/>
                </a:solidFill>
                <a:latin typeface="Helvetica LT Std Light" panose="020B0403020202020204" pitchFamily="34" charset="0"/>
              </a:rPr>
              <a:t>Una gallina, pone un huevo, en un día ¿Cuántos huevos pondrán, 15 gallinas, en 15 días?</a:t>
            </a:r>
          </a:p>
        </p:txBody>
      </p:sp>
    </p:spTree>
    <p:extLst>
      <p:ext uri="{BB962C8B-B14F-4D97-AF65-F5344CB8AC3E}">
        <p14:creationId xmlns:p14="http://schemas.microsoft.com/office/powerpoint/2010/main" val="7399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D5763B5-4E8E-4AD6-90AE-FE045D7D34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0" t="20745" r="15071" b="1595"/>
          <a:stretch/>
        </p:blipFill>
        <p:spPr bwMode="auto">
          <a:xfrm>
            <a:off x="3686175" y="480554"/>
            <a:ext cx="5600700" cy="58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3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2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FB2CCA1-BAA6-4FAF-AB6B-24CBC032D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2" b="3847"/>
          <a:stretch/>
        </p:blipFill>
        <p:spPr bwMode="auto">
          <a:xfrm>
            <a:off x="3481388" y="1309995"/>
            <a:ext cx="5053012" cy="423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61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F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8AB743-02BC-44F4-9A36-FE9E49767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" t="1048" r="3723" b="3942"/>
          <a:stretch/>
        </p:blipFill>
        <p:spPr bwMode="auto">
          <a:xfrm>
            <a:off x="3356545" y="228600"/>
            <a:ext cx="547891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07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30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Helvetica LT Std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Morion</dc:creator>
  <cp:lastModifiedBy>PERSONAL</cp:lastModifiedBy>
  <cp:revision>37</cp:revision>
  <dcterms:created xsi:type="dcterms:W3CDTF">2018-05-26T14:44:33Z</dcterms:created>
  <dcterms:modified xsi:type="dcterms:W3CDTF">2021-04-15T16:05:20Z</dcterms:modified>
</cp:coreProperties>
</file>