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63" r:id="rId3"/>
    <p:sldId id="274" r:id="rId4"/>
    <p:sldId id="273" r:id="rId5"/>
    <p:sldId id="275" r:id="rId6"/>
    <p:sldId id="276" r:id="rId7"/>
    <p:sldId id="256" r:id="rId8"/>
    <p:sldId id="277" r:id="rId9"/>
    <p:sldId id="278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82E2D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25/01/2022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721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25/01/2022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081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25/01/2022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895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25/01/2022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321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25/01/2022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315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25/01/2022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374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25/01/2022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044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25/01/2022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627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25/01/2022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045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25/01/2022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521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25/01/2022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67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85CD4-47D3-4FED-840C-7B30A8CB9736}" type="datetimeFigureOut">
              <a:rPr lang="es-CO" smtClean="0"/>
              <a:t>25/01/2022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664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.feoh1-1.fna.fbcdn.net/v/t31.0-8/27629182_10214958708498131_5147829584061962647_o.jpg?_nc_cat=100&amp;_nc_sid=cdbe9c&amp;_nc_ohc=CqTR0cGmUCEAX9yBJ7g&amp;_nc_ht=scontent.feoh1-1.fna&amp;oh=91d84374e45641b275ece271a7a54992&amp;oe=5F53A22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560"/>
          <a:stretch/>
        </p:blipFill>
        <p:spPr bwMode="auto">
          <a:xfrm flipH="1">
            <a:off x="0" y="1"/>
            <a:ext cx="12192000" cy="683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dondear rectángulo de esquina del mismo lado 4"/>
          <p:cNvSpPr/>
          <p:nvPr/>
        </p:nvSpPr>
        <p:spPr>
          <a:xfrm rot="10800000">
            <a:off x="-159656" y="-140004"/>
            <a:ext cx="8555999" cy="3947884"/>
          </a:xfrm>
          <a:custGeom>
            <a:avLst/>
            <a:gdLst>
              <a:gd name="connsiteX0" fmla="*/ 2104572 w 10682516"/>
              <a:gd name="connsiteY0" fmla="*/ 0 h 4209143"/>
              <a:gd name="connsiteX1" fmla="*/ 8577945 w 10682516"/>
              <a:gd name="connsiteY1" fmla="*/ 0 h 4209143"/>
              <a:gd name="connsiteX2" fmla="*/ 10682517 w 10682516"/>
              <a:gd name="connsiteY2" fmla="*/ 2104572 h 4209143"/>
              <a:gd name="connsiteX3" fmla="*/ 10682516 w 10682516"/>
              <a:gd name="connsiteY3" fmla="*/ 4209143 h 4209143"/>
              <a:gd name="connsiteX4" fmla="*/ 10682516 w 10682516"/>
              <a:gd name="connsiteY4" fmla="*/ 4209143 h 4209143"/>
              <a:gd name="connsiteX5" fmla="*/ 0 w 10682516"/>
              <a:gd name="connsiteY5" fmla="*/ 4209143 h 4209143"/>
              <a:gd name="connsiteX6" fmla="*/ 0 w 10682516"/>
              <a:gd name="connsiteY6" fmla="*/ 4209143 h 4209143"/>
              <a:gd name="connsiteX7" fmla="*/ 0 w 10682516"/>
              <a:gd name="connsiteY7" fmla="*/ 2104572 h 4209143"/>
              <a:gd name="connsiteX8" fmla="*/ 2104572 w 10682516"/>
              <a:gd name="connsiteY8" fmla="*/ 0 h 4209143"/>
              <a:gd name="connsiteX0" fmla="*/ 2104572 w 10682517"/>
              <a:gd name="connsiteY0" fmla="*/ 0 h 4223657"/>
              <a:gd name="connsiteX1" fmla="*/ 8577945 w 10682517"/>
              <a:gd name="connsiteY1" fmla="*/ 0 h 4223657"/>
              <a:gd name="connsiteX2" fmla="*/ 10682517 w 10682517"/>
              <a:gd name="connsiteY2" fmla="*/ 2104572 h 4223657"/>
              <a:gd name="connsiteX3" fmla="*/ 10682516 w 10682517"/>
              <a:gd name="connsiteY3" fmla="*/ 4209143 h 4223657"/>
              <a:gd name="connsiteX4" fmla="*/ 8984345 w 10682517"/>
              <a:gd name="connsiteY4" fmla="*/ 4223657 h 4223657"/>
              <a:gd name="connsiteX5" fmla="*/ 0 w 10682517"/>
              <a:gd name="connsiteY5" fmla="*/ 4209143 h 4223657"/>
              <a:gd name="connsiteX6" fmla="*/ 0 w 10682517"/>
              <a:gd name="connsiteY6" fmla="*/ 4209143 h 4223657"/>
              <a:gd name="connsiteX7" fmla="*/ 0 w 10682517"/>
              <a:gd name="connsiteY7" fmla="*/ 2104572 h 4223657"/>
              <a:gd name="connsiteX8" fmla="*/ 2104572 w 10682517"/>
              <a:gd name="connsiteY8" fmla="*/ 0 h 4223657"/>
              <a:gd name="connsiteX0" fmla="*/ 2104572 w 10682517"/>
              <a:gd name="connsiteY0" fmla="*/ 0 h 4209143"/>
              <a:gd name="connsiteX1" fmla="*/ 8577945 w 10682517"/>
              <a:gd name="connsiteY1" fmla="*/ 0 h 4209143"/>
              <a:gd name="connsiteX2" fmla="*/ 10682517 w 10682517"/>
              <a:gd name="connsiteY2" fmla="*/ 2104572 h 4209143"/>
              <a:gd name="connsiteX3" fmla="*/ 10682516 w 10682517"/>
              <a:gd name="connsiteY3" fmla="*/ 4209143 h 4209143"/>
              <a:gd name="connsiteX4" fmla="*/ 9085945 w 10682517"/>
              <a:gd name="connsiteY4" fmla="*/ 3730171 h 4209143"/>
              <a:gd name="connsiteX5" fmla="*/ 0 w 10682517"/>
              <a:gd name="connsiteY5" fmla="*/ 4209143 h 4209143"/>
              <a:gd name="connsiteX6" fmla="*/ 0 w 10682517"/>
              <a:gd name="connsiteY6" fmla="*/ 4209143 h 4209143"/>
              <a:gd name="connsiteX7" fmla="*/ 0 w 10682517"/>
              <a:gd name="connsiteY7" fmla="*/ 2104572 h 4209143"/>
              <a:gd name="connsiteX8" fmla="*/ 2104572 w 10682517"/>
              <a:gd name="connsiteY8" fmla="*/ 0 h 4209143"/>
              <a:gd name="connsiteX0" fmla="*/ 2104572 w 10682517"/>
              <a:gd name="connsiteY0" fmla="*/ 0 h 4397828"/>
              <a:gd name="connsiteX1" fmla="*/ 8577945 w 10682517"/>
              <a:gd name="connsiteY1" fmla="*/ 0 h 4397828"/>
              <a:gd name="connsiteX2" fmla="*/ 10682517 w 10682517"/>
              <a:gd name="connsiteY2" fmla="*/ 2104572 h 4397828"/>
              <a:gd name="connsiteX3" fmla="*/ 10682516 w 10682517"/>
              <a:gd name="connsiteY3" fmla="*/ 4209143 h 4397828"/>
              <a:gd name="connsiteX4" fmla="*/ 9173031 w 10682517"/>
              <a:gd name="connsiteY4" fmla="*/ 4397828 h 4397828"/>
              <a:gd name="connsiteX5" fmla="*/ 0 w 10682517"/>
              <a:gd name="connsiteY5" fmla="*/ 4209143 h 4397828"/>
              <a:gd name="connsiteX6" fmla="*/ 0 w 10682517"/>
              <a:gd name="connsiteY6" fmla="*/ 4209143 h 4397828"/>
              <a:gd name="connsiteX7" fmla="*/ 0 w 10682517"/>
              <a:gd name="connsiteY7" fmla="*/ 2104572 h 4397828"/>
              <a:gd name="connsiteX8" fmla="*/ 2104572 w 10682517"/>
              <a:gd name="connsiteY8" fmla="*/ 0 h 4397828"/>
              <a:gd name="connsiteX0" fmla="*/ 2104572 w 10682516"/>
              <a:gd name="connsiteY0" fmla="*/ 0 h 4397828"/>
              <a:gd name="connsiteX1" fmla="*/ 8577945 w 10682516"/>
              <a:gd name="connsiteY1" fmla="*/ 0 h 4397828"/>
              <a:gd name="connsiteX2" fmla="*/ 10682516 w 10682516"/>
              <a:gd name="connsiteY2" fmla="*/ 4209143 h 4397828"/>
              <a:gd name="connsiteX3" fmla="*/ 9173031 w 10682516"/>
              <a:gd name="connsiteY3" fmla="*/ 4397828 h 4397828"/>
              <a:gd name="connsiteX4" fmla="*/ 0 w 10682516"/>
              <a:gd name="connsiteY4" fmla="*/ 4209143 h 4397828"/>
              <a:gd name="connsiteX5" fmla="*/ 0 w 10682516"/>
              <a:gd name="connsiteY5" fmla="*/ 4209143 h 4397828"/>
              <a:gd name="connsiteX6" fmla="*/ 0 w 10682516"/>
              <a:gd name="connsiteY6" fmla="*/ 2104572 h 4397828"/>
              <a:gd name="connsiteX7" fmla="*/ 2104572 w 10682516"/>
              <a:gd name="connsiteY7" fmla="*/ 0 h 4397828"/>
              <a:gd name="connsiteX0" fmla="*/ 2104572 w 10682516"/>
              <a:gd name="connsiteY0" fmla="*/ 0 h 4397828"/>
              <a:gd name="connsiteX1" fmla="*/ 10682516 w 10682516"/>
              <a:gd name="connsiteY1" fmla="*/ 4209143 h 4397828"/>
              <a:gd name="connsiteX2" fmla="*/ 9173031 w 10682516"/>
              <a:gd name="connsiteY2" fmla="*/ 4397828 h 4397828"/>
              <a:gd name="connsiteX3" fmla="*/ 0 w 10682516"/>
              <a:gd name="connsiteY3" fmla="*/ 4209143 h 4397828"/>
              <a:gd name="connsiteX4" fmla="*/ 0 w 10682516"/>
              <a:gd name="connsiteY4" fmla="*/ 4209143 h 4397828"/>
              <a:gd name="connsiteX5" fmla="*/ 0 w 10682516"/>
              <a:gd name="connsiteY5" fmla="*/ 2104572 h 4397828"/>
              <a:gd name="connsiteX6" fmla="*/ 2104572 w 10682516"/>
              <a:gd name="connsiteY6" fmla="*/ 0 h 4397828"/>
              <a:gd name="connsiteX0" fmla="*/ 2104572 w 9216573"/>
              <a:gd name="connsiteY0" fmla="*/ 29028 h 4426856"/>
              <a:gd name="connsiteX1" fmla="*/ 9216573 w 9216573"/>
              <a:gd name="connsiteY1" fmla="*/ 0 h 4426856"/>
              <a:gd name="connsiteX2" fmla="*/ 9173031 w 9216573"/>
              <a:gd name="connsiteY2" fmla="*/ 4426856 h 4426856"/>
              <a:gd name="connsiteX3" fmla="*/ 0 w 9216573"/>
              <a:gd name="connsiteY3" fmla="*/ 4238171 h 4426856"/>
              <a:gd name="connsiteX4" fmla="*/ 0 w 9216573"/>
              <a:gd name="connsiteY4" fmla="*/ 4238171 h 4426856"/>
              <a:gd name="connsiteX5" fmla="*/ 0 w 9216573"/>
              <a:gd name="connsiteY5" fmla="*/ 2133600 h 4426856"/>
              <a:gd name="connsiteX6" fmla="*/ 2104572 w 9216573"/>
              <a:gd name="connsiteY6" fmla="*/ 29028 h 4426856"/>
              <a:gd name="connsiteX0" fmla="*/ 2104572 w 9216574"/>
              <a:gd name="connsiteY0" fmla="*/ 29028 h 4339770"/>
              <a:gd name="connsiteX1" fmla="*/ 9216573 w 9216574"/>
              <a:gd name="connsiteY1" fmla="*/ 0 h 4339770"/>
              <a:gd name="connsiteX2" fmla="*/ 9216574 w 9216574"/>
              <a:gd name="connsiteY2" fmla="*/ 4339770 h 4339770"/>
              <a:gd name="connsiteX3" fmla="*/ 0 w 9216574"/>
              <a:gd name="connsiteY3" fmla="*/ 4238171 h 4339770"/>
              <a:gd name="connsiteX4" fmla="*/ 0 w 9216574"/>
              <a:gd name="connsiteY4" fmla="*/ 4238171 h 4339770"/>
              <a:gd name="connsiteX5" fmla="*/ 0 w 9216574"/>
              <a:gd name="connsiteY5" fmla="*/ 2133600 h 4339770"/>
              <a:gd name="connsiteX6" fmla="*/ 2104572 w 9216574"/>
              <a:gd name="connsiteY6" fmla="*/ 29028 h 4339770"/>
              <a:gd name="connsiteX0" fmla="*/ 2104572 w 9216574"/>
              <a:gd name="connsiteY0" fmla="*/ 29028 h 4296227"/>
              <a:gd name="connsiteX1" fmla="*/ 9216573 w 9216574"/>
              <a:gd name="connsiteY1" fmla="*/ 0 h 4296227"/>
              <a:gd name="connsiteX2" fmla="*/ 9216574 w 9216574"/>
              <a:gd name="connsiteY2" fmla="*/ 4296227 h 4296227"/>
              <a:gd name="connsiteX3" fmla="*/ 0 w 9216574"/>
              <a:gd name="connsiteY3" fmla="*/ 4238171 h 4296227"/>
              <a:gd name="connsiteX4" fmla="*/ 0 w 9216574"/>
              <a:gd name="connsiteY4" fmla="*/ 4238171 h 4296227"/>
              <a:gd name="connsiteX5" fmla="*/ 0 w 9216574"/>
              <a:gd name="connsiteY5" fmla="*/ 2133600 h 4296227"/>
              <a:gd name="connsiteX6" fmla="*/ 2104572 w 9216574"/>
              <a:gd name="connsiteY6" fmla="*/ 29028 h 4296227"/>
              <a:gd name="connsiteX0" fmla="*/ 2104572 w 9216574"/>
              <a:gd name="connsiteY0" fmla="*/ 29028 h 4238171"/>
              <a:gd name="connsiteX1" fmla="*/ 9216573 w 9216574"/>
              <a:gd name="connsiteY1" fmla="*/ 0 h 4238171"/>
              <a:gd name="connsiteX2" fmla="*/ 9216574 w 9216574"/>
              <a:gd name="connsiteY2" fmla="*/ 4194627 h 4238171"/>
              <a:gd name="connsiteX3" fmla="*/ 0 w 9216574"/>
              <a:gd name="connsiteY3" fmla="*/ 4238171 h 4238171"/>
              <a:gd name="connsiteX4" fmla="*/ 0 w 9216574"/>
              <a:gd name="connsiteY4" fmla="*/ 4238171 h 4238171"/>
              <a:gd name="connsiteX5" fmla="*/ 0 w 9216574"/>
              <a:gd name="connsiteY5" fmla="*/ 2133600 h 4238171"/>
              <a:gd name="connsiteX6" fmla="*/ 2104572 w 9216574"/>
              <a:gd name="connsiteY6" fmla="*/ 29028 h 4238171"/>
              <a:gd name="connsiteX0" fmla="*/ 2104572 w 9231088"/>
              <a:gd name="connsiteY0" fmla="*/ 29028 h 4267198"/>
              <a:gd name="connsiteX1" fmla="*/ 9216573 w 9231088"/>
              <a:gd name="connsiteY1" fmla="*/ 0 h 4267198"/>
              <a:gd name="connsiteX2" fmla="*/ 9231088 w 9231088"/>
              <a:gd name="connsiteY2" fmla="*/ 4267198 h 4267198"/>
              <a:gd name="connsiteX3" fmla="*/ 0 w 9231088"/>
              <a:gd name="connsiteY3" fmla="*/ 4238171 h 4267198"/>
              <a:gd name="connsiteX4" fmla="*/ 0 w 9231088"/>
              <a:gd name="connsiteY4" fmla="*/ 4238171 h 4267198"/>
              <a:gd name="connsiteX5" fmla="*/ 0 w 9231088"/>
              <a:gd name="connsiteY5" fmla="*/ 2133600 h 4267198"/>
              <a:gd name="connsiteX6" fmla="*/ 2104572 w 9231088"/>
              <a:gd name="connsiteY6" fmla="*/ 29028 h 4267198"/>
              <a:gd name="connsiteX0" fmla="*/ 2104572 w 9231088"/>
              <a:gd name="connsiteY0" fmla="*/ 29028 h 4267198"/>
              <a:gd name="connsiteX1" fmla="*/ 9216573 w 9231088"/>
              <a:gd name="connsiteY1" fmla="*/ 0 h 4267198"/>
              <a:gd name="connsiteX2" fmla="*/ 9231088 w 9231088"/>
              <a:gd name="connsiteY2" fmla="*/ 4267198 h 4267198"/>
              <a:gd name="connsiteX3" fmla="*/ 0 w 9231088"/>
              <a:gd name="connsiteY3" fmla="*/ 4238171 h 4267198"/>
              <a:gd name="connsiteX4" fmla="*/ 0 w 9231088"/>
              <a:gd name="connsiteY4" fmla="*/ 4238171 h 4267198"/>
              <a:gd name="connsiteX5" fmla="*/ 0 w 9231088"/>
              <a:gd name="connsiteY5" fmla="*/ 2133600 h 4267198"/>
              <a:gd name="connsiteX6" fmla="*/ 2104572 w 9231088"/>
              <a:gd name="connsiteY6" fmla="*/ 29028 h 4267198"/>
              <a:gd name="connsiteX0" fmla="*/ 2104572 w 9245602"/>
              <a:gd name="connsiteY0" fmla="*/ 29028 h 4252684"/>
              <a:gd name="connsiteX1" fmla="*/ 9216573 w 9245602"/>
              <a:gd name="connsiteY1" fmla="*/ 0 h 4252684"/>
              <a:gd name="connsiteX2" fmla="*/ 9245602 w 9245602"/>
              <a:gd name="connsiteY2" fmla="*/ 4252684 h 4252684"/>
              <a:gd name="connsiteX3" fmla="*/ 0 w 9245602"/>
              <a:gd name="connsiteY3" fmla="*/ 4238171 h 4252684"/>
              <a:gd name="connsiteX4" fmla="*/ 0 w 9245602"/>
              <a:gd name="connsiteY4" fmla="*/ 4238171 h 4252684"/>
              <a:gd name="connsiteX5" fmla="*/ 0 w 9245602"/>
              <a:gd name="connsiteY5" fmla="*/ 2133600 h 4252684"/>
              <a:gd name="connsiteX6" fmla="*/ 2104572 w 9245602"/>
              <a:gd name="connsiteY6" fmla="*/ 29028 h 4252684"/>
              <a:gd name="connsiteX0" fmla="*/ 2104572 w 9216573"/>
              <a:gd name="connsiteY0" fmla="*/ 29028 h 4252684"/>
              <a:gd name="connsiteX1" fmla="*/ 9216573 w 9216573"/>
              <a:gd name="connsiteY1" fmla="*/ 0 h 4252684"/>
              <a:gd name="connsiteX2" fmla="*/ 9202059 w 9216573"/>
              <a:gd name="connsiteY2" fmla="*/ 4252684 h 4252684"/>
              <a:gd name="connsiteX3" fmla="*/ 0 w 9216573"/>
              <a:gd name="connsiteY3" fmla="*/ 4238171 h 4252684"/>
              <a:gd name="connsiteX4" fmla="*/ 0 w 9216573"/>
              <a:gd name="connsiteY4" fmla="*/ 4238171 h 4252684"/>
              <a:gd name="connsiteX5" fmla="*/ 0 w 9216573"/>
              <a:gd name="connsiteY5" fmla="*/ 2133600 h 4252684"/>
              <a:gd name="connsiteX6" fmla="*/ 2104572 w 9216573"/>
              <a:gd name="connsiteY6" fmla="*/ 29028 h 425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16573" h="4252684">
                <a:moveTo>
                  <a:pt x="2104572" y="29028"/>
                </a:moveTo>
                <a:lnTo>
                  <a:pt x="9216573" y="0"/>
                </a:lnTo>
                <a:cubicBezTo>
                  <a:pt x="9216573" y="1446590"/>
                  <a:pt x="9202059" y="2806094"/>
                  <a:pt x="9202059" y="4252684"/>
                </a:cubicBezTo>
                <a:lnTo>
                  <a:pt x="0" y="4238171"/>
                </a:lnTo>
                <a:lnTo>
                  <a:pt x="0" y="4238171"/>
                </a:lnTo>
                <a:lnTo>
                  <a:pt x="0" y="2133600"/>
                </a:lnTo>
                <a:cubicBezTo>
                  <a:pt x="0" y="971277"/>
                  <a:pt x="942249" y="29028"/>
                  <a:pt x="2104572" y="29028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290286" y="595086"/>
            <a:ext cx="9840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dirty="0">
                <a:latin typeface="Bahnschrift Condensed" panose="020B0502040204020203" pitchFamily="34" charset="0"/>
              </a:rPr>
              <a:t>LÓGICA DE</a:t>
            </a:r>
            <a:endParaRPr lang="es-CO" sz="7200" b="1" dirty="0">
              <a:latin typeface="Bahnschrift Condensed" panose="020B0502040204020203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90286" y="2261675"/>
            <a:ext cx="9840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accent6">
                    <a:lumMod val="75000"/>
                  </a:schemeClr>
                </a:solidFill>
                <a:latin typeface="Bahnschrift Condensed" panose="020B0502040204020203" pitchFamily="34" charset="0"/>
              </a:rPr>
              <a:t>PASCUAL BRAVO</a:t>
            </a:r>
            <a:endParaRPr lang="es-CO" sz="4400" b="1" dirty="0">
              <a:solidFill>
                <a:schemeClr val="accent6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90286" y="2764486"/>
            <a:ext cx="984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latin typeface="Bahnschrift Condensed" panose="020B0502040204020203" pitchFamily="34" charset="0"/>
              </a:rPr>
              <a:t>2021 </a:t>
            </a:r>
            <a:r>
              <a:rPr lang="es-ES" sz="3200" b="1">
                <a:latin typeface="Bahnschrift Condensed" panose="020B0502040204020203" pitchFamily="34" charset="0"/>
              </a:rPr>
              <a:t>- 2</a:t>
            </a:r>
            <a:endParaRPr lang="es-CO" sz="3200" b="1" dirty="0">
              <a:solidFill>
                <a:schemeClr val="accent6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90286" y="1325878"/>
            <a:ext cx="496321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7200" b="1" dirty="0">
                <a:latin typeface="Bahnschrift Condensed" panose="020B0502040204020203" pitchFamily="34" charset="0"/>
              </a:rPr>
              <a:t>PROGRAMACIÓN</a:t>
            </a:r>
            <a:endParaRPr lang="es-CO" sz="7200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540913" y="744351"/>
            <a:ext cx="1098567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419" sz="2800" dirty="0"/>
              <a:t>No hay que ser agricultor para saber que una buena cosecha requiere de buena semilla, buen abono y riego.También es obvio que quien cultiva la tierra no se detiene impaciente frente a la semilla sembrada, y grita con todas sus fuerzas: ¡Crece, maldita sea! Hay algo muy curioso que sucede con el bambú y que lo transforma en no apto para impacientes:</a:t>
            </a:r>
          </a:p>
          <a:p>
            <a:pPr fontAlgn="base"/>
            <a:r>
              <a:rPr lang="es-419" sz="2800" dirty="0"/>
              <a:t>Siembras la semilla, la abonas, y te ocupas de regarla constantemente.</a:t>
            </a:r>
          </a:p>
          <a:p>
            <a:pPr fontAlgn="base"/>
            <a:r>
              <a:rPr lang="es-419" sz="2800" dirty="0"/>
              <a:t>Durante los primeros meses no sucede nada apreciable. En realidad no pasa nada con la semilla durante los primeros siete años, a tal punto que un cultivador inexperto estaría convencido de haber comprado semillas infértiles.</a:t>
            </a:r>
          </a:p>
          <a:p>
            <a:pPr fontAlgn="base"/>
            <a:r>
              <a:rPr lang="es-419" sz="2800" dirty="0"/>
              <a:t>Sin embargo, durante el séptimo año, en un período de sólo seis semanas la planta de bambú crece</a:t>
            </a:r>
            <a:br>
              <a:rPr lang="es-419" sz="2800" dirty="0"/>
            </a:br>
            <a:r>
              <a:rPr lang="es-419" sz="2800" dirty="0"/>
              <a:t>¡más de 30 metros!</a:t>
            </a:r>
          </a:p>
        </p:txBody>
      </p:sp>
    </p:spTree>
    <p:extLst>
      <p:ext uri="{BB962C8B-B14F-4D97-AF65-F5344CB8AC3E}">
        <p14:creationId xmlns:p14="http://schemas.microsoft.com/office/powerpoint/2010/main" val="363015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2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48913" y="842469"/>
            <a:ext cx="818784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419" sz="2800" dirty="0">
                <a:solidFill>
                  <a:schemeClr val="bg1"/>
                </a:solidFill>
              </a:rPr>
              <a:t>¿Tardó sólo seis semanas crecer?</a:t>
            </a:r>
          </a:p>
          <a:p>
            <a:pPr fontAlgn="base"/>
            <a:r>
              <a:rPr lang="es-419" sz="2800" dirty="0">
                <a:solidFill>
                  <a:schemeClr val="bg1"/>
                </a:solidFill>
              </a:rPr>
              <a:t>No, la verdad es que se tomó siete años y seis semanas en desarrollarse.</a:t>
            </a:r>
          </a:p>
          <a:p>
            <a:pPr fontAlgn="base"/>
            <a:r>
              <a:rPr lang="es-419" sz="2800" dirty="0">
                <a:solidFill>
                  <a:schemeClr val="bg1"/>
                </a:solidFill>
              </a:rPr>
              <a:t>Durante los primeros siete años de aparente inactividad, este bambú estaba generando un complejo sistema de raíces que le permitirían sostener el crecimiento que iba a tener después de siete años.</a:t>
            </a:r>
          </a:p>
          <a:p>
            <a:pPr fontAlgn="base"/>
            <a:r>
              <a:rPr lang="es-419" sz="2800" dirty="0">
                <a:solidFill>
                  <a:schemeClr val="bg1"/>
                </a:solidFill>
              </a:rPr>
              <a:t>Sin embargo, en la vida cotidiana, muchas personas tratan de encontrar soluciones rápidas, triunfos apresurados, sin entender que el éxito es simplemente resultado del crecimiento interno y que éste requiere tiempo.</a:t>
            </a:r>
          </a:p>
        </p:txBody>
      </p:sp>
      <p:pic>
        <p:nvPicPr>
          <p:cNvPr id="1026" name="Picture 2" descr="BambÃº japonÃ©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40" t="1202" r="15420" b="-1202"/>
          <a:stretch/>
        </p:blipFill>
        <p:spPr bwMode="auto">
          <a:xfrm>
            <a:off x="336779" y="1000784"/>
            <a:ext cx="2535210" cy="494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37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3853631" y="3425987"/>
            <a:ext cx="2182863" cy="1016000"/>
            <a:chOff x="3059931" y="2854079"/>
            <a:chExt cx="2182863" cy="1016000"/>
          </a:xfrm>
        </p:grpSpPr>
        <p:grpSp>
          <p:nvGrpSpPr>
            <p:cNvPr id="12" name="Grupo 11"/>
            <p:cNvGrpSpPr/>
            <p:nvPr/>
          </p:nvGrpSpPr>
          <p:grpSpPr>
            <a:xfrm>
              <a:off x="3768826" y="2955679"/>
              <a:ext cx="774700" cy="914400"/>
              <a:chOff x="3946626" y="2799255"/>
              <a:chExt cx="774700" cy="914400"/>
            </a:xfrm>
          </p:grpSpPr>
          <p:sp>
            <p:nvSpPr>
              <p:cNvPr id="23" name="Triángulo isósceles 22"/>
              <p:cNvSpPr/>
              <p:nvPr/>
            </p:nvSpPr>
            <p:spPr>
              <a:xfrm>
                <a:off x="3998963" y="3144345"/>
                <a:ext cx="660400" cy="569310"/>
              </a:xfrm>
              <a:prstGeom prst="triangl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Ordenar 23"/>
              <p:cNvSpPr/>
              <p:nvPr/>
            </p:nvSpPr>
            <p:spPr>
              <a:xfrm>
                <a:off x="3946626" y="2799255"/>
                <a:ext cx="774700" cy="914400"/>
              </a:xfrm>
              <a:prstGeom prst="flowChartSor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2" name="Rectángulo 21"/>
            <p:cNvSpPr/>
            <p:nvPr/>
          </p:nvSpPr>
          <p:spPr>
            <a:xfrm>
              <a:off x="3059931" y="2854079"/>
              <a:ext cx="2182863" cy="101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5" name="Rectángulo 24"/>
          <p:cNvSpPr/>
          <p:nvPr/>
        </p:nvSpPr>
        <p:spPr>
          <a:xfrm>
            <a:off x="3968285" y="3043185"/>
            <a:ext cx="379034" cy="3828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6" name="Grupo 25"/>
          <p:cNvGrpSpPr/>
          <p:nvPr/>
        </p:nvGrpSpPr>
        <p:grpSpPr>
          <a:xfrm>
            <a:off x="1618688" y="1479647"/>
            <a:ext cx="2182863" cy="1016000"/>
            <a:chOff x="3059931" y="2854079"/>
            <a:chExt cx="2182863" cy="1016000"/>
          </a:xfrm>
        </p:grpSpPr>
        <p:grpSp>
          <p:nvGrpSpPr>
            <p:cNvPr id="27" name="Grupo 26"/>
            <p:cNvGrpSpPr/>
            <p:nvPr/>
          </p:nvGrpSpPr>
          <p:grpSpPr>
            <a:xfrm>
              <a:off x="3768826" y="2955679"/>
              <a:ext cx="774700" cy="914400"/>
              <a:chOff x="3946626" y="2799255"/>
              <a:chExt cx="774700" cy="914400"/>
            </a:xfrm>
          </p:grpSpPr>
          <p:sp>
            <p:nvSpPr>
              <p:cNvPr id="29" name="Triángulo isósceles 28"/>
              <p:cNvSpPr/>
              <p:nvPr/>
            </p:nvSpPr>
            <p:spPr>
              <a:xfrm>
                <a:off x="3998963" y="3144345"/>
                <a:ext cx="660400" cy="56931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Ordenar 29"/>
              <p:cNvSpPr/>
              <p:nvPr/>
            </p:nvSpPr>
            <p:spPr>
              <a:xfrm>
                <a:off x="3946626" y="2799255"/>
                <a:ext cx="774700" cy="914400"/>
              </a:xfrm>
              <a:prstGeom prst="flowChartSor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8" name="Rectángulo 27"/>
            <p:cNvSpPr/>
            <p:nvPr/>
          </p:nvSpPr>
          <p:spPr>
            <a:xfrm>
              <a:off x="3059931" y="2854079"/>
              <a:ext cx="2182863" cy="10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1" name="Rectángulo 30"/>
          <p:cNvSpPr/>
          <p:nvPr/>
        </p:nvSpPr>
        <p:spPr>
          <a:xfrm>
            <a:off x="1618688" y="1096845"/>
            <a:ext cx="379034" cy="3828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Triángulo isósceles 31"/>
          <p:cNvSpPr/>
          <p:nvPr/>
        </p:nvSpPr>
        <p:spPr>
          <a:xfrm>
            <a:off x="2099322" y="1084145"/>
            <a:ext cx="419100" cy="39550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/>
          <p:cNvSpPr/>
          <p:nvPr/>
        </p:nvSpPr>
        <p:spPr>
          <a:xfrm>
            <a:off x="3369322" y="1031021"/>
            <a:ext cx="449527" cy="44952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4" name="Grupo 33"/>
          <p:cNvGrpSpPr/>
          <p:nvPr/>
        </p:nvGrpSpPr>
        <p:grpSpPr>
          <a:xfrm>
            <a:off x="4755546" y="1451137"/>
            <a:ext cx="2182863" cy="1016000"/>
            <a:chOff x="3059931" y="2854079"/>
            <a:chExt cx="2182863" cy="1016000"/>
          </a:xfrm>
        </p:grpSpPr>
        <p:grpSp>
          <p:nvGrpSpPr>
            <p:cNvPr id="35" name="Grupo 34"/>
            <p:cNvGrpSpPr/>
            <p:nvPr/>
          </p:nvGrpSpPr>
          <p:grpSpPr>
            <a:xfrm>
              <a:off x="3768826" y="2955679"/>
              <a:ext cx="774700" cy="914400"/>
              <a:chOff x="3946626" y="2799255"/>
              <a:chExt cx="774700" cy="914400"/>
            </a:xfrm>
          </p:grpSpPr>
          <p:sp>
            <p:nvSpPr>
              <p:cNvPr id="37" name="Triángulo isósceles 36"/>
              <p:cNvSpPr/>
              <p:nvPr/>
            </p:nvSpPr>
            <p:spPr>
              <a:xfrm>
                <a:off x="3998963" y="3144345"/>
                <a:ext cx="660400" cy="56931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Ordenar 37"/>
              <p:cNvSpPr/>
              <p:nvPr/>
            </p:nvSpPr>
            <p:spPr>
              <a:xfrm>
                <a:off x="3946626" y="2799255"/>
                <a:ext cx="774700" cy="914400"/>
              </a:xfrm>
              <a:prstGeom prst="flowChartSor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36" name="Rectángulo 35"/>
            <p:cNvSpPr/>
            <p:nvPr/>
          </p:nvSpPr>
          <p:spPr>
            <a:xfrm>
              <a:off x="3059931" y="2854079"/>
              <a:ext cx="2182863" cy="10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7885480" y="1451137"/>
            <a:ext cx="2182863" cy="1016000"/>
            <a:chOff x="3059931" y="2854079"/>
            <a:chExt cx="2182863" cy="1016000"/>
          </a:xfrm>
        </p:grpSpPr>
        <p:grpSp>
          <p:nvGrpSpPr>
            <p:cNvPr id="43" name="Grupo 42"/>
            <p:cNvGrpSpPr/>
            <p:nvPr/>
          </p:nvGrpSpPr>
          <p:grpSpPr>
            <a:xfrm>
              <a:off x="3768826" y="2955679"/>
              <a:ext cx="774700" cy="914400"/>
              <a:chOff x="3946626" y="2799255"/>
              <a:chExt cx="774700" cy="914400"/>
            </a:xfrm>
          </p:grpSpPr>
          <p:sp>
            <p:nvSpPr>
              <p:cNvPr id="45" name="Triángulo isósceles 44"/>
              <p:cNvSpPr/>
              <p:nvPr/>
            </p:nvSpPr>
            <p:spPr>
              <a:xfrm>
                <a:off x="3998963" y="3144345"/>
                <a:ext cx="660400" cy="56931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6" name="Ordenar 45"/>
              <p:cNvSpPr/>
              <p:nvPr/>
            </p:nvSpPr>
            <p:spPr>
              <a:xfrm>
                <a:off x="3946626" y="2799255"/>
                <a:ext cx="774700" cy="914400"/>
              </a:xfrm>
              <a:prstGeom prst="flowChartSor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44" name="Rectángulo 43"/>
            <p:cNvSpPr/>
            <p:nvPr/>
          </p:nvSpPr>
          <p:spPr>
            <a:xfrm>
              <a:off x="3059931" y="2854079"/>
              <a:ext cx="2182863" cy="10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7" name="Elipse 46"/>
          <p:cNvSpPr/>
          <p:nvPr/>
        </p:nvSpPr>
        <p:spPr>
          <a:xfrm>
            <a:off x="7817383" y="1001610"/>
            <a:ext cx="449527" cy="44952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Estrella de 5 puntas 47"/>
          <p:cNvSpPr/>
          <p:nvPr/>
        </p:nvSpPr>
        <p:spPr>
          <a:xfrm>
            <a:off x="9575330" y="902727"/>
            <a:ext cx="561110" cy="56111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Elipse 48"/>
          <p:cNvSpPr/>
          <p:nvPr/>
        </p:nvSpPr>
        <p:spPr>
          <a:xfrm>
            <a:off x="8280878" y="990976"/>
            <a:ext cx="449527" cy="44952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Estrella de 5 puntas 49"/>
          <p:cNvSpPr/>
          <p:nvPr/>
        </p:nvSpPr>
        <p:spPr>
          <a:xfrm>
            <a:off x="9051932" y="897410"/>
            <a:ext cx="561110" cy="56111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Estrella de 5 puntas 50"/>
          <p:cNvSpPr/>
          <p:nvPr/>
        </p:nvSpPr>
        <p:spPr>
          <a:xfrm>
            <a:off x="9332487" y="558672"/>
            <a:ext cx="561110" cy="56111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51"/>
          <p:cNvSpPr/>
          <p:nvPr/>
        </p:nvSpPr>
        <p:spPr>
          <a:xfrm>
            <a:off x="5531227" y="2607830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1456409" y="4655294"/>
            <a:ext cx="840914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¿Cuántos triángulos se necesitan para equilibrarla?</a:t>
            </a:r>
          </a:p>
        </p:txBody>
      </p:sp>
      <p:sp>
        <p:nvSpPr>
          <p:cNvPr id="54" name="Triángulo isósceles 53"/>
          <p:cNvSpPr/>
          <p:nvPr/>
        </p:nvSpPr>
        <p:spPr>
          <a:xfrm>
            <a:off x="4775751" y="1031021"/>
            <a:ext cx="419100" cy="39550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Triángulo isósceles 54"/>
          <p:cNvSpPr/>
          <p:nvPr/>
        </p:nvSpPr>
        <p:spPr>
          <a:xfrm>
            <a:off x="5228144" y="1031021"/>
            <a:ext cx="419100" cy="39550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Estrella de 5 puntas 55"/>
          <p:cNvSpPr/>
          <p:nvPr/>
        </p:nvSpPr>
        <p:spPr>
          <a:xfrm>
            <a:off x="6316747" y="886980"/>
            <a:ext cx="561110" cy="56111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90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2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9" b="100000" l="47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134" y="2323803"/>
            <a:ext cx="5711911" cy="418730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681838" y="1612681"/>
            <a:ext cx="79333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000" dirty="0">
                <a:solidFill>
                  <a:prstClr val="white"/>
                </a:solidFill>
              </a:rPr>
              <a:t>Dos gallinas, ponen dos huevos, en dos días ¿Cuántos huevos pondrán 20 gallinas en 20 días?</a:t>
            </a:r>
          </a:p>
        </p:txBody>
      </p:sp>
    </p:spTree>
    <p:extLst>
      <p:ext uri="{BB962C8B-B14F-4D97-AF65-F5344CB8AC3E}">
        <p14:creationId xmlns:p14="http://schemas.microsoft.com/office/powerpoint/2010/main" val="5844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863" y="490330"/>
            <a:ext cx="5815051" cy="5801369"/>
          </a:xfrm>
          <a:prstGeom prst="rect">
            <a:avLst/>
          </a:prstGeom>
        </p:spPr>
      </p:pic>
      <p:pic>
        <p:nvPicPr>
          <p:cNvPr id="1026" name="Picture 2" descr="'Five-O'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6" b="4936"/>
          <a:stretch/>
        </p:blipFill>
        <p:spPr bwMode="auto">
          <a:xfrm>
            <a:off x="217713" y="112960"/>
            <a:ext cx="4441371" cy="674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racter Designs | Flickr - Alberto CerriteÃ±o  a bug-virus costume to be part of a campaign for Kleenex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38" b="94675" l="52837" r="994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225"/>
          <a:stretch/>
        </p:blipFill>
        <p:spPr bwMode="auto">
          <a:xfrm>
            <a:off x="6212114" y="348569"/>
            <a:ext cx="1313919" cy="16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haracter Designs | Flickr - Alberto CerriteÃ±o  a bug-virus costume to be part of a campaign for Kleenex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25"/>
          <a:stretch/>
        </p:blipFill>
        <p:spPr bwMode="auto">
          <a:xfrm>
            <a:off x="7707086" y="377597"/>
            <a:ext cx="1313919" cy="16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haracter Designs | Flickr - Alberto CerriteÃ±o  a bug-virus costume to be part of a campaign for Kleenex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25"/>
          <a:stretch/>
        </p:blipFill>
        <p:spPr bwMode="auto">
          <a:xfrm>
            <a:off x="9158514" y="377597"/>
            <a:ext cx="1313919" cy="16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haracter Designs | Flickr - Alberto CerriteÃ±o  a bug-virus costume to be part of a campaign for Kleenex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25"/>
          <a:stretch/>
        </p:blipFill>
        <p:spPr bwMode="auto">
          <a:xfrm>
            <a:off x="6255657" y="1727426"/>
            <a:ext cx="1313919" cy="16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haracter Designs | Flickr - Alberto CerriteÃ±o  a bug-virus costume to be part of a campaign for Kleenex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25"/>
          <a:stretch/>
        </p:blipFill>
        <p:spPr bwMode="auto">
          <a:xfrm>
            <a:off x="7750629" y="1756454"/>
            <a:ext cx="1313919" cy="16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haracter Designs | Flickr - Alberto CerriteÃ±o  a bug-virus costume to be part of a campaign for Kleenex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25"/>
          <a:stretch/>
        </p:blipFill>
        <p:spPr bwMode="auto">
          <a:xfrm>
            <a:off x="9202057" y="1756454"/>
            <a:ext cx="1313919" cy="16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haracter Designs | Flickr - Alberto CerriteÃ±o  a bug-virus costume to be part of a campaign for Kleenex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25"/>
          <a:stretch/>
        </p:blipFill>
        <p:spPr bwMode="auto">
          <a:xfrm>
            <a:off x="4818742" y="1770969"/>
            <a:ext cx="1313919" cy="16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haracter Designs | Flickr - Alberto CerriteÃ±o  a bug-virus costume to be part of a campaign for Kleenex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25"/>
          <a:stretch/>
        </p:blipFill>
        <p:spPr bwMode="auto">
          <a:xfrm>
            <a:off x="6255657" y="3178855"/>
            <a:ext cx="1313919" cy="16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haracter Designs | Flickr - Alberto CerriteÃ±o  a bug-virus costume to be part of a campaign for Kleenex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25"/>
          <a:stretch/>
        </p:blipFill>
        <p:spPr bwMode="auto">
          <a:xfrm>
            <a:off x="7750629" y="3207883"/>
            <a:ext cx="1313919" cy="16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haracter Designs | Flickr - Alberto CerriteÃ±o  a bug-virus costume to be part of a campaign for Kleenex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25"/>
          <a:stretch/>
        </p:blipFill>
        <p:spPr bwMode="auto">
          <a:xfrm>
            <a:off x="9202057" y="3207883"/>
            <a:ext cx="1313919" cy="16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haracter Designs | Flickr - Alberto CerriteÃ±o  a bug-virus costume to be part of a campaign for Kleenex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25"/>
          <a:stretch/>
        </p:blipFill>
        <p:spPr bwMode="auto">
          <a:xfrm>
            <a:off x="4818742" y="3222398"/>
            <a:ext cx="1313919" cy="16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haracter Designs | Flickr - Alberto CerriteÃ±o  a bug-virus costume to be part of a campaign for Kleenex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25"/>
          <a:stretch/>
        </p:blipFill>
        <p:spPr bwMode="auto">
          <a:xfrm>
            <a:off x="6255657" y="4615769"/>
            <a:ext cx="1313919" cy="16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haracter Designs | Flickr - Alberto CerriteÃ±o  a bug-virus costume to be part of a campaign for Kleenex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25"/>
          <a:stretch/>
        </p:blipFill>
        <p:spPr bwMode="auto">
          <a:xfrm>
            <a:off x="7750629" y="4644797"/>
            <a:ext cx="1313919" cy="16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haracter Designs | Flickr - Alberto CerriteÃ±o  a bug-virus costume to be part of a campaign for Kleenex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25"/>
          <a:stretch/>
        </p:blipFill>
        <p:spPr bwMode="auto">
          <a:xfrm>
            <a:off x="9202057" y="4644797"/>
            <a:ext cx="1313919" cy="16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haracter Designs | Flickr - Alberto CerriteÃ±o  a bug-virus costume to be part of a campaign for Kleenex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25"/>
          <a:stretch/>
        </p:blipFill>
        <p:spPr bwMode="auto">
          <a:xfrm>
            <a:off x="4818742" y="4659312"/>
            <a:ext cx="1313919" cy="16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42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t="13952" r="45963" b="4425"/>
          <a:stretch/>
        </p:blipFill>
        <p:spPr>
          <a:xfrm flipH="1">
            <a:off x="8830614" y="1724214"/>
            <a:ext cx="3361386" cy="5133786"/>
          </a:xfrm>
          <a:prstGeom prst="rect">
            <a:avLst/>
          </a:prstGeom>
        </p:spPr>
      </p:pic>
      <p:sp>
        <p:nvSpPr>
          <p:cNvPr id="2" name="Forma libre 1"/>
          <p:cNvSpPr/>
          <p:nvPr/>
        </p:nvSpPr>
        <p:spPr>
          <a:xfrm>
            <a:off x="8051673" y="2433711"/>
            <a:ext cx="1043189" cy="1291051"/>
          </a:xfrm>
          <a:custGeom>
            <a:avLst/>
            <a:gdLst>
              <a:gd name="connsiteX0" fmla="*/ 528034 w 1043189"/>
              <a:gd name="connsiteY0" fmla="*/ 1094704 h 1094704"/>
              <a:gd name="connsiteX1" fmla="*/ 528034 w 1043189"/>
              <a:gd name="connsiteY1" fmla="*/ 1094704 h 1094704"/>
              <a:gd name="connsiteX2" fmla="*/ 425003 w 1043189"/>
              <a:gd name="connsiteY2" fmla="*/ 1043188 h 1094704"/>
              <a:gd name="connsiteX3" fmla="*/ 360608 w 1043189"/>
              <a:gd name="connsiteY3" fmla="*/ 1030310 h 1094704"/>
              <a:gd name="connsiteX4" fmla="*/ 321972 w 1043189"/>
              <a:gd name="connsiteY4" fmla="*/ 1004552 h 1094704"/>
              <a:gd name="connsiteX5" fmla="*/ 257577 w 1043189"/>
              <a:gd name="connsiteY5" fmla="*/ 978794 h 1094704"/>
              <a:gd name="connsiteX6" fmla="*/ 141667 w 1043189"/>
              <a:gd name="connsiteY6" fmla="*/ 914400 h 1094704"/>
              <a:gd name="connsiteX7" fmla="*/ 77273 w 1043189"/>
              <a:gd name="connsiteY7" fmla="*/ 824248 h 1094704"/>
              <a:gd name="connsiteX8" fmla="*/ 38636 w 1043189"/>
              <a:gd name="connsiteY8" fmla="*/ 785611 h 1094704"/>
              <a:gd name="connsiteX9" fmla="*/ 0 w 1043189"/>
              <a:gd name="connsiteY9" fmla="*/ 656822 h 1094704"/>
              <a:gd name="connsiteX10" fmla="*/ 25758 w 1043189"/>
              <a:gd name="connsiteY10" fmla="*/ 373487 h 1094704"/>
              <a:gd name="connsiteX11" fmla="*/ 64394 w 1043189"/>
              <a:gd name="connsiteY11" fmla="*/ 231819 h 1094704"/>
              <a:gd name="connsiteX12" fmla="*/ 90152 w 1043189"/>
              <a:gd name="connsiteY12" fmla="*/ 180304 h 1094704"/>
              <a:gd name="connsiteX13" fmla="*/ 115910 w 1043189"/>
              <a:gd name="connsiteY13" fmla="*/ 141667 h 1094704"/>
              <a:gd name="connsiteX14" fmla="*/ 128789 w 1043189"/>
              <a:gd name="connsiteY14" fmla="*/ 103031 h 1094704"/>
              <a:gd name="connsiteX15" fmla="*/ 244698 w 1043189"/>
              <a:gd name="connsiteY15" fmla="*/ 0 h 1094704"/>
              <a:gd name="connsiteX16" fmla="*/ 463639 w 1043189"/>
              <a:gd name="connsiteY16" fmla="*/ 25757 h 1094704"/>
              <a:gd name="connsiteX17" fmla="*/ 502276 w 1043189"/>
              <a:gd name="connsiteY17" fmla="*/ 51515 h 1094704"/>
              <a:gd name="connsiteX18" fmla="*/ 579549 w 1043189"/>
              <a:gd name="connsiteY18" fmla="*/ 77273 h 1094704"/>
              <a:gd name="connsiteX19" fmla="*/ 605307 w 1043189"/>
              <a:gd name="connsiteY19" fmla="*/ 115910 h 1094704"/>
              <a:gd name="connsiteX20" fmla="*/ 643943 w 1043189"/>
              <a:gd name="connsiteY20" fmla="*/ 128788 h 1094704"/>
              <a:gd name="connsiteX21" fmla="*/ 695459 w 1043189"/>
              <a:gd name="connsiteY21" fmla="*/ 154546 h 1094704"/>
              <a:gd name="connsiteX22" fmla="*/ 824248 w 1043189"/>
              <a:gd name="connsiteY22" fmla="*/ 218941 h 1094704"/>
              <a:gd name="connsiteX23" fmla="*/ 862884 w 1043189"/>
              <a:gd name="connsiteY23" fmla="*/ 257577 h 1094704"/>
              <a:gd name="connsiteX24" fmla="*/ 940158 w 1043189"/>
              <a:gd name="connsiteY24" fmla="*/ 296214 h 1094704"/>
              <a:gd name="connsiteX25" fmla="*/ 1017431 w 1043189"/>
              <a:gd name="connsiteY25" fmla="*/ 373487 h 1094704"/>
              <a:gd name="connsiteX26" fmla="*/ 1043189 w 1043189"/>
              <a:gd name="connsiteY26" fmla="*/ 463639 h 1094704"/>
              <a:gd name="connsiteX27" fmla="*/ 1030310 w 1043189"/>
              <a:gd name="connsiteY27" fmla="*/ 669701 h 1094704"/>
              <a:gd name="connsiteX28" fmla="*/ 991673 w 1043189"/>
              <a:gd name="connsiteY28" fmla="*/ 837126 h 1094704"/>
              <a:gd name="connsiteX29" fmla="*/ 914400 w 1043189"/>
              <a:gd name="connsiteY29" fmla="*/ 901521 h 1094704"/>
              <a:gd name="connsiteX30" fmla="*/ 862884 w 1043189"/>
              <a:gd name="connsiteY30" fmla="*/ 965915 h 1094704"/>
              <a:gd name="connsiteX31" fmla="*/ 837127 w 1043189"/>
              <a:gd name="connsiteY31" fmla="*/ 1004552 h 1094704"/>
              <a:gd name="connsiteX32" fmla="*/ 785611 w 1043189"/>
              <a:gd name="connsiteY32" fmla="*/ 1043188 h 1094704"/>
              <a:gd name="connsiteX33" fmla="*/ 721217 w 1043189"/>
              <a:gd name="connsiteY33" fmla="*/ 1094704 h 109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043189" h="1094704">
                <a:moveTo>
                  <a:pt x="528034" y="1094704"/>
                </a:moveTo>
                <a:lnTo>
                  <a:pt x="528034" y="1094704"/>
                </a:lnTo>
                <a:cubicBezTo>
                  <a:pt x="493690" y="1077532"/>
                  <a:pt x="460841" y="1056972"/>
                  <a:pt x="425003" y="1043188"/>
                </a:cubicBezTo>
                <a:cubicBezTo>
                  <a:pt x="404572" y="1035330"/>
                  <a:pt x="381104" y="1037996"/>
                  <a:pt x="360608" y="1030310"/>
                </a:cubicBezTo>
                <a:cubicBezTo>
                  <a:pt x="346115" y="1024875"/>
                  <a:pt x="335816" y="1011474"/>
                  <a:pt x="321972" y="1004552"/>
                </a:cubicBezTo>
                <a:cubicBezTo>
                  <a:pt x="301294" y="994213"/>
                  <a:pt x="277873" y="989864"/>
                  <a:pt x="257577" y="978794"/>
                </a:cubicBezTo>
                <a:cubicBezTo>
                  <a:pt x="118397" y="902878"/>
                  <a:pt x="231867" y="944467"/>
                  <a:pt x="141667" y="914400"/>
                </a:cubicBezTo>
                <a:cubicBezTo>
                  <a:pt x="41207" y="813937"/>
                  <a:pt x="162035" y="942913"/>
                  <a:pt x="77273" y="824248"/>
                </a:cubicBezTo>
                <a:cubicBezTo>
                  <a:pt x="66686" y="809427"/>
                  <a:pt x="51515" y="798490"/>
                  <a:pt x="38636" y="785611"/>
                </a:cubicBezTo>
                <a:cubicBezTo>
                  <a:pt x="7282" y="691546"/>
                  <a:pt x="19464" y="734678"/>
                  <a:pt x="0" y="656822"/>
                </a:cubicBezTo>
                <a:cubicBezTo>
                  <a:pt x="11473" y="473259"/>
                  <a:pt x="2716" y="500219"/>
                  <a:pt x="25758" y="373487"/>
                </a:cubicBezTo>
                <a:cubicBezTo>
                  <a:pt x="33834" y="329071"/>
                  <a:pt x="44275" y="272056"/>
                  <a:pt x="64394" y="231819"/>
                </a:cubicBezTo>
                <a:cubicBezTo>
                  <a:pt x="72980" y="214647"/>
                  <a:pt x="80627" y="196973"/>
                  <a:pt x="90152" y="180304"/>
                </a:cubicBezTo>
                <a:cubicBezTo>
                  <a:pt x="97832" y="166865"/>
                  <a:pt x="108988" y="155511"/>
                  <a:pt x="115910" y="141667"/>
                </a:cubicBezTo>
                <a:cubicBezTo>
                  <a:pt x="121981" y="129525"/>
                  <a:pt x="120455" y="113747"/>
                  <a:pt x="128789" y="103031"/>
                </a:cubicBezTo>
                <a:cubicBezTo>
                  <a:pt x="176293" y="41954"/>
                  <a:pt x="193052" y="34430"/>
                  <a:pt x="244698" y="0"/>
                </a:cubicBezTo>
                <a:cubicBezTo>
                  <a:pt x="259832" y="1164"/>
                  <a:pt x="411560" y="3438"/>
                  <a:pt x="463639" y="25757"/>
                </a:cubicBezTo>
                <a:cubicBezTo>
                  <a:pt x="477866" y="31854"/>
                  <a:pt x="488131" y="45228"/>
                  <a:pt x="502276" y="51515"/>
                </a:cubicBezTo>
                <a:cubicBezTo>
                  <a:pt x="527087" y="62542"/>
                  <a:pt x="579549" y="77273"/>
                  <a:pt x="579549" y="77273"/>
                </a:cubicBezTo>
                <a:cubicBezTo>
                  <a:pt x="588135" y="90152"/>
                  <a:pt x="593220" y="106241"/>
                  <a:pt x="605307" y="115910"/>
                </a:cubicBezTo>
                <a:cubicBezTo>
                  <a:pt x="615907" y="124390"/>
                  <a:pt x="631465" y="123441"/>
                  <a:pt x="643943" y="128788"/>
                </a:cubicBezTo>
                <a:cubicBezTo>
                  <a:pt x="661590" y="136351"/>
                  <a:pt x="678996" y="144668"/>
                  <a:pt x="695459" y="154546"/>
                </a:cubicBezTo>
                <a:cubicBezTo>
                  <a:pt x="804984" y="220262"/>
                  <a:pt x="732679" y="196049"/>
                  <a:pt x="824248" y="218941"/>
                </a:cubicBezTo>
                <a:cubicBezTo>
                  <a:pt x="837127" y="231820"/>
                  <a:pt x="847730" y="247474"/>
                  <a:pt x="862884" y="257577"/>
                </a:cubicBezTo>
                <a:cubicBezTo>
                  <a:pt x="952392" y="317249"/>
                  <a:pt x="848966" y="215155"/>
                  <a:pt x="940158" y="296214"/>
                </a:cubicBezTo>
                <a:cubicBezTo>
                  <a:pt x="967384" y="320415"/>
                  <a:pt x="1017431" y="373487"/>
                  <a:pt x="1017431" y="373487"/>
                </a:cubicBezTo>
                <a:cubicBezTo>
                  <a:pt x="1023504" y="391706"/>
                  <a:pt x="1043189" y="447469"/>
                  <a:pt x="1043189" y="463639"/>
                </a:cubicBezTo>
                <a:cubicBezTo>
                  <a:pt x="1043189" y="532460"/>
                  <a:pt x="1036272" y="601138"/>
                  <a:pt x="1030310" y="669701"/>
                </a:cubicBezTo>
                <a:cubicBezTo>
                  <a:pt x="1028286" y="692976"/>
                  <a:pt x="1013887" y="814912"/>
                  <a:pt x="991673" y="837126"/>
                </a:cubicBezTo>
                <a:cubicBezTo>
                  <a:pt x="942091" y="886708"/>
                  <a:pt x="968191" y="865660"/>
                  <a:pt x="914400" y="901521"/>
                </a:cubicBezTo>
                <a:cubicBezTo>
                  <a:pt x="889327" y="976739"/>
                  <a:pt x="921139" y="907659"/>
                  <a:pt x="862884" y="965915"/>
                </a:cubicBezTo>
                <a:cubicBezTo>
                  <a:pt x="851939" y="976860"/>
                  <a:pt x="848072" y="993607"/>
                  <a:pt x="837127" y="1004552"/>
                </a:cubicBezTo>
                <a:cubicBezTo>
                  <a:pt x="821949" y="1019730"/>
                  <a:pt x="801908" y="1029219"/>
                  <a:pt x="785611" y="1043188"/>
                </a:cubicBezTo>
                <a:cubicBezTo>
                  <a:pt x="722014" y="1097699"/>
                  <a:pt x="772842" y="1068890"/>
                  <a:pt x="721217" y="109470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1599588" y="2724488"/>
            <a:ext cx="6709893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sz="3200" dirty="0">
                <a:solidFill>
                  <a:schemeClr val="bg1"/>
                </a:solidFill>
                <a:latin typeface="Helvetica LT Std Cond" panose="020B0506020202030204" pitchFamily="34" charset="0"/>
              </a:rPr>
              <a:t>Vivamos de manera que cuando muramos, incluso el enterrador se arrepienta.</a:t>
            </a:r>
          </a:p>
          <a:p>
            <a:pPr algn="ctr"/>
            <a:endParaRPr lang="es-419" sz="3200" dirty="0">
              <a:solidFill>
                <a:schemeClr val="bg1"/>
              </a:solidFill>
              <a:latin typeface="Helvetica LT Std Cond" panose="020B0506020202030204" pitchFamily="34" charset="0"/>
            </a:endParaRPr>
          </a:p>
          <a:p>
            <a:pPr algn="ctr"/>
            <a:r>
              <a:rPr lang="es-ES" sz="2800" dirty="0">
                <a:solidFill>
                  <a:schemeClr val="bg1"/>
                </a:solidFill>
                <a:latin typeface="Helvetica LT Std Cond" panose="020B0506020202030204" pitchFamily="34" charset="0"/>
              </a:rPr>
              <a:t>Mark </a:t>
            </a:r>
            <a:r>
              <a:rPr lang="es-ES" sz="2800" dirty="0" err="1">
                <a:solidFill>
                  <a:schemeClr val="bg1"/>
                </a:solidFill>
                <a:latin typeface="Helvetica LT Std Cond" panose="020B0506020202030204" pitchFamily="34" charset="0"/>
              </a:rPr>
              <a:t>Twain</a:t>
            </a:r>
            <a:endParaRPr lang="es-ES" sz="2800" dirty="0">
              <a:solidFill>
                <a:schemeClr val="bg1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5" name="Forma libre 4"/>
          <p:cNvSpPr/>
          <p:nvPr/>
        </p:nvSpPr>
        <p:spPr>
          <a:xfrm>
            <a:off x="8309019" y="4233248"/>
            <a:ext cx="1043189" cy="2624752"/>
          </a:xfrm>
          <a:custGeom>
            <a:avLst/>
            <a:gdLst>
              <a:gd name="connsiteX0" fmla="*/ 528034 w 1043189"/>
              <a:gd name="connsiteY0" fmla="*/ 1094704 h 1094704"/>
              <a:gd name="connsiteX1" fmla="*/ 528034 w 1043189"/>
              <a:gd name="connsiteY1" fmla="*/ 1094704 h 1094704"/>
              <a:gd name="connsiteX2" fmla="*/ 425003 w 1043189"/>
              <a:gd name="connsiteY2" fmla="*/ 1043188 h 1094704"/>
              <a:gd name="connsiteX3" fmla="*/ 360608 w 1043189"/>
              <a:gd name="connsiteY3" fmla="*/ 1030310 h 1094704"/>
              <a:gd name="connsiteX4" fmla="*/ 321972 w 1043189"/>
              <a:gd name="connsiteY4" fmla="*/ 1004552 h 1094704"/>
              <a:gd name="connsiteX5" fmla="*/ 257577 w 1043189"/>
              <a:gd name="connsiteY5" fmla="*/ 978794 h 1094704"/>
              <a:gd name="connsiteX6" fmla="*/ 141667 w 1043189"/>
              <a:gd name="connsiteY6" fmla="*/ 914400 h 1094704"/>
              <a:gd name="connsiteX7" fmla="*/ 77273 w 1043189"/>
              <a:gd name="connsiteY7" fmla="*/ 824248 h 1094704"/>
              <a:gd name="connsiteX8" fmla="*/ 38636 w 1043189"/>
              <a:gd name="connsiteY8" fmla="*/ 785611 h 1094704"/>
              <a:gd name="connsiteX9" fmla="*/ 0 w 1043189"/>
              <a:gd name="connsiteY9" fmla="*/ 656822 h 1094704"/>
              <a:gd name="connsiteX10" fmla="*/ 25758 w 1043189"/>
              <a:gd name="connsiteY10" fmla="*/ 373487 h 1094704"/>
              <a:gd name="connsiteX11" fmla="*/ 64394 w 1043189"/>
              <a:gd name="connsiteY11" fmla="*/ 231819 h 1094704"/>
              <a:gd name="connsiteX12" fmla="*/ 90152 w 1043189"/>
              <a:gd name="connsiteY12" fmla="*/ 180304 h 1094704"/>
              <a:gd name="connsiteX13" fmla="*/ 115910 w 1043189"/>
              <a:gd name="connsiteY13" fmla="*/ 141667 h 1094704"/>
              <a:gd name="connsiteX14" fmla="*/ 128789 w 1043189"/>
              <a:gd name="connsiteY14" fmla="*/ 103031 h 1094704"/>
              <a:gd name="connsiteX15" fmla="*/ 244698 w 1043189"/>
              <a:gd name="connsiteY15" fmla="*/ 0 h 1094704"/>
              <a:gd name="connsiteX16" fmla="*/ 463639 w 1043189"/>
              <a:gd name="connsiteY16" fmla="*/ 25757 h 1094704"/>
              <a:gd name="connsiteX17" fmla="*/ 502276 w 1043189"/>
              <a:gd name="connsiteY17" fmla="*/ 51515 h 1094704"/>
              <a:gd name="connsiteX18" fmla="*/ 579549 w 1043189"/>
              <a:gd name="connsiteY18" fmla="*/ 77273 h 1094704"/>
              <a:gd name="connsiteX19" fmla="*/ 605307 w 1043189"/>
              <a:gd name="connsiteY19" fmla="*/ 115910 h 1094704"/>
              <a:gd name="connsiteX20" fmla="*/ 643943 w 1043189"/>
              <a:gd name="connsiteY20" fmla="*/ 128788 h 1094704"/>
              <a:gd name="connsiteX21" fmla="*/ 695459 w 1043189"/>
              <a:gd name="connsiteY21" fmla="*/ 154546 h 1094704"/>
              <a:gd name="connsiteX22" fmla="*/ 824248 w 1043189"/>
              <a:gd name="connsiteY22" fmla="*/ 218941 h 1094704"/>
              <a:gd name="connsiteX23" fmla="*/ 862884 w 1043189"/>
              <a:gd name="connsiteY23" fmla="*/ 257577 h 1094704"/>
              <a:gd name="connsiteX24" fmla="*/ 940158 w 1043189"/>
              <a:gd name="connsiteY24" fmla="*/ 296214 h 1094704"/>
              <a:gd name="connsiteX25" fmla="*/ 1017431 w 1043189"/>
              <a:gd name="connsiteY25" fmla="*/ 373487 h 1094704"/>
              <a:gd name="connsiteX26" fmla="*/ 1043189 w 1043189"/>
              <a:gd name="connsiteY26" fmla="*/ 463639 h 1094704"/>
              <a:gd name="connsiteX27" fmla="*/ 1030310 w 1043189"/>
              <a:gd name="connsiteY27" fmla="*/ 669701 h 1094704"/>
              <a:gd name="connsiteX28" fmla="*/ 991673 w 1043189"/>
              <a:gd name="connsiteY28" fmla="*/ 837126 h 1094704"/>
              <a:gd name="connsiteX29" fmla="*/ 914400 w 1043189"/>
              <a:gd name="connsiteY29" fmla="*/ 901521 h 1094704"/>
              <a:gd name="connsiteX30" fmla="*/ 862884 w 1043189"/>
              <a:gd name="connsiteY30" fmla="*/ 965915 h 1094704"/>
              <a:gd name="connsiteX31" fmla="*/ 837127 w 1043189"/>
              <a:gd name="connsiteY31" fmla="*/ 1004552 h 1094704"/>
              <a:gd name="connsiteX32" fmla="*/ 785611 w 1043189"/>
              <a:gd name="connsiteY32" fmla="*/ 1043188 h 1094704"/>
              <a:gd name="connsiteX33" fmla="*/ 721217 w 1043189"/>
              <a:gd name="connsiteY33" fmla="*/ 1094704 h 109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043189" h="1094704">
                <a:moveTo>
                  <a:pt x="528034" y="1094704"/>
                </a:moveTo>
                <a:lnTo>
                  <a:pt x="528034" y="1094704"/>
                </a:lnTo>
                <a:cubicBezTo>
                  <a:pt x="493690" y="1077532"/>
                  <a:pt x="460841" y="1056972"/>
                  <a:pt x="425003" y="1043188"/>
                </a:cubicBezTo>
                <a:cubicBezTo>
                  <a:pt x="404572" y="1035330"/>
                  <a:pt x="381104" y="1037996"/>
                  <a:pt x="360608" y="1030310"/>
                </a:cubicBezTo>
                <a:cubicBezTo>
                  <a:pt x="346115" y="1024875"/>
                  <a:pt x="335816" y="1011474"/>
                  <a:pt x="321972" y="1004552"/>
                </a:cubicBezTo>
                <a:cubicBezTo>
                  <a:pt x="301294" y="994213"/>
                  <a:pt x="277873" y="989864"/>
                  <a:pt x="257577" y="978794"/>
                </a:cubicBezTo>
                <a:cubicBezTo>
                  <a:pt x="118397" y="902878"/>
                  <a:pt x="231867" y="944467"/>
                  <a:pt x="141667" y="914400"/>
                </a:cubicBezTo>
                <a:cubicBezTo>
                  <a:pt x="41207" y="813937"/>
                  <a:pt x="162035" y="942913"/>
                  <a:pt x="77273" y="824248"/>
                </a:cubicBezTo>
                <a:cubicBezTo>
                  <a:pt x="66686" y="809427"/>
                  <a:pt x="51515" y="798490"/>
                  <a:pt x="38636" y="785611"/>
                </a:cubicBezTo>
                <a:cubicBezTo>
                  <a:pt x="7282" y="691546"/>
                  <a:pt x="19464" y="734678"/>
                  <a:pt x="0" y="656822"/>
                </a:cubicBezTo>
                <a:cubicBezTo>
                  <a:pt x="11473" y="473259"/>
                  <a:pt x="2716" y="500219"/>
                  <a:pt x="25758" y="373487"/>
                </a:cubicBezTo>
                <a:cubicBezTo>
                  <a:pt x="33834" y="329071"/>
                  <a:pt x="44275" y="272056"/>
                  <a:pt x="64394" y="231819"/>
                </a:cubicBezTo>
                <a:cubicBezTo>
                  <a:pt x="72980" y="214647"/>
                  <a:pt x="80627" y="196973"/>
                  <a:pt x="90152" y="180304"/>
                </a:cubicBezTo>
                <a:cubicBezTo>
                  <a:pt x="97832" y="166865"/>
                  <a:pt x="108988" y="155511"/>
                  <a:pt x="115910" y="141667"/>
                </a:cubicBezTo>
                <a:cubicBezTo>
                  <a:pt x="121981" y="129525"/>
                  <a:pt x="120455" y="113747"/>
                  <a:pt x="128789" y="103031"/>
                </a:cubicBezTo>
                <a:cubicBezTo>
                  <a:pt x="176293" y="41954"/>
                  <a:pt x="193052" y="34430"/>
                  <a:pt x="244698" y="0"/>
                </a:cubicBezTo>
                <a:cubicBezTo>
                  <a:pt x="259832" y="1164"/>
                  <a:pt x="411560" y="3438"/>
                  <a:pt x="463639" y="25757"/>
                </a:cubicBezTo>
                <a:cubicBezTo>
                  <a:pt x="477866" y="31854"/>
                  <a:pt x="488131" y="45228"/>
                  <a:pt x="502276" y="51515"/>
                </a:cubicBezTo>
                <a:cubicBezTo>
                  <a:pt x="527087" y="62542"/>
                  <a:pt x="579549" y="77273"/>
                  <a:pt x="579549" y="77273"/>
                </a:cubicBezTo>
                <a:cubicBezTo>
                  <a:pt x="588135" y="90152"/>
                  <a:pt x="593220" y="106241"/>
                  <a:pt x="605307" y="115910"/>
                </a:cubicBezTo>
                <a:cubicBezTo>
                  <a:pt x="615907" y="124390"/>
                  <a:pt x="631465" y="123441"/>
                  <a:pt x="643943" y="128788"/>
                </a:cubicBezTo>
                <a:cubicBezTo>
                  <a:pt x="661590" y="136351"/>
                  <a:pt x="678996" y="144668"/>
                  <a:pt x="695459" y="154546"/>
                </a:cubicBezTo>
                <a:cubicBezTo>
                  <a:pt x="804984" y="220262"/>
                  <a:pt x="732679" y="196049"/>
                  <a:pt x="824248" y="218941"/>
                </a:cubicBezTo>
                <a:cubicBezTo>
                  <a:pt x="837127" y="231820"/>
                  <a:pt x="847730" y="247474"/>
                  <a:pt x="862884" y="257577"/>
                </a:cubicBezTo>
                <a:cubicBezTo>
                  <a:pt x="952392" y="317249"/>
                  <a:pt x="848966" y="215155"/>
                  <a:pt x="940158" y="296214"/>
                </a:cubicBezTo>
                <a:cubicBezTo>
                  <a:pt x="967384" y="320415"/>
                  <a:pt x="1017431" y="373487"/>
                  <a:pt x="1017431" y="373487"/>
                </a:cubicBezTo>
                <a:cubicBezTo>
                  <a:pt x="1023504" y="391706"/>
                  <a:pt x="1043189" y="447469"/>
                  <a:pt x="1043189" y="463639"/>
                </a:cubicBezTo>
                <a:cubicBezTo>
                  <a:pt x="1043189" y="532460"/>
                  <a:pt x="1036272" y="601138"/>
                  <a:pt x="1030310" y="669701"/>
                </a:cubicBezTo>
                <a:cubicBezTo>
                  <a:pt x="1028286" y="692976"/>
                  <a:pt x="1013887" y="814912"/>
                  <a:pt x="991673" y="837126"/>
                </a:cubicBezTo>
                <a:cubicBezTo>
                  <a:pt x="942091" y="886708"/>
                  <a:pt x="968191" y="865660"/>
                  <a:pt x="914400" y="901521"/>
                </a:cubicBezTo>
                <a:cubicBezTo>
                  <a:pt x="889327" y="976739"/>
                  <a:pt x="921139" y="907659"/>
                  <a:pt x="862884" y="965915"/>
                </a:cubicBezTo>
                <a:cubicBezTo>
                  <a:pt x="851939" y="976860"/>
                  <a:pt x="848072" y="993607"/>
                  <a:pt x="837127" y="1004552"/>
                </a:cubicBezTo>
                <a:cubicBezTo>
                  <a:pt x="821949" y="1019730"/>
                  <a:pt x="801908" y="1029219"/>
                  <a:pt x="785611" y="1043188"/>
                </a:cubicBezTo>
                <a:cubicBezTo>
                  <a:pt x="722014" y="1097699"/>
                  <a:pt x="772842" y="1068890"/>
                  <a:pt x="721217" y="109470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73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621196" y="5978948"/>
            <a:ext cx="4948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https://www.youtube.com/watch?v=rNY5eWogl18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r="59373" b="30847"/>
          <a:stretch/>
        </p:blipFill>
        <p:spPr>
          <a:xfrm>
            <a:off x="1411275" y="276226"/>
            <a:ext cx="9368375" cy="52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76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88123" y="5401527"/>
            <a:ext cx="3923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https://codecombat.com/play/dungeon</a:t>
            </a:r>
          </a:p>
        </p:txBody>
      </p:sp>
      <p:pic>
        <p:nvPicPr>
          <p:cNvPr id="1026" name="Picture 2" descr="Cómo aprender a programar en Python mientras juegas con CodeCombat | Desde  Lin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683219"/>
            <a:ext cx="10560050" cy="327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637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4966</TotalTime>
  <Words>316</Words>
  <Application>Microsoft Office PowerPoint</Application>
  <PresentationFormat>Panorámica</PresentationFormat>
  <Paragraphs>20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Bahnschrift Condensed</vt:lpstr>
      <vt:lpstr>Calibri</vt:lpstr>
      <vt:lpstr>Calibri Light</vt:lpstr>
      <vt:lpstr>Helvetica LT Std Cond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Morion</dc:creator>
  <cp:lastModifiedBy>PERSONAL</cp:lastModifiedBy>
  <cp:revision>37</cp:revision>
  <dcterms:created xsi:type="dcterms:W3CDTF">2018-05-26T14:44:33Z</dcterms:created>
  <dcterms:modified xsi:type="dcterms:W3CDTF">2022-01-26T03:53:23Z</dcterms:modified>
</cp:coreProperties>
</file>