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9" r:id="rId4"/>
    <p:sldId id="278" r:id="rId5"/>
    <p:sldId id="280" r:id="rId6"/>
    <p:sldId id="282" r:id="rId7"/>
    <p:sldId id="28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2D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2021 - 2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7611" y="743017"/>
            <a:ext cx="9435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Helvetica LT Std Cond" panose="020B0506020202030204" pitchFamily="34" charset="0"/>
              </a:rPr>
              <a:t>Un maestro oriental que vio cómo un alacrán se estaba ahogando, decidió sacarlo del agua, pero cuando lo hizo, el alacrán lo picó. </a:t>
            </a:r>
          </a:p>
          <a:p>
            <a:r>
              <a:rPr lang="es-ES" sz="2000" dirty="0">
                <a:latin typeface="Helvetica LT Std Cond" panose="020B0506020202030204" pitchFamily="34" charset="0"/>
              </a:rPr>
              <a:t>Por la reacción al dolor, el maestro lo soltó, y el animal cayó al agua y de nuevo estaba ahogándose. El maestro intentó sacarlo otra vez, y otra vez el alacrán lo picó. </a:t>
            </a:r>
          </a:p>
          <a:p>
            <a:endParaRPr lang="es-ES" sz="2000" dirty="0">
              <a:latin typeface="Helvetica LT Std Cond" panose="020B0506020202030204" pitchFamily="34" charset="0"/>
            </a:endParaRPr>
          </a:p>
          <a:p>
            <a:r>
              <a:rPr lang="es-ES" sz="2000" dirty="0">
                <a:latin typeface="Helvetica LT Std Cond" panose="020B0506020202030204" pitchFamily="34" charset="0"/>
              </a:rPr>
              <a:t>Alguien que había observado todo, se acercó al maestro y le dijo: </a:t>
            </a:r>
          </a:p>
          <a:p>
            <a:r>
              <a:rPr lang="es-ES" sz="2000" dirty="0">
                <a:latin typeface="Helvetica LT Std Cond" panose="020B0506020202030204" pitchFamily="34" charset="0"/>
              </a:rPr>
              <a:t>Perdone, ¡pero usted es terco! ¿No entiende que cada vez que intente sacarlo del agua lo picará?" </a:t>
            </a:r>
          </a:p>
          <a:p>
            <a:r>
              <a:rPr lang="es-ES" sz="2000" dirty="0">
                <a:latin typeface="Helvetica LT Std Cond" panose="020B0506020202030204" pitchFamily="34" charset="0"/>
              </a:rPr>
              <a:t>El maestro respondió: </a:t>
            </a:r>
          </a:p>
          <a:p>
            <a:r>
              <a:rPr lang="es-ES" sz="2000" dirty="0">
                <a:latin typeface="Helvetica LT Std Cond" panose="020B0506020202030204" pitchFamily="34" charset="0"/>
              </a:rPr>
              <a:t>"La naturaleza del alacrán es picar, y eso no va a cambiar la mía, que es ayudar". </a:t>
            </a:r>
          </a:p>
          <a:p>
            <a:r>
              <a:rPr lang="es-ES" sz="2000" dirty="0">
                <a:latin typeface="Helvetica LT Std Cond" panose="020B0506020202030204" pitchFamily="34" charset="0"/>
              </a:rPr>
              <a:t>Y entonces, ayudándose de una hoja, el maestro sacó al animalito del agua y le salvó la vida.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37285" y="5407097"/>
            <a:ext cx="8443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Helvetica LT Std Cond" panose="020B0506020202030204" pitchFamily="34" charset="0"/>
              </a:rPr>
              <a:t>No cambies tu naturaleza si alguien te hace daño; sólo toma precauciones.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2128" r="966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4768" y="83209"/>
            <a:ext cx="2496040" cy="34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" b="100000" l="47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4" y="2323803"/>
            <a:ext cx="5711911" cy="41873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90715" y="1035632"/>
            <a:ext cx="7933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prstClr val="white"/>
                </a:solidFill>
                <a:latin typeface="Helvetica LT Std Light" panose="020B0403020202020204" pitchFamily="34" charset="0"/>
              </a:rPr>
              <a:t>Tres gallinas, ponen tres huevos, en tres días ¿Cuántos huevos pondrán, 27 gallinas, en 27 días?</a:t>
            </a:r>
          </a:p>
        </p:txBody>
      </p:sp>
    </p:spTree>
    <p:extLst>
      <p:ext uri="{BB962C8B-B14F-4D97-AF65-F5344CB8AC3E}">
        <p14:creationId xmlns:p14="http://schemas.microsoft.com/office/powerpoint/2010/main" val="7399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17" r="100000">
                        <a14:foregroundMark x1="43611" y1="89111" x2="38750" y2="54809"/>
                        <a14:foregroundMark x1="32778" y1="71506" x2="35000" y2="54265"/>
                        <a14:foregroundMark x1="7639" y1="7623" x2="18056" y2="57713"/>
                        <a14:foregroundMark x1="60556" y1="47913" x2="86111" y2="51724"/>
                        <a14:foregroundMark x1="66111" y1="26316" x2="59861" y2="45917"/>
                        <a14:foregroundMark x1="69167" y1="58621" x2="66111" y2="286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8816" y="3063682"/>
            <a:ext cx="4603492" cy="35229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28583" y="371264"/>
            <a:ext cx="105348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Helvetica LT Std Cond Light" panose="020B0406020202030204" pitchFamily="34" charset="0"/>
              </a:rPr>
              <a:t>Una ameba se divide en dos (y así se reproduce) exactamente cada minuto.</a:t>
            </a:r>
          </a:p>
          <a:p>
            <a:pPr algn="ctr"/>
            <a:r>
              <a:rPr lang="es-ES" sz="2800" dirty="0">
                <a:latin typeface="Helvetica LT Std Cond Light" panose="020B0406020202030204" pitchFamily="34" charset="0"/>
              </a:rPr>
              <a:t>Dos amebas en un tubo de ensayo pueden llenarlo por completo en dos horas.</a:t>
            </a:r>
          </a:p>
          <a:p>
            <a:pPr algn="ctr"/>
            <a:r>
              <a:rPr lang="es-ES" sz="2800" dirty="0">
                <a:latin typeface="Helvetica LT Std Cond Light" panose="020B0406020202030204" pitchFamily="34" charset="0"/>
              </a:rPr>
              <a:t>¿Cuánto tiempo le llevará a una sola ameba llenar otro tubo de ensayo de la misma capacidad</a:t>
            </a:r>
          </a:p>
        </p:txBody>
      </p:sp>
    </p:spTree>
    <p:extLst>
      <p:ext uri="{BB962C8B-B14F-4D97-AF65-F5344CB8AC3E}">
        <p14:creationId xmlns:p14="http://schemas.microsoft.com/office/powerpoint/2010/main" val="9915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60" y="907317"/>
            <a:ext cx="5194480" cy="50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07" y="764905"/>
            <a:ext cx="4829180" cy="49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763" y="4855457"/>
            <a:ext cx="6745237" cy="18800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67988" y="2756263"/>
            <a:ext cx="8673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Si Juan se gastara $2.000 le quedaría el doble que si gastara $4.000</a:t>
            </a:r>
          </a:p>
          <a:p>
            <a:pPr algn="ctr"/>
            <a:r>
              <a:rPr lang="es-ES" sz="3200" dirty="0"/>
              <a:t>¿Cuánto dinero tiene Juan?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2264" b="53609"/>
          <a:stretch/>
        </p:blipFill>
        <p:spPr>
          <a:xfrm>
            <a:off x="940526" y="3276472"/>
            <a:ext cx="2846342" cy="2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1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261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Helvetica LT Std Cond</vt:lpstr>
      <vt:lpstr>Helvetica LT Std Cond Light</vt:lpstr>
      <vt:lpstr>Helvetica LT Std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36</cp:revision>
  <dcterms:created xsi:type="dcterms:W3CDTF">2018-05-26T14:44:33Z</dcterms:created>
  <dcterms:modified xsi:type="dcterms:W3CDTF">2021-09-14T13:01:47Z</dcterms:modified>
</cp:coreProperties>
</file>