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9" r:id="rId4"/>
    <p:sldId id="282" r:id="rId5"/>
    <p:sldId id="280" r:id="rId6"/>
    <p:sldId id="27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2D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2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8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9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31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7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4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2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4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21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67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5CD4-47D3-4FED-840C-7B30A8CB9736}" type="datetimeFigureOut">
              <a:rPr lang="es-CO" smtClean="0"/>
              <a:t>25/01/2022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1952-D1E0-4C09-A0B1-ACA4248254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4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eoh1-1.fna.fbcdn.net/v/t31.0-8/27629182_10214958708498131_5147829584061962647_o.jpg?_nc_cat=100&amp;_nc_sid=cdbe9c&amp;_nc_ohc=CqTR0cGmUCEAX9yBJ7g&amp;_nc_ht=scontent.feoh1-1.fna&amp;oh=91d84374e45641b275ece271a7a54992&amp;oe=5F53A2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6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LÓGICA DE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Bahnschrift Condensed" panose="020B0502040204020203" pitchFamily="34" charset="0"/>
              </a:rPr>
              <a:t>PASCUAL BRAVO</a:t>
            </a:r>
            <a:endParaRPr lang="es-CO" sz="4400" b="1" dirty="0">
              <a:solidFill>
                <a:schemeClr val="accent6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>
                <a:latin typeface="Bahnschrift Condensed" panose="020B0502040204020203" pitchFamily="34" charset="0"/>
              </a:rPr>
              <a:t>PROGRAMACIÓN</a:t>
            </a:r>
            <a:endParaRPr lang="es-CO" sz="7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0408B8-5C00-4B3F-BB23-DDCE0750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5874"/>
            <a:ext cx="12192000" cy="812390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341833" y="2367785"/>
            <a:ext cx="40145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Helvetica LT Std Cond" panose="020B0506020202030204" pitchFamily="34" charset="0"/>
              </a:rPr>
              <a:t>A veces lo urgente no deja tiempo para lo importante</a:t>
            </a:r>
          </a:p>
        </p:txBody>
      </p:sp>
    </p:spTree>
    <p:extLst>
      <p:ext uri="{BB962C8B-B14F-4D97-AF65-F5344CB8AC3E}">
        <p14:creationId xmlns:p14="http://schemas.microsoft.com/office/powerpoint/2010/main" val="33662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" b="100000" l="47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4" y="2323803"/>
            <a:ext cx="5711911" cy="41873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90715" y="1035632"/>
            <a:ext cx="79333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solidFill>
                  <a:prstClr val="white"/>
                </a:solidFill>
                <a:latin typeface="Helvetica LT Std Light" panose="020B0403020202020204" pitchFamily="34" charset="0"/>
              </a:rPr>
              <a:t>Tres gallinas, ponen tres huevos, en tres días ¿Cuántos huevos pondrán, 9 gallinas, en 9 días?</a:t>
            </a:r>
          </a:p>
        </p:txBody>
      </p:sp>
    </p:spTree>
    <p:extLst>
      <p:ext uri="{BB962C8B-B14F-4D97-AF65-F5344CB8AC3E}">
        <p14:creationId xmlns:p14="http://schemas.microsoft.com/office/powerpoint/2010/main" val="7399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542DC9-DDED-4D8E-A9FA-D0D2662D111E}"/>
              </a:ext>
            </a:extLst>
          </p:cNvPr>
          <p:cNvSpPr txBox="1"/>
          <p:nvPr/>
        </p:nvSpPr>
        <p:spPr>
          <a:xfrm>
            <a:off x="1383806" y="3845008"/>
            <a:ext cx="96729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Metes 5 pelotas negras y 3 pelotas rojas en una bolsa oscura, ¿cuánto es el mínimo número de pelotas que debes sacar para asegurarte que el 100% de las veces que repitas el ejercicio asegurarás por lo menos 1 negra y una roja por fuera?</a:t>
            </a:r>
            <a:endParaRPr lang="es-CO" sz="3200" dirty="0"/>
          </a:p>
        </p:txBody>
      </p:sp>
      <p:pic>
        <p:nvPicPr>
          <p:cNvPr id="1026" name="Picture 2" descr="Bolsa para pelota acrílica - Comprar en Juegos Malabares">
            <a:extLst>
              <a:ext uri="{FF2B5EF4-FFF2-40B4-BE49-F238E27FC236}">
                <a16:creationId xmlns:a16="http://schemas.microsoft.com/office/drawing/2014/main" id="{90102049-5923-48DA-BE59-D8885F6C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79" y="-232306"/>
            <a:ext cx="4844249" cy="48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EBE9E90-3238-49E4-A2BC-8F25777A1024}"/>
              </a:ext>
            </a:extLst>
          </p:cNvPr>
          <p:cNvSpPr txBox="1"/>
          <p:nvPr/>
        </p:nvSpPr>
        <p:spPr>
          <a:xfrm>
            <a:off x="886843" y="3773987"/>
            <a:ext cx="96729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Tiene 26 medias Verde oscuro y 10 medias verde claro en el cajón de las medias. En completa oscuridad, y sin mirar, ¿cuántas medias debe de tomar de la gaveta para asegurarse de tener un par que combine? </a:t>
            </a:r>
            <a:endParaRPr lang="es-CO" sz="3200" dirty="0"/>
          </a:p>
        </p:txBody>
      </p:sp>
      <p:pic>
        <p:nvPicPr>
          <p:cNvPr id="2050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1D716D74-6183-4605-8261-68D99B09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306150" y="1092292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7E5F7BE3-614E-4393-9E8A-9C7F3CE4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1281769" y="1189947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09792452-2B2B-487C-B4B5-FAD6809F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2375462" y="1092292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0E199BEF-AEA4-4078-863E-53AD8940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3262307" y="1092292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65281E6E-F5BD-4CF6-9C70-7AC41641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4180273" y="1092292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9D4049F7-AE54-4109-ABE2-7E93AD63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5200282" y="1092288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45B25FEC-EC7F-477E-A7B5-96566410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5886947" y="1092286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AF7B1742-A3CD-492C-907D-CD6747DB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6818182" y="1189948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85ACBD56-E6CC-410F-A3B8-C754741A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8261247" y="1141122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CECB9166-2EE7-472D-ABF7-CD30643E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7911869" y="470360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B91CD824-60F3-4F2C-9DF1-D04A2A47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5771741" y="1763048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F1D1D935-16E2-4D5E-BD2F-BC82CD47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4149152" y="1358126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5D2B4304-CA8F-49D5-83E0-A262A4DD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9175164" y="1516160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B36CF930-9A34-4276-BA4C-9451E887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453265" y="1455781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alcetín en inglés | Traductor de español a inglés - inglés.com">
            <a:extLst>
              <a:ext uri="{FF2B5EF4-FFF2-40B4-BE49-F238E27FC236}">
                <a16:creationId xmlns:a16="http://schemas.microsoft.com/office/drawing/2014/main" id="{E4543263-98F5-4375-B8F3-946FD54D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935">
            <a:off x="-218057" y="406440"/>
            <a:ext cx="3086100" cy="205740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7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75315" y="2388768"/>
            <a:ext cx="108455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En una mesa hay tres bolsos rojos y dos verdes. Se elijen a los tres mejores estudiantes de un curso y se ponen en fila india, dando a cada uno un bolso al azar y sin mirar el color.</a:t>
            </a:r>
          </a:p>
          <a:p>
            <a:pPr algn="ctr"/>
            <a:r>
              <a:rPr lang="es-ES" sz="2400" dirty="0"/>
              <a:t>Cuando se le pregunta al tercero de la fila, que puede ver el color del bolso del</a:t>
            </a:r>
          </a:p>
          <a:p>
            <a:pPr algn="ctr"/>
            <a:r>
              <a:rPr lang="es-ES" sz="2400" dirty="0"/>
              <a:t>segundo y el  del primero, si puede decir el color de su propio bolso, Pero dice que no sabe.</a:t>
            </a:r>
          </a:p>
          <a:p>
            <a:pPr algn="ctr"/>
            <a:r>
              <a:rPr lang="es-ES" sz="2400" dirty="0"/>
              <a:t>Se le pregunta al segundo que ve solo el del primero y tampoco sabe qué responder. Por último, el primero de la fila que no ve ningún bolso responde</a:t>
            </a:r>
          </a:p>
          <a:p>
            <a:pPr algn="ctr"/>
            <a:r>
              <a:rPr lang="es-ES" sz="2400" dirty="0"/>
              <a:t>acertadamente de qué color es el bolso que tenía puesto.</a:t>
            </a:r>
          </a:p>
          <a:p>
            <a:pPr algn="ctr"/>
            <a:r>
              <a:rPr lang="es-ES" sz="2400" dirty="0"/>
              <a:t>¿Cuál es este color y cuál es la lógica que uso para saberlo?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08772C-D46F-434D-A886-41FA3C92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64" y="71022"/>
            <a:ext cx="2634456" cy="2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14240</TotalTime>
  <Words>268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Helvetica LT Std Cond</vt:lpstr>
      <vt:lpstr>Helvetica LT Std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PERSONAL</cp:lastModifiedBy>
  <cp:revision>39</cp:revision>
  <dcterms:created xsi:type="dcterms:W3CDTF">2018-05-26T14:44:33Z</dcterms:created>
  <dcterms:modified xsi:type="dcterms:W3CDTF">2022-01-26T04:05:35Z</dcterms:modified>
</cp:coreProperties>
</file>