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7" r:id="rId3"/>
    <p:sldId id="283" r:id="rId4"/>
    <p:sldId id="282" r:id="rId5"/>
    <p:sldId id="280" r:id="rId6"/>
    <p:sldId id="281"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968A8B"/>
    <a:srgbClr val="7D0700"/>
    <a:srgbClr val="172526"/>
    <a:srgbClr val="FAD291"/>
    <a:srgbClr val="CDFAFF"/>
    <a:srgbClr val="DCFFC9"/>
    <a:srgbClr val="241B0C"/>
    <a:srgbClr val="382E2D"/>
    <a:srgbClr val="D7D7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4B385CD4-47D3-4FED-840C-7B30A8CB9736}" type="datetimeFigureOut">
              <a:rPr lang="es-CO" smtClean="0"/>
              <a:t>22/10/2021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B831952-D1E0-4C09-A0B1-ACA4248254ED}" type="slidenum">
              <a:rPr lang="es-CO" smtClean="0"/>
              <a:t>‹Nº›</a:t>
            </a:fld>
            <a:endParaRPr lang="es-CO"/>
          </a:p>
        </p:txBody>
      </p:sp>
    </p:spTree>
    <p:extLst>
      <p:ext uri="{BB962C8B-B14F-4D97-AF65-F5344CB8AC3E}">
        <p14:creationId xmlns:p14="http://schemas.microsoft.com/office/powerpoint/2010/main" val="56721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4B385CD4-47D3-4FED-840C-7B30A8CB9736}" type="datetimeFigureOut">
              <a:rPr lang="es-CO" smtClean="0"/>
              <a:t>22/10/2021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B831952-D1E0-4C09-A0B1-ACA4248254ED}" type="slidenum">
              <a:rPr lang="es-CO" smtClean="0"/>
              <a:t>‹Nº›</a:t>
            </a:fld>
            <a:endParaRPr lang="es-CO"/>
          </a:p>
        </p:txBody>
      </p:sp>
    </p:spTree>
    <p:extLst>
      <p:ext uri="{BB962C8B-B14F-4D97-AF65-F5344CB8AC3E}">
        <p14:creationId xmlns:p14="http://schemas.microsoft.com/office/powerpoint/2010/main" val="630818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4B385CD4-47D3-4FED-840C-7B30A8CB9736}" type="datetimeFigureOut">
              <a:rPr lang="es-CO" smtClean="0"/>
              <a:t>22/10/2021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B831952-D1E0-4C09-A0B1-ACA4248254ED}" type="slidenum">
              <a:rPr lang="es-CO" smtClean="0"/>
              <a:t>‹Nº›</a:t>
            </a:fld>
            <a:endParaRPr lang="es-CO"/>
          </a:p>
        </p:txBody>
      </p:sp>
    </p:spTree>
    <p:extLst>
      <p:ext uri="{BB962C8B-B14F-4D97-AF65-F5344CB8AC3E}">
        <p14:creationId xmlns:p14="http://schemas.microsoft.com/office/powerpoint/2010/main" val="3638955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4B385CD4-47D3-4FED-840C-7B30A8CB9736}" type="datetimeFigureOut">
              <a:rPr lang="es-CO" smtClean="0"/>
              <a:t>22/10/2021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B831952-D1E0-4C09-A0B1-ACA4248254ED}" type="slidenum">
              <a:rPr lang="es-CO" smtClean="0"/>
              <a:t>‹Nº›</a:t>
            </a:fld>
            <a:endParaRPr lang="es-CO"/>
          </a:p>
        </p:txBody>
      </p:sp>
    </p:spTree>
    <p:extLst>
      <p:ext uri="{BB962C8B-B14F-4D97-AF65-F5344CB8AC3E}">
        <p14:creationId xmlns:p14="http://schemas.microsoft.com/office/powerpoint/2010/main" val="139321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B385CD4-47D3-4FED-840C-7B30A8CB9736}" type="datetimeFigureOut">
              <a:rPr lang="es-CO" smtClean="0"/>
              <a:t>22/10/2021</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5B831952-D1E0-4C09-A0B1-ACA4248254ED}" type="slidenum">
              <a:rPr lang="es-CO" smtClean="0"/>
              <a:t>‹Nº›</a:t>
            </a:fld>
            <a:endParaRPr lang="es-CO"/>
          </a:p>
        </p:txBody>
      </p:sp>
    </p:spTree>
    <p:extLst>
      <p:ext uri="{BB962C8B-B14F-4D97-AF65-F5344CB8AC3E}">
        <p14:creationId xmlns:p14="http://schemas.microsoft.com/office/powerpoint/2010/main" val="2183159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4B385CD4-47D3-4FED-840C-7B30A8CB9736}" type="datetimeFigureOut">
              <a:rPr lang="es-CO" smtClean="0"/>
              <a:t>22/10/2021</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B831952-D1E0-4C09-A0B1-ACA4248254ED}" type="slidenum">
              <a:rPr lang="es-CO" smtClean="0"/>
              <a:t>‹Nº›</a:t>
            </a:fld>
            <a:endParaRPr lang="es-CO"/>
          </a:p>
        </p:txBody>
      </p:sp>
    </p:spTree>
    <p:extLst>
      <p:ext uri="{BB962C8B-B14F-4D97-AF65-F5344CB8AC3E}">
        <p14:creationId xmlns:p14="http://schemas.microsoft.com/office/powerpoint/2010/main" val="2933747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4B385CD4-47D3-4FED-840C-7B30A8CB9736}" type="datetimeFigureOut">
              <a:rPr lang="es-CO" smtClean="0"/>
              <a:t>22/10/2021</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5B831952-D1E0-4C09-A0B1-ACA4248254ED}" type="slidenum">
              <a:rPr lang="es-CO" smtClean="0"/>
              <a:t>‹Nº›</a:t>
            </a:fld>
            <a:endParaRPr lang="es-CO"/>
          </a:p>
        </p:txBody>
      </p:sp>
    </p:spTree>
    <p:extLst>
      <p:ext uri="{BB962C8B-B14F-4D97-AF65-F5344CB8AC3E}">
        <p14:creationId xmlns:p14="http://schemas.microsoft.com/office/powerpoint/2010/main" val="336044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4B385CD4-47D3-4FED-840C-7B30A8CB9736}" type="datetimeFigureOut">
              <a:rPr lang="es-CO" smtClean="0"/>
              <a:t>22/10/2021</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5B831952-D1E0-4C09-A0B1-ACA4248254ED}" type="slidenum">
              <a:rPr lang="es-CO" smtClean="0"/>
              <a:t>‹Nº›</a:t>
            </a:fld>
            <a:endParaRPr lang="es-CO"/>
          </a:p>
        </p:txBody>
      </p:sp>
    </p:spTree>
    <p:extLst>
      <p:ext uri="{BB962C8B-B14F-4D97-AF65-F5344CB8AC3E}">
        <p14:creationId xmlns:p14="http://schemas.microsoft.com/office/powerpoint/2010/main" val="2736273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B385CD4-47D3-4FED-840C-7B30A8CB9736}" type="datetimeFigureOut">
              <a:rPr lang="es-CO" smtClean="0"/>
              <a:t>22/10/2021</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5B831952-D1E0-4C09-A0B1-ACA4248254ED}" type="slidenum">
              <a:rPr lang="es-CO" smtClean="0"/>
              <a:t>‹Nº›</a:t>
            </a:fld>
            <a:endParaRPr lang="es-CO"/>
          </a:p>
        </p:txBody>
      </p:sp>
    </p:spTree>
    <p:extLst>
      <p:ext uri="{BB962C8B-B14F-4D97-AF65-F5344CB8AC3E}">
        <p14:creationId xmlns:p14="http://schemas.microsoft.com/office/powerpoint/2010/main" val="600458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B385CD4-47D3-4FED-840C-7B30A8CB9736}" type="datetimeFigureOut">
              <a:rPr lang="es-CO" smtClean="0"/>
              <a:t>22/10/2021</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B831952-D1E0-4C09-A0B1-ACA4248254ED}" type="slidenum">
              <a:rPr lang="es-CO" smtClean="0"/>
              <a:t>‹Nº›</a:t>
            </a:fld>
            <a:endParaRPr lang="es-CO"/>
          </a:p>
        </p:txBody>
      </p:sp>
    </p:spTree>
    <p:extLst>
      <p:ext uri="{BB962C8B-B14F-4D97-AF65-F5344CB8AC3E}">
        <p14:creationId xmlns:p14="http://schemas.microsoft.com/office/powerpoint/2010/main" val="3375219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B385CD4-47D3-4FED-840C-7B30A8CB9736}" type="datetimeFigureOut">
              <a:rPr lang="es-CO" smtClean="0"/>
              <a:t>22/10/2021</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5B831952-D1E0-4C09-A0B1-ACA4248254ED}" type="slidenum">
              <a:rPr lang="es-CO" smtClean="0"/>
              <a:t>‹Nº›</a:t>
            </a:fld>
            <a:endParaRPr lang="es-CO"/>
          </a:p>
        </p:txBody>
      </p:sp>
    </p:spTree>
    <p:extLst>
      <p:ext uri="{BB962C8B-B14F-4D97-AF65-F5344CB8AC3E}">
        <p14:creationId xmlns:p14="http://schemas.microsoft.com/office/powerpoint/2010/main" val="4217675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85CD4-47D3-4FED-840C-7B30A8CB9736}" type="datetimeFigureOut">
              <a:rPr lang="es-CO" smtClean="0"/>
              <a:t>22/10/2021</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31952-D1E0-4C09-A0B1-ACA4248254ED}" type="slidenum">
              <a:rPr lang="es-CO" smtClean="0"/>
              <a:t>‹Nº›</a:t>
            </a:fld>
            <a:endParaRPr lang="es-CO"/>
          </a:p>
        </p:txBody>
      </p:sp>
    </p:spTree>
    <p:extLst>
      <p:ext uri="{BB962C8B-B14F-4D97-AF65-F5344CB8AC3E}">
        <p14:creationId xmlns:p14="http://schemas.microsoft.com/office/powerpoint/2010/main" val="3606649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content.feoh1-1.fna.fbcdn.net/v/t31.0-8/27629182_10214958708498131_5147829584061962647_o.jpg?_nc_cat=100&amp;_nc_sid=cdbe9c&amp;_nc_ohc=CqTR0cGmUCEAX9yBJ7g&amp;_nc_ht=scontent.feoh1-1.fna&amp;oh=91d84374e45641b275ece271a7a54992&amp;oe=5F53A22C"/>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rcRect b="12560"/>
          <a:stretch/>
        </p:blipFill>
        <p:spPr bwMode="auto">
          <a:xfrm flipH="1">
            <a:off x="0" y="1"/>
            <a:ext cx="12192000" cy="6836228"/>
          </a:xfrm>
          <a:prstGeom prst="rect">
            <a:avLst/>
          </a:prstGeom>
          <a:noFill/>
          <a:extLst>
            <a:ext uri="{909E8E84-426E-40DD-AFC4-6F175D3DCCD1}">
              <a14:hiddenFill xmlns:a14="http://schemas.microsoft.com/office/drawing/2010/main">
                <a:solidFill>
                  <a:srgbClr val="FFFFFF"/>
                </a:solidFill>
              </a14:hiddenFill>
            </a:ext>
          </a:extLst>
        </p:spPr>
      </p:pic>
      <p:sp>
        <p:nvSpPr>
          <p:cNvPr id="5" name="Redondear rectángulo de esquina del mismo lado 4"/>
          <p:cNvSpPr/>
          <p:nvPr/>
        </p:nvSpPr>
        <p:spPr>
          <a:xfrm rot="10800000">
            <a:off x="-159656" y="-140004"/>
            <a:ext cx="8555999" cy="3947884"/>
          </a:xfrm>
          <a:custGeom>
            <a:avLst/>
            <a:gdLst>
              <a:gd name="connsiteX0" fmla="*/ 2104572 w 10682516"/>
              <a:gd name="connsiteY0" fmla="*/ 0 h 4209143"/>
              <a:gd name="connsiteX1" fmla="*/ 8577945 w 10682516"/>
              <a:gd name="connsiteY1" fmla="*/ 0 h 4209143"/>
              <a:gd name="connsiteX2" fmla="*/ 10682517 w 10682516"/>
              <a:gd name="connsiteY2" fmla="*/ 2104572 h 4209143"/>
              <a:gd name="connsiteX3" fmla="*/ 10682516 w 10682516"/>
              <a:gd name="connsiteY3" fmla="*/ 4209143 h 4209143"/>
              <a:gd name="connsiteX4" fmla="*/ 10682516 w 10682516"/>
              <a:gd name="connsiteY4" fmla="*/ 4209143 h 4209143"/>
              <a:gd name="connsiteX5" fmla="*/ 0 w 10682516"/>
              <a:gd name="connsiteY5" fmla="*/ 4209143 h 4209143"/>
              <a:gd name="connsiteX6" fmla="*/ 0 w 10682516"/>
              <a:gd name="connsiteY6" fmla="*/ 4209143 h 4209143"/>
              <a:gd name="connsiteX7" fmla="*/ 0 w 10682516"/>
              <a:gd name="connsiteY7" fmla="*/ 2104572 h 4209143"/>
              <a:gd name="connsiteX8" fmla="*/ 2104572 w 10682516"/>
              <a:gd name="connsiteY8" fmla="*/ 0 h 4209143"/>
              <a:gd name="connsiteX0" fmla="*/ 2104572 w 10682517"/>
              <a:gd name="connsiteY0" fmla="*/ 0 h 4223657"/>
              <a:gd name="connsiteX1" fmla="*/ 8577945 w 10682517"/>
              <a:gd name="connsiteY1" fmla="*/ 0 h 4223657"/>
              <a:gd name="connsiteX2" fmla="*/ 10682517 w 10682517"/>
              <a:gd name="connsiteY2" fmla="*/ 2104572 h 4223657"/>
              <a:gd name="connsiteX3" fmla="*/ 10682516 w 10682517"/>
              <a:gd name="connsiteY3" fmla="*/ 4209143 h 4223657"/>
              <a:gd name="connsiteX4" fmla="*/ 8984345 w 10682517"/>
              <a:gd name="connsiteY4" fmla="*/ 4223657 h 4223657"/>
              <a:gd name="connsiteX5" fmla="*/ 0 w 10682517"/>
              <a:gd name="connsiteY5" fmla="*/ 4209143 h 4223657"/>
              <a:gd name="connsiteX6" fmla="*/ 0 w 10682517"/>
              <a:gd name="connsiteY6" fmla="*/ 4209143 h 4223657"/>
              <a:gd name="connsiteX7" fmla="*/ 0 w 10682517"/>
              <a:gd name="connsiteY7" fmla="*/ 2104572 h 4223657"/>
              <a:gd name="connsiteX8" fmla="*/ 2104572 w 10682517"/>
              <a:gd name="connsiteY8" fmla="*/ 0 h 4223657"/>
              <a:gd name="connsiteX0" fmla="*/ 2104572 w 10682517"/>
              <a:gd name="connsiteY0" fmla="*/ 0 h 4209143"/>
              <a:gd name="connsiteX1" fmla="*/ 8577945 w 10682517"/>
              <a:gd name="connsiteY1" fmla="*/ 0 h 4209143"/>
              <a:gd name="connsiteX2" fmla="*/ 10682517 w 10682517"/>
              <a:gd name="connsiteY2" fmla="*/ 2104572 h 4209143"/>
              <a:gd name="connsiteX3" fmla="*/ 10682516 w 10682517"/>
              <a:gd name="connsiteY3" fmla="*/ 4209143 h 4209143"/>
              <a:gd name="connsiteX4" fmla="*/ 9085945 w 10682517"/>
              <a:gd name="connsiteY4" fmla="*/ 3730171 h 4209143"/>
              <a:gd name="connsiteX5" fmla="*/ 0 w 10682517"/>
              <a:gd name="connsiteY5" fmla="*/ 4209143 h 4209143"/>
              <a:gd name="connsiteX6" fmla="*/ 0 w 10682517"/>
              <a:gd name="connsiteY6" fmla="*/ 4209143 h 4209143"/>
              <a:gd name="connsiteX7" fmla="*/ 0 w 10682517"/>
              <a:gd name="connsiteY7" fmla="*/ 2104572 h 4209143"/>
              <a:gd name="connsiteX8" fmla="*/ 2104572 w 10682517"/>
              <a:gd name="connsiteY8" fmla="*/ 0 h 4209143"/>
              <a:gd name="connsiteX0" fmla="*/ 2104572 w 10682517"/>
              <a:gd name="connsiteY0" fmla="*/ 0 h 4397828"/>
              <a:gd name="connsiteX1" fmla="*/ 8577945 w 10682517"/>
              <a:gd name="connsiteY1" fmla="*/ 0 h 4397828"/>
              <a:gd name="connsiteX2" fmla="*/ 10682517 w 10682517"/>
              <a:gd name="connsiteY2" fmla="*/ 2104572 h 4397828"/>
              <a:gd name="connsiteX3" fmla="*/ 10682516 w 10682517"/>
              <a:gd name="connsiteY3" fmla="*/ 4209143 h 4397828"/>
              <a:gd name="connsiteX4" fmla="*/ 9173031 w 10682517"/>
              <a:gd name="connsiteY4" fmla="*/ 4397828 h 4397828"/>
              <a:gd name="connsiteX5" fmla="*/ 0 w 10682517"/>
              <a:gd name="connsiteY5" fmla="*/ 4209143 h 4397828"/>
              <a:gd name="connsiteX6" fmla="*/ 0 w 10682517"/>
              <a:gd name="connsiteY6" fmla="*/ 4209143 h 4397828"/>
              <a:gd name="connsiteX7" fmla="*/ 0 w 10682517"/>
              <a:gd name="connsiteY7" fmla="*/ 2104572 h 4397828"/>
              <a:gd name="connsiteX8" fmla="*/ 2104572 w 10682517"/>
              <a:gd name="connsiteY8" fmla="*/ 0 h 4397828"/>
              <a:gd name="connsiteX0" fmla="*/ 2104572 w 10682516"/>
              <a:gd name="connsiteY0" fmla="*/ 0 h 4397828"/>
              <a:gd name="connsiteX1" fmla="*/ 8577945 w 10682516"/>
              <a:gd name="connsiteY1" fmla="*/ 0 h 4397828"/>
              <a:gd name="connsiteX2" fmla="*/ 10682516 w 10682516"/>
              <a:gd name="connsiteY2" fmla="*/ 4209143 h 4397828"/>
              <a:gd name="connsiteX3" fmla="*/ 9173031 w 10682516"/>
              <a:gd name="connsiteY3" fmla="*/ 4397828 h 4397828"/>
              <a:gd name="connsiteX4" fmla="*/ 0 w 10682516"/>
              <a:gd name="connsiteY4" fmla="*/ 4209143 h 4397828"/>
              <a:gd name="connsiteX5" fmla="*/ 0 w 10682516"/>
              <a:gd name="connsiteY5" fmla="*/ 4209143 h 4397828"/>
              <a:gd name="connsiteX6" fmla="*/ 0 w 10682516"/>
              <a:gd name="connsiteY6" fmla="*/ 2104572 h 4397828"/>
              <a:gd name="connsiteX7" fmla="*/ 2104572 w 10682516"/>
              <a:gd name="connsiteY7" fmla="*/ 0 h 4397828"/>
              <a:gd name="connsiteX0" fmla="*/ 2104572 w 10682516"/>
              <a:gd name="connsiteY0" fmla="*/ 0 h 4397828"/>
              <a:gd name="connsiteX1" fmla="*/ 10682516 w 10682516"/>
              <a:gd name="connsiteY1" fmla="*/ 4209143 h 4397828"/>
              <a:gd name="connsiteX2" fmla="*/ 9173031 w 10682516"/>
              <a:gd name="connsiteY2" fmla="*/ 4397828 h 4397828"/>
              <a:gd name="connsiteX3" fmla="*/ 0 w 10682516"/>
              <a:gd name="connsiteY3" fmla="*/ 4209143 h 4397828"/>
              <a:gd name="connsiteX4" fmla="*/ 0 w 10682516"/>
              <a:gd name="connsiteY4" fmla="*/ 4209143 h 4397828"/>
              <a:gd name="connsiteX5" fmla="*/ 0 w 10682516"/>
              <a:gd name="connsiteY5" fmla="*/ 2104572 h 4397828"/>
              <a:gd name="connsiteX6" fmla="*/ 2104572 w 10682516"/>
              <a:gd name="connsiteY6" fmla="*/ 0 h 4397828"/>
              <a:gd name="connsiteX0" fmla="*/ 2104572 w 9216573"/>
              <a:gd name="connsiteY0" fmla="*/ 29028 h 4426856"/>
              <a:gd name="connsiteX1" fmla="*/ 9216573 w 9216573"/>
              <a:gd name="connsiteY1" fmla="*/ 0 h 4426856"/>
              <a:gd name="connsiteX2" fmla="*/ 9173031 w 9216573"/>
              <a:gd name="connsiteY2" fmla="*/ 4426856 h 4426856"/>
              <a:gd name="connsiteX3" fmla="*/ 0 w 9216573"/>
              <a:gd name="connsiteY3" fmla="*/ 4238171 h 4426856"/>
              <a:gd name="connsiteX4" fmla="*/ 0 w 9216573"/>
              <a:gd name="connsiteY4" fmla="*/ 4238171 h 4426856"/>
              <a:gd name="connsiteX5" fmla="*/ 0 w 9216573"/>
              <a:gd name="connsiteY5" fmla="*/ 2133600 h 4426856"/>
              <a:gd name="connsiteX6" fmla="*/ 2104572 w 9216573"/>
              <a:gd name="connsiteY6" fmla="*/ 29028 h 4426856"/>
              <a:gd name="connsiteX0" fmla="*/ 2104572 w 9216574"/>
              <a:gd name="connsiteY0" fmla="*/ 29028 h 4339770"/>
              <a:gd name="connsiteX1" fmla="*/ 9216573 w 9216574"/>
              <a:gd name="connsiteY1" fmla="*/ 0 h 4339770"/>
              <a:gd name="connsiteX2" fmla="*/ 9216574 w 9216574"/>
              <a:gd name="connsiteY2" fmla="*/ 4339770 h 4339770"/>
              <a:gd name="connsiteX3" fmla="*/ 0 w 9216574"/>
              <a:gd name="connsiteY3" fmla="*/ 4238171 h 4339770"/>
              <a:gd name="connsiteX4" fmla="*/ 0 w 9216574"/>
              <a:gd name="connsiteY4" fmla="*/ 4238171 h 4339770"/>
              <a:gd name="connsiteX5" fmla="*/ 0 w 9216574"/>
              <a:gd name="connsiteY5" fmla="*/ 2133600 h 4339770"/>
              <a:gd name="connsiteX6" fmla="*/ 2104572 w 9216574"/>
              <a:gd name="connsiteY6" fmla="*/ 29028 h 4339770"/>
              <a:gd name="connsiteX0" fmla="*/ 2104572 w 9216574"/>
              <a:gd name="connsiteY0" fmla="*/ 29028 h 4296227"/>
              <a:gd name="connsiteX1" fmla="*/ 9216573 w 9216574"/>
              <a:gd name="connsiteY1" fmla="*/ 0 h 4296227"/>
              <a:gd name="connsiteX2" fmla="*/ 9216574 w 9216574"/>
              <a:gd name="connsiteY2" fmla="*/ 4296227 h 4296227"/>
              <a:gd name="connsiteX3" fmla="*/ 0 w 9216574"/>
              <a:gd name="connsiteY3" fmla="*/ 4238171 h 4296227"/>
              <a:gd name="connsiteX4" fmla="*/ 0 w 9216574"/>
              <a:gd name="connsiteY4" fmla="*/ 4238171 h 4296227"/>
              <a:gd name="connsiteX5" fmla="*/ 0 w 9216574"/>
              <a:gd name="connsiteY5" fmla="*/ 2133600 h 4296227"/>
              <a:gd name="connsiteX6" fmla="*/ 2104572 w 9216574"/>
              <a:gd name="connsiteY6" fmla="*/ 29028 h 4296227"/>
              <a:gd name="connsiteX0" fmla="*/ 2104572 w 9216574"/>
              <a:gd name="connsiteY0" fmla="*/ 29028 h 4238171"/>
              <a:gd name="connsiteX1" fmla="*/ 9216573 w 9216574"/>
              <a:gd name="connsiteY1" fmla="*/ 0 h 4238171"/>
              <a:gd name="connsiteX2" fmla="*/ 9216574 w 9216574"/>
              <a:gd name="connsiteY2" fmla="*/ 4194627 h 4238171"/>
              <a:gd name="connsiteX3" fmla="*/ 0 w 9216574"/>
              <a:gd name="connsiteY3" fmla="*/ 4238171 h 4238171"/>
              <a:gd name="connsiteX4" fmla="*/ 0 w 9216574"/>
              <a:gd name="connsiteY4" fmla="*/ 4238171 h 4238171"/>
              <a:gd name="connsiteX5" fmla="*/ 0 w 9216574"/>
              <a:gd name="connsiteY5" fmla="*/ 2133600 h 4238171"/>
              <a:gd name="connsiteX6" fmla="*/ 2104572 w 9216574"/>
              <a:gd name="connsiteY6" fmla="*/ 29028 h 4238171"/>
              <a:gd name="connsiteX0" fmla="*/ 2104572 w 9231088"/>
              <a:gd name="connsiteY0" fmla="*/ 29028 h 4267198"/>
              <a:gd name="connsiteX1" fmla="*/ 9216573 w 9231088"/>
              <a:gd name="connsiteY1" fmla="*/ 0 h 4267198"/>
              <a:gd name="connsiteX2" fmla="*/ 9231088 w 9231088"/>
              <a:gd name="connsiteY2" fmla="*/ 4267198 h 4267198"/>
              <a:gd name="connsiteX3" fmla="*/ 0 w 9231088"/>
              <a:gd name="connsiteY3" fmla="*/ 4238171 h 4267198"/>
              <a:gd name="connsiteX4" fmla="*/ 0 w 9231088"/>
              <a:gd name="connsiteY4" fmla="*/ 4238171 h 4267198"/>
              <a:gd name="connsiteX5" fmla="*/ 0 w 9231088"/>
              <a:gd name="connsiteY5" fmla="*/ 2133600 h 4267198"/>
              <a:gd name="connsiteX6" fmla="*/ 2104572 w 9231088"/>
              <a:gd name="connsiteY6" fmla="*/ 29028 h 4267198"/>
              <a:gd name="connsiteX0" fmla="*/ 2104572 w 9231088"/>
              <a:gd name="connsiteY0" fmla="*/ 29028 h 4267198"/>
              <a:gd name="connsiteX1" fmla="*/ 9216573 w 9231088"/>
              <a:gd name="connsiteY1" fmla="*/ 0 h 4267198"/>
              <a:gd name="connsiteX2" fmla="*/ 9231088 w 9231088"/>
              <a:gd name="connsiteY2" fmla="*/ 4267198 h 4267198"/>
              <a:gd name="connsiteX3" fmla="*/ 0 w 9231088"/>
              <a:gd name="connsiteY3" fmla="*/ 4238171 h 4267198"/>
              <a:gd name="connsiteX4" fmla="*/ 0 w 9231088"/>
              <a:gd name="connsiteY4" fmla="*/ 4238171 h 4267198"/>
              <a:gd name="connsiteX5" fmla="*/ 0 w 9231088"/>
              <a:gd name="connsiteY5" fmla="*/ 2133600 h 4267198"/>
              <a:gd name="connsiteX6" fmla="*/ 2104572 w 9231088"/>
              <a:gd name="connsiteY6" fmla="*/ 29028 h 4267198"/>
              <a:gd name="connsiteX0" fmla="*/ 2104572 w 9245602"/>
              <a:gd name="connsiteY0" fmla="*/ 29028 h 4252684"/>
              <a:gd name="connsiteX1" fmla="*/ 9216573 w 9245602"/>
              <a:gd name="connsiteY1" fmla="*/ 0 h 4252684"/>
              <a:gd name="connsiteX2" fmla="*/ 9245602 w 9245602"/>
              <a:gd name="connsiteY2" fmla="*/ 4252684 h 4252684"/>
              <a:gd name="connsiteX3" fmla="*/ 0 w 9245602"/>
              <a:gd name="connsiteY3" fmla="*/ 4238171 h 4252684"/>
              <a:gd name="connsiteX4" fmla="*/ 0 w 9245602"/>
              <a:gd name="connsiteY4" fmla="*/ 4238171 h 4252684"/>
              <a:gd name="connsiteX5" fmla="*/ 0 w 9245602"/>
              <a:gd name="connsiteY5" fmla="*/ 2133600 h 4252684"/>
              <a:gd name="connsiteX6" fmla="*/ 2104572 w 9245602"/>
              <a:gd name="connsiteY6" fmla="*/ 29028 h 4252684"/>
              <a:gd name="connsiteX0" fmla="*/ 2104572 w 9216573"/>
              <a:gd name="connsiteY0" fmla="*/ 29028 h 4252684"/>
              <a:gd name="connsiteX1" fmla="*/ 9216573 w 9216573"/>
              <a:gd name="connsiteY1" fmla="*/ 0 h 4252684"/>
              <a:gd name="connsiteX2" fmla="*/ 9202059 w 9216573"/>
              <a:gd name="connsiteY2" fmla="*/ 4252684 h 4252684"/>
              <a:gd name="connsiteX3" fmla="*/ 0 w 9216573"/>
              <a:gd name="connsiteY3" fmla="*/ 4238171 h 4252684"/>
              <a:gd name="connsiteX4" fmla="*/ 0 w 9216573"/>
              <a:gd name="connsiteY4" fmla="*/ 4238171 h 4252684"/>
              <a:gd name="connsiteX5" fmla="*/ 0 w 9216573"/>
              <a:gd name="connsiteY5" fmla="*/ 2133600 h 4252684"/>
              <a:gd name="connsiteX6" fmla="*/ 2104572 w 9216573"/>
              <a:gd name="connsiteY6" fmla="*/ 29028 h 425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16573" h="4252684">
                <a:moveTo>
                  <a:pt x="2104572" y="29028"/>
                </a:moveTo>
                <a:lnTo>
                  <a:pt x="9216573" y="0"/>
                </a:lnTo>
                <a:cubicBezTo>
                  <a:pt x="9216573" y="1446590"/>
                  <a:pt x="9202059" y="2806094"/>
                  <a:pt x="9202059" y="4252684"/>
                </a:cubicBezTo>
                <a:lnTo>
                  <a:pt x="0" y="4238171"/>
                </a:lnTo>
                <a:lnTo>
                  <a:pt x="0" y="4238171"/>
                </a:lnTo>
                <a:lnTo>
                  <a:pt x="0" y="2133600"/>
                </a:lnTo>
                <a:cubicBezTo>
                  <a:pt x="0" y="971277"/>
                  <a:pt x="942249" y="29028"/>
                  <a:pt x="2104572" y="29028"/>
                </a:cubicBezTo>
                <a:close/>
              </a:path>
            </a:pathLst>
          </a:cu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6" name="CuadroTexto 5"/>
          <p:cNvSpPr txBox="1"/>
          <p:nvPr/>
        </p:nvSpPr>
        <p:spPr>
          <a:xfrm>
            <a:off x="290286" y="595086"/>
            <a:ext cx="9840686" cy="1200329"/>
          </a:xfrm>
          <a:prstGeom prst="rect">
            <a:avLst/>
          </a:prstGeom>
          <a:noFill/>
        </p:spPr>
        <p:txBody>
          <a:bodyPr wrap="square" rtlCol="0">
            <a:spAutoFit/>
          </a:bodyPr>
          <a:lstStyle/>
          <a:p>
            <a:r>
              <a:rPr lang="es-ES" sz="7200" b="1" dirty="0">
                <a:latin typeface="Bahnschrift Condensed" panose="020B0502040204020203" pitchFamily="34" charset="0"/>
              </a:rPr>
              <a:t>LÓGICA DE</a:t>
            </a:r>
            <a:endParaRPr lang="es-CO" sz="7200" b="1" dirty="0">
              <a:latin typeface="Bahnschrift Condensed" panose="020B0502040204020203" pitchFamily="34" charset="0"/>
            </a:endParaRPr>
          </a:p>
        </p:txBody>
      </p:sp>
      <p:sp>
        <p:nvSpPr>
          <p:cNvPr id="9" name="CuadroTexto 8"/>
          <p:cNvSpPr txBox="1"/>
          <p:nvPr/>
        </p:nvSpPr>
        <p:spPr>
          <a:xfrm>
            <a:off x="290286" y="2261675"/>
            <a:ext cx="9840686" cy="769441"/>
          </a:xfrm>
          <a:prstGeom prst="rect">
            <a:avLst/>
          </a:prstGeom>
          <a:noFill/>
        </p:spPr>
        <p:txBody>
          <a:bodyPr wrap="square" rtlCol="0">
            <a:spAutoFit/>
          </a:bodyPr>
          <a:lstStyle/>
          <a:p>
            <a:r>
              <a:rPr lang="es-ES" sz="4400" b="1" dirty="0">
                <a:solidFill>
                  <a:schemeClr val="accent6">
                    <a:lumMod val="75000"/>
                  </a:schemeClr>
                </a:solidFill>
                <a:latin typeface="Bahnschrift Condensed" panose="020B0502040204020203" pitchFamily="34" charset="0"/>
              </a:rPr>
              <a:t>PASCUAL BRAVO</a:t>
            </a:r>
            <a:endParaRPr lang="es-CO" sz="4400" b="1" dirty="0">
              <a:solidFill>
                <a:schemeClr val="accent6">
                  <a:lumMod val="75000"/>
                </a:schemeClr>
              </a:solidFill>
              <a:latin typeface="Bahnschrift Condensed" panose="020B0502040204020203" pitchFamily="34" charset="0"/>
            </a:endParaRPr>
          </a:p>
        </p:txBody>
      </p:sp>
      <p:sp>
        <p:nvSpPr>
          <p:cNvPr id="10" name="CuadroTexto 9"/>
          <p:cNvSpPr txBox="1"/>
          <p:nvPr/>
        </p:nvSpPr>
        <p:spPr>
          <a:xfrm>
            <a:off x="290286" y="2764486"/>
            <a:ext cx="9840686" cy="584775"/>
          </a:xfrm>
          <a:prstGeom prst="rect">
            <a:avLst/>
          </a:prstGeom>
          <a:noFill/>
        </p:spPr>
        <p:txBody>
          <a:bodyPr wrap="square" rtlCol="0">
            <a:spAutoFit/>
          </a:bodyPr>
          <a:lstStyle/>
          <a:p>
            <a:r>
              <a:rPr lang="es-ES" sz="3200" b="1" dirty="0">
                <a:latin typeface="Bahnschrift Condensed" panose="020B0502040204020203" pitchFamily="34" charset="0"/>
              </a:rPr>
              <a:t>2021 - 2</a:t>
            </a:r>
            <a:endParaRPr lang="es-CO" sz="3200" b="1" dirty="0">
              <a:solidFill>
                <a:schemeClr val="accent6">
                  <a:lumMod val="75000"/>
                </a:schemeClr>
              </a:solidFill>
              <a:latin typeface="Bahnschrift Condensed" panose="020B0502040204020203" pitchFamily="34" charset="0"/>
            </a:endParaRPr>
          </a:p>
        </p:txBody>
      </p:sp>
      <p:sp>
        <p:nvSpPr>
          <p:cNvPr id="7" name="Rectángulo 6"/>
          <p:cNvSpPr/>
          <p:nvPr/>
        </p:nvSpPr>
        <p:spPr>
          <a:xfrm>
            <a:off x="290286" y="1325878"/>
            <a:ext cx="4963218" cy="1200329"/>
          </a:xfrm>
          <a:prstGeom prst="rect">
            <a:avLst/>
          </a:prstGeom>
        </p:spPr>
        <p:txBody>
          <a:bodyPr wrap="none">
            <a:spAutoFit/>
          </a:bodyPr>
          <a:lstStyle/>
          <a:p>
            <a:r>
              <a:rPr lang="es-ES" sz="7200" b="1" dirty="0">
                <a:latin typeface="Bahnschrift Condensed" panose="020B0502040204020203" pitchFamily="34" charset="0"/>
              </a:rPr>
              <a:t>PROGRAMACIÓN</a:t>
            </a:r>
            <a:endParaRPr lang="es-CO" sz="7200" b="1" dirty="0">
              <a:latin typeface="Bahnschrift Condensed" panose="020B0502040204020203" pitchFamily="34" charset="0"/>
            </a:endParaRPr>
          </a:p>
        </p:txBody>
      </p:sp>
    </p:spTree>
    <p:extLst>
      <p:ext uri="{BB962C8B-B14F-4D97-AF65-F5344CB8AC3E}">
        <p14:creationId xmlns:p14="http://schemas.microsoft.com/office/powerpoint/2010/main" val="8685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2526"/>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43039D7-5424-405C-9275-0B5E8E4A7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536698" y="-2763616"/>
            <a:ext cx="9118602" cy="12192002"/>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CDB9942D-A46C-48C0-A689-C4E8338781FF}"/>
              </a:ext>
            </a:extLst>
          </p:cNvPr>
          <p:cNvSpPr txBox="1"/>
          <p:nvPr/>
        </p:nvSpPr>
        <p:spPr>
          <a:xfrm>
            <a:off x="470517" y="219120"/>
            <a:ext cx="11097088" cy="5940088"/>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s-ES" sz="2000" dirty="0">
                <a:solidFill>
                  <a:schemeClr val="bg1"/>
                </a:solidFill>
                <a:latin typeface="Aharoni" panose="02010803020104030203" pitchFamily="2" charset="-79"/>
                <a:cs typeface="Aharoni" panose="02010803020104030203" pitchFamily="2" charset="-79"/>
              </a:rPr>
              <a:t>En un bosque lejano, un grupo de ranas paseaba por el bosque cuando de pronto dos de ellas cayeron por accidente en un profundo hoyo. Pensando en que sería imposible salvarlas, las demás ranas les dijeron a sus desafortunadas compañeras que no se esforzaran pues ya no podrían salir de ahí.</a:t>
            </a:r>
          </a:p>
          <a:p>
            <a:pPr algn="ctr"/>
            <a:endParaRPr lang="es-ES" sz="2000" dirty="0">
              <a:solidFill>
                <a:schemeClr val="bg1"/>
              </a:solidFill>
              <a:latin typeface="Aharoni" panose="02010803020104030203" pitchFamily="2" charset="-79"/>
              <a:cs typeface="Aharoni" panose="02010803020104030203" pitchFamily="2" charset="-79"/>
            </a:endParaRPr>
          </a:p>
          <a:p>
            <a:pPr algn="ctr"/>
            <a:r>
              <a:rPr lang="es-ES" sz="2000" dirty="0">
                <a:solidFill>
                  <a:schemeClr val="bg1"/>
                </a:solidFill>
                <a:latin typeface="Aharoni" panose="02010803020104030203" pitchFamily="2" charset="-79"/>
                <a:cs typeface="Aharoni" panose="02010803020104030203" pitchFamily="2" charset="-79"/>
              </a:rPr>
              <a:t>Las dos ranas no hicieron caso y saltaron lo más fuerte que pudieron para salir del hoyo. Afuera, las ranas seguían insistiendo en que sus esfuerzos serían inútiles.</a:t>
            </a:r>
          </a:p>
          <a:p>
            <a:pPr algn="ctr"/>
            <a:endParaRPr lang="es-ES" sz="2000" dirty="0">
              <a:solidFill>
                <a:schemeClr val="bg1"/>
              </a:solidFill>
              <a:latin typeface="Aharoni" panose="02010803020104030203" pitchFamily="2" charset="-79"/>
              <a:cs typeface="Aharoni" panose="02010803020104030203" pitchFamily="2" charset="-79"/>
            </a:endParaRPr>
          </a:p>
          <a:p>
            <a:pPr algn="ctr"/>
            <a:r>
              <a:rPr lang="es-ES" sz="2000" dirty="0">
                <a:solidFill>
                  <a:schemeClr val="bg1"/>
                </a:solidFill>
                <a:latin typeface="Aharoni" panose="02010803020104030203" pitchFamily="2" charset="-79"/>
                <a:cs typeface="Aharoni" panose="02010803020104030203" pitchFamily="2" charset="-79"/>
              </a:rPr>
              <a:t>Finalmente, una de las ranas prestó atención a lo que las demás le decían y se rindió. Terminó por desplomarse del cansancio y murió. La otra rana continuó saltando con todas sus fuerzas, mientras las ranas le hacían señas y seguían gritando para que dejara de sufrir, pues pensaban que no tenía caso seguir luchando. La rana siguió saltando cada vez más alto hasta que por fin logró salir del hoyo. Cuando salió, las demás ranas la miraron sorprendidas y le dijeron: “Nos da gusto que hayas logrado salir de ahí después de todo lo que te dijimos”.</a:t>
            </a:r>
          </a:p>
          <a:p>
            <a:pPr algn="ctr"/>
            <a:endParaRPr lang="es-ES" sz="2000" dirty="0">
              <a:solidFill>
                <a:schemeClr val="bg1"/>
              </a:solidFill>
              <a:latin typeface="Aharoni" panose="02010803020104030203" pitchFamily="2" charset="-79"/>
              <a:cs typeface="Aharoni" panose="02010803020104030203" pitchFamily="2" charset="-79"/>
            </a:endParaRPr>
          </a:p>
          <a:p>
            <a:pPr algn="ctr"/>
            <a:r>
              <a:rPr lang="es-ES" sz="2000" dirty="0">
                <a:solidFill>
                  <a:schemeClr val="bg1"/>
                </a:solidFill>
                <a:latin typeface="Aharoni" panose="02010803020104030203" pitchFamily="2" charset="-79"/>
                <a:cs typeface="Aharoni" panose="02010803020104030203" pitchFamily="2" charset="-79"/>
              </a:rPr>
              <a:t>La rana, confundida, les explicó que era parcialmente sorda, por lo que no podía escuchar muy bien de lejos y que pensó que las demás la estaban animando a esforzarse para salir del hoyo.</a:t>
            </a:r>
            <a:endParaRPr lang="es-CO" sz="20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36625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ree Vector | Lovely marriage proposal with cartoon style">
            <a:extLst>
              <a:ext uri="{FF2B5EF4-FFF2-40B4-BE49-F238E27FC236}">
                <a16:creationId xmlns:a16="http://schemas.microsoft.com/office/drawing/2014/main" id="{6165CB1F-13B1-43CA-B3D5-94113718D9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381" t="8125" r="12431" b="9317"/>
          <a:stretch/>
        </p:blipFill>
        <p:spPr bwMode="auto">
          <a:xfrm>
            <a:off x="7306322" y="1819922"/>
            <a:ext cx="4483223" cy="4922668"/>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0D82098C-552C-4636-8112-6B46FA38D4ED}"/>
              </a:ext>
            </a:extLst>
          </p:cNvPr>
          <p:cNvSpPr txBox="1"/>
          <p:nvPr/>
        </p:nvSpPr>
        <p:spPr>
          <a:xfrm>
            <a:off x="402454" y="532661"/>
            <a:ext cx="11103005" cy="1569660"/>
          </a:xfrm>
          <a:prstGeom prst="rect">
            <a:avLst/>
          </a:prstGeom>
          <a:noFill/>
        </p:spPr>
        <p:txBody>
          <a:bodyPr wrap="square">
            <a:spAutoFit/>
          </a:bodyPr>
          <a:lstStyle/>
          <a:p>
            <a:r>
              <a:rPr lang="es-ES" sz="2400" dirty="0"/>
              <a:t>Cuando Mario preguntó a María si quería casarse con él, esta contestó: "No estaría mintiendo si te dijera que no puedo no decirte que es imposible negarte que sí creo que es verdadero que no deja de ser falso que no vayamos a casarnos". Mario se mareó. ¿Puede ayudarlo diciéndole si María quiere o no quiere casarse?</a:t>
            </a:r>
            <a:endParaRPr lang="es-CO" sz="2400" dirty="0"/>
          </a:p>
        </p:txBody>
      </p:sp>
    </p:spTree>
    <p:extLst>
      <p:ext uri="{BB962C8B-B14F-4D97-AF65-F5344CB8AC3E}">
        <p14:creationId xmlns:p14="http://schemas.microsoft.com/office/powerpoint/2010/main" val="138082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29F65EA-0B8C-4B71-A55A-3FC8D64D35B7}"/>
              </a:ext>
            </a:extLst>
          </p:cNvPr>
          <p:cNvSpPr txBox="1"/>
          <p:nvPr/>
        </p:nvSpPr>
        <p:spPr>
          <a:xfrm>
            <a:off x="1179909" y="3460006"/>
            <a:ext cx="10067278" cy="2585323"/>
          </a:xfrm>
          <a:prstGeom prst="rect">
            <a:avLst/>
          </a:prstGeom>
          <a:noFill/>
        </p:spPr>
        <p:txBody>
          <a:bodyPr wrap="square">
            <a:spAutoFit/>
          </a:bodyPr>
          <a:lstStyle/>
          <a:p>
            <a:pPr algn="ctr"/>
            <a:r>
              <a:rPr lang="es-ES" dirty="0"/>
              <a:t>Tres parejas de jóvenes fueron a una discoteca. Una de las chicas vestía de rojo, otra de verde, y la tercera, de azul. Sus acompañantes vestían también de estos mismos colores. Ya estaban las parejas en la pista cuando el chico de rojo, pasando a bailar junto a la chica de verde, le habló así: </a:t>
            </a:r>
          </a:p>
          <a:p>
            <a:pPr algn="ctr"/>
            <a:endParaRPr lang="es-ES" dirty="0"/>
          </a:p>
          <a:p>
            <a:pPr algn="ctr"/>
            <a:r>
              <a:rPr lang="es-ES" dirty="0"/>
              <a:t>¿Te has dado cuenta Ana? Ninguno de nosotros tiene pareja vestida de su mismo color. </a:t>
            </a:r>
          </a:p>
          <a:p>
            <a:pPr algn="ctr"/>
            <a:endParaRPr lang="es-ES" dirty="0"/>
          </a:p>
          <a:p>
            <a:pPr algn="ctr"/>
            <a:endParaRPr lang="es-ES" dirty="0"/>
          </a:p>
          <a:p>
            <a:pPr algn="ctr"/>
            <a:r>
              <a:rPr lang="es-ES" dirty="0"/>
              <a:t>Con esta información</a:t>
            </a:r>
          </a:p>
          <a:p>
            <a:pPr algn="ctr"/>
            <a:r>
              <a:rPr lang="es-ES" dirty="0"/>
              <a:t> ¿se podrá deducir de qué color viste el compañero de baile de la chica de rojo?</a:t>
            </a:r>
            <a:endParaRPr lang="es-CO" dirty="0"/>
          </a:p>
        </p:txBody>
      </p:sp>
      <p:pic>
        <p:nvPicPr>
          <p:cNvPr id="2050" name="Picture 2" descr="Cartoon Dancing High Res Stock Images | Shutterstock">
            <a:extLst>
              <a:ext uri="{FF2B5EF4-FFF2-40B4-BE49-F238E27FC236}">
                <a16:creationId xmlns:a16="http://schemas.microsoft.com/office/drawing/2014/main" id="{A26E8D44-8C29-4417-BD80-58791024BD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213"/>
          <a:stretch/>
        </p:blipFill>
        <p:spPr bwMode="auto">
          <a:xfrm>
            <a:off x="3540547" y="454350"/>
            <a:ext cx="5346002" cy="287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34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4192023-A4BD-4DB3-BEDE-CAE74B70496D}"/>
              </a:ext>
            </a:extLst>
          </p:cNvPr>
          <p:cNvSpPr txBox="1"/>
          <p:nvPr/>
        </p:nvSpPr>
        <p:spPr>
          <a:xfrm>
            <a:off x="3137517" y="1581095"/>
            <a:ext cx="6094520" cy="1200329"/>
          </a:xfrm>
          <a:prstGeom prst="rect">
            <a:avLst/>
          </a:prstGeom>
          <a:noFill/>
        </p:spPr>
        <p:txBody>
          <a:bodyPr wrap="square">
            <a:spAutoFit/>
          </a:bodyPr>
          <a:lstStyle/>
          <a:p>
            <a:pPr algn="ctr"/>
            <a:r>
              <a:rPr lang="es-ES" sz="2400" dirty="0"/>
              <a:t>Se trata de conseguir, moviendo un solo vaso, que los vasos vacíos se alternen en la fila con los llenos.</a:t>
            </a:r>
            <a:endParaRPr lang="es-CO" sz="2400" dirty="0"/>
          </a:p>
        </p:txBody>
      </p:sp>
      <p:pic>
        <p:nvPicPr>
          <p:cNvPr id="1026" name="Picture 2" descr="Vaso vacío, medio lleno y lleno de agua fría clara. | Vector Premium">
            <a:extLst>
              <a:ext uri="{FF2B5EF4-FFF2-40B4-BE49-F238E27FC236}">
                <a16:creationId xmlns:a16="http://schemas.microsoft.com/office/drawing/2014/main" id="{BAB64E70-462E-43E3-A5CD-55E3E66FEF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849" t="-396" r="64245"/>
          <a:stretch/>
        </p:blipFill>
        <p:spPr bwMode="auto">
          <a:xfrm>
            <a:off x="1260629" y="3089429"/>
            <a:ext cx="1544715" cy="37007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Vaso vacío, medio lleno y lleno de agua fría clara. | Vector Premium">
            <a:extLst>
              <a:ext uri="{FF2B5EF4-FFF2-40B4-BE49-F238E27FC236}">
                <a16:creationId xmlns:a16="http://schemas.microsoft.com/office/drawing/2014/main" id="{B672919B-7A6A-4F5C-AB6D-F6C49BCED5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849" t="-396" r="64245"/>
          <a:stretch/>
        </p:blipFill>
        <p:spPr bwMode="auto">
          <a:xfrm>
            <a:off x="2805344" y="3089429"/>
            <a:ext cx="1544715" cy="37007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Vaso vacío, medio lleno y lleno de agua fría clara. | Vector Premium">
            <a:extLst>
              <a:ext uri="{FF2B5EF4-FFF2-40B4-BE49-F238E27FC236}">
                <a16:creationId xmlns:a16="http://schemas.microsoft.com/office/drawing/2014/main" id="{47C172EA-CA11-4FB6-944A-EB4690D483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849" t="-396" r="64245"/>
          <a:stretch/>
        </p:blipFill>
        <p:spPr bwMode="auto">
          <a:xfrm>
            <a:off x="4350059" y="3089429"/>
            <a:ext cx="1544715" cy="37007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Vaso vacío, medio lleno y lleno de agua fría clara. | Vector Premium">
            <a:extLst>
              <a:ext uri="{FF2B5EF4-FFF2-40B4-BE49-F238E27FC236}">
                <a16:creationId xmlns:a16="http://schemas.microsoft.com/office/drawing/2014/main" id="{12362E9A-DC75-404A-A78E-D84F2C01B6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765" t="-396" r="9329"/>
          <a:stretch/>
        </p:blipFill>
        <p:spPr bwMode="auto">
          <a:xfrm>
            <a:off x="5894774" y="3089429"/>
            <a:ext cx="1544715" cy="37007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aso vacío, medio lleno y lleno de agua fría clara. | Vector Premium">
            <a:extLst>
              <a:ext uri="{FF2B5EF4-FFF2-40B4-BE49-F238E27FC236}">
                <a16:creationId xmlns:a16="http://schemas.microsoft.com/office/drawing/2014/main" id="{A37E40D8-CFC0-4E22-B322-234A0E0475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765" t="-396" r="9329"/>
          <a:stretch/>
        </p:blipFill>
        <p:spPr bwMode="auto">
          <a:xfrm>
            <a:off x="7439489" y="3089429"/>
            <a:ext cx="1544715" cy="37007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Vaso vacío, medio lleno y lleno de agua fría clara. | Vector Premium">
            <a:extLst>
              <a:ext uri="{FF2B5EF4-FFF2-40B4-BE49-F238E27FC236}">
                <a16:creationId xmlns:a16="http://schemas.microsoft.com/office/drawing/2014/main" id="{51AF740E-3AAB-4DA4-8AF6-23ADE00559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765" t="-396" r="9329"/>
          <a:stretch/>
        </p:blipFill>
        <p:spPr bwMode="auto">
          <a:xfrm>
            <a:off x="8984204" y="3089429"/>
            <a:ext cx="1544715" cy="370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346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6A08CFA-B2AE-4DA4-9579-472F0FA9AF0C}"/>
              </a:ext>
            </a:extLst>
          </p:cNvPr>
          <p:cNvPicPr>
            <a:picLocks noChangeAspect="1"/>
          </p:cNvPicPr>
          <p:nvPr/>
        </p:nvPicPr>
        <p:blipFill>
          <a:blip r:embed="rId2"/>
          <a:stretch>
            <a:fillRect/>
          </a:stretch>
        </p:blipFill>
        <p:spPr>
          <a:xfrm>
            <a:off x="1983839" y="1550776"/>
            <a:ext cx="2219899" cy="3102511"/>
          </a:xfrm>
          <a:prstGeom prst="rect">
            <a:avLst/>
          </a:prstGeom>
        </p:spPr>
      </p:pic>
      <p:pic>
        <p:nvPicPr>
          <p:cNvPr id="7" name="Imagen 6">
            <a:extLst>
              <a:ext uri="{FF2B5EF4-FFF2-40B4-BE49-F238E27FC236}">
                <a16:creationId xmlns:a16="http://schemas.microsoft.com/office/drawing/2014/main" id="{7DDBAC02-69A6-4604-8B5B-63AE1337055C}"/>
              </a:ext>
            </a:extLst>
          </p:cNvPr>
          <p:cNvPicPr>
            <a:picLocks noChangeAspect="1"/>
          </p:cNvPicPr>
          <p:nvPr/>
        </p:nvPicPr>
        <p:blipFill>
          <a:blip r:embed="rId3"/>
          <a:stretch>
            <a:fillRect/>
          </a:stretch>
        </p:blipFill>
        <p:spPr>
          <a:xfrm>
            <a:off x="2574718" y="2142861"/>
            <a:ext cx="2968781" cy="3998492"/>
          </a:xfrm>
          <a:prstGeom prst="rect">
            <a:avLst/>
          </a:prstGeom>
        </p:spPr>
      </p:pic>
      <p:pic>
        <p:nvPicPr>
          <p:cNvPr id="11" name="Imagen 10">
            <a:extLst>
              <a:ext uri="{FF2B5EF4-FFF2-40B4-BE49-F238E27FC236}">
                <a16:creationId xmlns:a16="http://schemas.microsoft.com/office/drawing/2014/main" id="{A7C90975-4F1C-4ACB-8478-612A277765C7}"/>
              </a:ext>
            </a:extLst>
          </p:cNvPr>
          <p:cNvPicPr>
            <a:picLocks noChangeAspect="1"/>
          </p:cNvPicPr>
          <p:nvPr/>
        </p:nvPicPr>
        <p:blipFill>
          <a:blip r:embed="rId4"/>
          <a:stretch>
            <a:fillRect/>
          </a:stretch>
        </p:blipFill>
        <p:spPr>
          <a:xfrm>
            <a:off x="1065901" y="2615468"/>
            <a:ext cx="2326882" cy="3824645"/>
          </a:xfrm>
          <a:prstGeom prst="rect">
            <a:avLst/>
          </a:prstGeom>
        </p:spPr>
      </p:pic>
      <p:pic>
        <p:nvPicPr>
          <p:cNvPr id="13" name="Imagen 12">
            <a:extLst>
              <a:ext uri="{FF2B5EF4-FFF2-40B4-BE49-F238E27FC236}">
                <a16:creationId xmlns:a16="http://schemas.microsoft.com/office/drawing/2014/main" id="{6BEB6BA7-B6BE-4D28-8453-76181C8FE29D}"/>
              </a:ext>
            </a:extLst>
          </p:cNvPr>
          <p:cNvPicPr>
            <a:picLocks noChangeAspect="1"/>
          </p:cNvPicPr>
          <p:nvPr/>
        </p:nvPicPr>
        <p:blipFill>
          <a:blip r:embed="rId5"/>
          <a:stretch>
            <a:fillRect/>
          </a:stretch>
        </p:blipFill>
        <p:spPr>
          <a:xfrm>
            <a:off x="91575" y="1948575"/>
            <a:ext cx="2286764" cy="4573528"/>
          </a:xfrm>
          <a:prstGeom prst="rect">
            <a:avLst/>
          </a:prstGeom>
        </p:spPr>
      </p:pic>
      <p:sp>
        <p:nvSpPr>
          <p:cNvPr id="15" name="CuadroTexto 14">
            <a:extLst>
              <a:ext uri="{FF2B5EF4-FFF2-40B4-BE49-F238E27FC236}">
                <a16:creationId xmlns:a16="http://schemas.microsoft.com/office/drawing/2014/main" id="{7179111E-51FA-4BCE-943B-D312CAB60777}"/>
              </a:ext>
            </a:extLst>
          </p:cNvPr>
          <p:cNvSpPr txBox="1"/>
          <p:nvPr/>
        </p:nvSpPr>
        <p:spPr>
          <a:xfrm>
            <a:off x="5739878" y="355107"/>
            <a:ext cx="5667928" cy="4524315"/>
          </a:xfrm>
          <a:prstGeom prst="rect">
            <a:avLst/>
          </a:prstGeom>
          <a:noFill/>
        </p:spPr>
        <p:txBody>
          <a:bodyPr wrap="square">
            <a:spAutoFit/>
          </a:bodyPr>
          <a:lstStyle/>
          <a:p>
            <a:r>
              <a:rPr lang="es-ES" sz="3200" dirty="0"/>
              <a:t>Un día cuatro animales deciden correr una carrera, Al final se sabe que el Oso ha llegado en medio de Tortuga y la Jirafa, y</a:t>
            </a:r>
          </a:p>
          <a:p>
            <a:r>
              <a:rPr lang="es-ES" sz="3200" dirty="0"/>
              <a:t>la Tortuga ha llegado inmediatamente detrás del Reno.</a:t>
            </a:r>
          </a:p>
          <a:p>
            <a:r>
              <a:rPr lang="es-ES" sz="3200" dirty="0"/>
              <a:t>¿Podría decir cuál fue el orden de llegada?</a:t>
            </a:r>
            <a:endParaRPr lang="es-CO" sz="3200" dirty="0"/>
          </a:p>
        </p:txBody>
      </p:sp>
      <p:pic>
        <p:nvPicPr>
          <p:cNvPr id="16" name="Imagen 15">
            <a:extLst>
              <a:ext uri="{FF2B5EF4-FFF2-40B4-BE49-F238E27FC236}">
                <a16:creationId xmlns:a16="http://schemas.microsoft.com/office/drawing/2014/main" id="{7BF43431-EB60-4904-B794-F18FA9F09AD8}"/>
              </a:ext>
            </a:extLst>
          </p:cNvPr>
          <p:cNvPicPr>
            <a:picLocks noChangeAspect="1"/>
          </p:cNvPicPr>
          <p:nvPr/>
        </p:nvPicPr>
        <p:blipFill>
          <a:blip r:embed="rId4"/>
          <a:stretch>
            <a:fillRect/>
          </a:stretch>
        </p:blipFill>
        <p:spPr>
          <a:xfrm>
            <a:off x="10517650" y="5522008"/>
            <a:ext cx="608449" cy="1000095"/>
          </a:xfrm>
          <a:prstGeom prst="rect">
            <a:avLst/>
          </a:prstGeom>
        </p:spPr>
      </p:pic>
      <p:pic>
        <p:nvPicPr>
          <p:cNvPr id="17" name="Imagen 16">
            <a:extLst>
              <a:ext uri="{FF2B5EF4-FFF2-40B4-BE49-F238E27FC236}">
                <a16:creationId xmlns:a16="http://schemas.microsoft.com/office/drawing/2014/main" id="{AE0B1070-0D54-4E96-B6EE-0B410DF2BD66}"/>
              </a:ext>
            </a:extLst>
          </p:cNvPr>
          <p:cNvPicPr>
            <a:picLocks noChangeAspect="1"/>
          </p:cNvPicPr>
          <p:nvPr/>
        </p:nvPicPr>
        <p:blipFill>
          <a:blip r:embed="rId5"/>
          <a:stretch>
            <a:fillRect/>
          </a:stretch>
        </p:blipFill>
        <p:spPr>
          <a:xfrm>
            <a:off x="8416512" y="5266143"/>
            <a:ext cx="667930" cy="1335859"/>
          </a:xfrm>
          <a:prstGeom prst="rect">
            <a:avLst/>
          </a:prstGeom>
        </p:spPr>
      </p:pic>
      <p:pic>
        <p:nvPicPr>
          <p:cNvPr id="18" name="Imagen 17">
            <a:extLst>
              <a:ext uri="{FF2B5EF4-FFF2-40B4-BE49-F238E27FC236}">
                <a16:creationId xmlns:a16="http://schemas.microsoft.com/office/drawing/2014/main" id="{DFBFAA57-ABA1-4167-9D89-9FEDC0D41ABA}"/>
              </a:ext>
            </a:extLst>
          </p:cNvPr>
          <p:cNvPicPr>
            <a:picLocks noChangeAspect="1"/>
          </p:cNvPicPr>
          <p:nvPr/>
        </p:nvPicPr>
        <p:blipFill>
          <a:blip r:embed="rId3"/>
          <a:stretch>
            <a:fillRect/>
          </a:stretch>
        </p:blipFill>
        <p:spPr>
          <a:xfrm>
            <a:off x="9283828" y="5632387"/>
            <a:ext cx="660592" cy="889716"/>
          </a:xfrm>
          <a:prstGeom prst="rect">
            <a:avLst/>
          </a:prstGeom>
        </p:spPr>
      </p:pic>
      <p:pic>
        <p:nvPicPr>
          <p:cNvPr id="19" name="Imagen 18">
            <a:extLst>
              <a:ext uri="{FF2B5EF4-FFF2-40B4-BE49-F238E27FC236}">
                <a16:creationId xmlns:a16="http://schemas.microsoft.com/office/drawing/2014/main" id="{45EEEF71-689A-47A0-9B7E-20088AA917B4}"/>
              </a:ext>
            </a:extLst>
          </p:cNvPr>
          <p:cNvPicPr>
            <a:picLocks noChangeAspect="1"/>
          </p:cNvPicPr>
          <p:nvPr/>
        </p:nvPicPr>
        <p:blipFill>
          <a:blip r:embed="rId2"/>
          <a:stretch>
            <a:fillRect/>
          </a:stretch>
        </p:blipFill>
        <p:spPr>
          <a:xfrm>
            <a:off x="10003796" y="5698989"/>
            <a:ext cx="588952" cy="823114"/>
          </a:xfrm>
          <a:prstGeom prst="rect">
            <a:avLst/>
          </a:prstGeom>
        </p:spPr>
      </p:pic>
    </p:spTree>
    <p:extLst>
      <p:ext uri="{BB962C8B-B14F-4D97-AF65-F5344CB8AC3E}">
        <p14:creationId xmlns:p14="http://schemas.microsoft.com/office/powerpoint/2010/main" val="201364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12523</TotalTime>
  <Words>478</Words>
  <Application>Microsoft Office PowerPoint</Application>
  <PresentationFormat>Panorámica</PresentationFormat>
  <Paragraphs>23</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Aharoni</vt:lpstr>
      <vt:lpstr>Arial</vt:lpstr>
      <vt:lpstr>Bahnschrift Condensed</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Morion</dc:creator>
  <cp:lastModifiedBy>PERSONAL</cp:lastModifiedBy>
  <cp:revision>63</cp:revision>
  <dcterms:created xsi:type="dcterms:W3CDTF">2018-05-26T14:44:33Z</dcterms:created>
  <dcterms:modified xsi:type="dcterms:W3CDTF">2021-10-22T16:27:27Z</dcterms:modified>
</cp:coreProperties>
</file>