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E2"/>
    <a:srgbClr val="000000"/>
    <a:srgbClr val="968A8B"/>
    <a:srgbClr val="7D0700"/>
    <a:srgbClr val="172526"/>
    <a:srgbClr val="FAD291"/>
    <a:srgbClr val="CDFAFF"/>
    <a:srgbClr val="DCFFC9"/>
    <a:srgbClr val="241B0C"/>
    <a:srgbClr val="38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2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9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1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7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4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CD4-47D3-4FED-840C-7B30A8CB9736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eoh1-1.fna.fbcdn.net/v/t31.0-8/27629182_10214958708498131_5147829584061962647_o.jpg?_nc_cat=100&amp;_nc_sid=cdbe9c&amp;_nc_ohc=CqTR0cGmUCEAX9yBJ7g&amp;_nc_ht=scontent.feoh1-1.fna&amp;oh=91d84374e45641b275ece271a7a54992&amp;oe=5F53A2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LÓGICA DE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Condensed" panose="020B0502040204020203" pitchFamily="34" charset="0"/>
              </a:rPr>
              <a:t>2021 - 1</a:t>
            </a:r>
            <a:endParaRPr lang="es-CO" sz="32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PROGRAMACIÓN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ases Contra El Racismo En Ingles - Poemas De Amor">
            <a:extLst>
              <a:ext uri="{FF2B5EF4-FFF2-40B4-BE49-F238E27FC236}">
                <a16:creationId xmlns:a16="http://schemas.microsoft.com/office/drawing/2014/main" id="{127D74DF-B0BC-4792-8875-52B125E8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3" y="608337"/>
            <a:ext cx="10296786" cy="59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2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72DF1BC-95D2-447B-B5CB-E2ED4013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2128"/>
          <a:stretch/>
        </p:blipFill>
        <p:spPr bwMode="auto">
          <a:xfrm>
            <a:off x="4000500" y="1578300"/>
            <a:ext cx="4210050" cy="37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F2D0E74-DA40-416E-B908-EF0113A8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 r="2000"/>
          <a:stretch/>
        </p:blipFill>
        <p:spPr bwMode="auto">
          <a:xfrm>
            <a:off x="3876675" y="1595438"/>
            <a:ext cx="4505326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BC8C51-86BD-4781-B27F-22E30094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238125"/>
            <a:ext cx="5131293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0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3FEF89D-4107-4D3E-9634-323F30E0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0"/>
            <a:ext cx="484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C40469A-1F86-4553-8701-7167E8A41E04}"/>
              </a:ext>
            </a:extLst>
          </p:cNvPr>
          <p:cNvSpPr txBox="1"/>
          <p:nvPr/>
        </p:nvSpPr>
        <p:spPr>
          <a:xfrm>
            <a:off x="3886200" y="2085975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0                     1                     2                    3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980D82-84E7-4DF0-A64D-CB779881806A}"/>
              </a:ext>
            </a:extLst>
          </p:cNvPr>
          <p:cNvSpPr txBox="1"/>
          <p:nvPr/>
        </p:nvSpPr>
        <p:spPr>
          <a:xfrm>
            <a:off x="3886200" y="3398282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4                     5                     6                    7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AE774C-B9EA-4833-874B-0BD339168077}"/>
              </a:ext>
            </a:extLst>
          </p:cNvPr>
          <p:cNvSpPr txBox="1"/>
          <p:nvPr/>
        </p:nvSpPr>
        <p:spPr>
          <a:xfrm>
            <a:off x="3790950" y="4508421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8                       9                    10                11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C6047B-29A6-422C-A741-A7B96DDAFAA4}"/>
              </a:ext>
            </a:extLst>
          </p:cNvPr>
          <p:cNvSpPr txBox="1"/>
          <p:nvPr/>
        </p:nvSpPr>
        <p:spPr>
          <a:xfrm>
            <a:off x="3790950" y="5683210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12                    13                14                  15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11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12545</TotalTime>
  <Words>24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PERSONAL</cp:lastModifiedBy>
  <cp:revision>66</cp:revision>
  <dcterms:created xsi:type="dcterms:W3CDTF">2018-05-26T14:44:33Z</dcterms:created>
  <dcterms:modified xsi:type="dcterms:W3CDTF">2021-05-27T15:26:52Z</dcterms:modified>
</cp:coreProperties>
</file>