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Barlow"/>
      <p:regular r:id="rId13"/>
      <p:bold r:id="rId14"/>
      <p:italic r:id="rId15"/>
      <p:boldItalic r:id="rId16"/>
    </p:embeddedFont>
    <p:embeddedFont>
      <p:font typeface="Barlow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rl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italic.fntdata"/><Relationship Id="rId14" Type="http://schemas.openxmlformats.org/officeDocument/2006/relationships/font" Target="fonts/Barlow-bold.fntdata"/><Relationship Id="rId17" Type="http://schemas.openxmlformats.org/officeDocument/2006/relationships/font" Target="fonts/BarlowLight-regular.fntdata"/><Relationship Id="rId16" Type="http://schemas.openxmlformats.org/officeDocument/2006/relationships/font" Target="fonts/Barlow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Light-italic.fntdata"/><Relationship Id="rId6" Type="http://schemas.openxmlformats.org/officeDocument/2006/relationships/slide" Target="slides/slide2.xml"/><Relationship Id="rId18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855300" y="1363125"/>
            <a:ext cx="69330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Networks and Systems Administration</a:t>
            </a:r>
            <a:endParaRPr>
              <a:solidFill>
                <a:srgbClr val="FF9900"/>
              </a:solidFill>
            </a:endParaRPr>
          </a:p>
        </p:txBody>
      </p:sp>
      <p:grpSp>
        <p:nvGrpSpPr>
          <p:cNvPr id="73" name="Google Shape;73;p11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ctrTitle"/>
          </p:nvPr>
        </p:nvSpPr>
        <p:spPr>
          <a:xfrm>
            <a:off x="855300" y="1339025"/>
            <a:ext cx="710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ONE PRESENTATION</a:t>
            </a:r>
            <a:endParaRPr/>
          </a:p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855300" y="2714550"/>
            <a:ext cx="67503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Nelson Morris (10555450)</a:t>
            </a:r>
            <a:endParaRPr b="1" sz="3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2"/>
          <p:cNvGrpSpPr/>
          <p:nvPr/>
        </p:nvGrpSpPr>
        <p:grpSpPr>
          <a:xfrm>
            <a:off x="5666057" y="1129221"/>
            <a:ext cx="3063626" cy="2885062"/>
            <a:chOff x="5666057" y="1129221"/>
            <a:chExt cx="3063626" cy="2885062"/>
          </a:xfrm>
        </p:grpSpPr>
        <p:sp>
          <p:nvSpPr>
            <p:cNvPr id="109" name="Google Shape;109;p12"/>
            <p:cNvSpPr/>
            <p:nvPr/>
          </p:nvSpPr>
          <p:spPr>
            <a:xfrm>
              <a:off x="6277435" y="1466157"/>
              <a:ext cx="753978" cy="813530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6470830" y="1667556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6470137" y="1760803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6346401" y="1595026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7976053" y="3200753"/>
              <a:ext cx="753630" cy="813530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8169449" y="3402152"/>
              <a:ext cx="226019" cy="174477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8168755" y="3495399"/>
              <a:ext cx="480944" cy="319352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8045020" y="3329622"/>
              <a:ext cx="85332" cy="12588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7260006" y="1129221"/>
              <a:ext cx="1190345" cy="1989945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7088100" y="1243613"/>
              <a:ext cx="1190345" cy="1989945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666552" y="1258866"/>
              <a:ext cx="609451" cy="1974273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32829" y="2301564"/>
              <a:ext cx="699301" cy="1668851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7022942" y="3048577"/>
              <a:ext cx="528307" cy="750495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032299" y="2743533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7033339" y="2837126"/>
              <a:ext cx="243780" cy="181442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032993" y="2927253"/>
              <a:ext cx="462486" cy="301939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932829" y="2301564"/>
              <a:ext cx="699650" cy="606665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018436" y="2419516"/>
              <a:ext cx="88806" cy="131106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7345267" y="2854458"/>
              <a:ext cx="474675" cy="451690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5775924" y="1647104"/>
              <a:ext cx="1036763" cy="1220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5666057" y="1710540"/>
              <a:ext cx="391093" cy="372288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6316252" y="2089766"/>
              <a:ext cx="227064" cy="178308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6106568" y="2063421"/>
              <a:ext cx="437760" cy="29985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014376" y="2104325"/>
              <a:ext cx="530396" cy="353482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597680" y="2248236"/>
              <a:ext cx="117711" cy="17506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6330462" y="2791205"/>
              <a:ext cx="291143" cy="39663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55300" y="1353950"/>
            <a:ext cx="59337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Proof of Concept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Software used to deploy the Network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Architecture of the network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arlow"/>
              <a:buChar char="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System Administration Technologies Used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6309800" y="656377"/>
            <a:ext cx="2715745" cy="3830730"/>
            <a:chOff x="6123875" y="728477"/>
            <a:chExt cx="2715745" cy="3830730"/>
          </a:xfrm>
        </p:grpSpPr>
        <p:sp>
          <p:nvSpPr>
            <p:cNvPr id="143" name="Google Shape;143;p13"/>
            <p:cNvSpPr/>
            <p:nvPr/>
          </p:nvSpPr>
          <p:spPr>
            <a:xfrm>
              <a:off x="7623440" y="1879668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882311" y="728477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475329" y="1990661"/>
              <a:ext cx="1216181" cy="1240618"/>
            </a:xfrm>
            <a:custGeom>
              <a:rect b="b" l="l" r="r" t="t"/>
              <a:pathLst>
                <a:path extrusionOk="0" h="2215389" w="2171751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734201" y="839469"/>
              <a:ext cx="691063" cy="1048489"/>
            </a:xfrm>
            <a:custGeom>
              <a:rect b="b" l="l" r="r" t="t"/>
              <a:pathLst>
                <a:path extrusionOk="0" h="1872301" w="1234041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123875" y="1800332"/>
              <a:ext cx="693296" cy="760288"/>
            </a:xfrm>
            <a:custGeom>
              <a:rect b="b" l="l" r="r" t="t"/>
              <a:pathLst>
                <a:path extrusionOk="0" h="1357658" w="1238028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85340" y="1920927"/>
              <a:ext cx="78893" cy="116774"/>
            </a:xfrm>
            <a:custGeom>
              <a:rect b="b" l="l" r="r" t="t"/>
              <a:pathLst>
                <a:path extrusionOk="0" h="208525" w="140881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99385" y="1990500"/>
              <a:ext cx="226633" cy="181056"/>
            </a:xfrm>
            <a:custGeom>
              <a:rect b="b" l="l" r="r" t="t"/>
              <a:pathLst>
                <a:path extrusionOk="0" h="323315" w="404701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300496" y="2091873"/>
              <a:ext cx="443962" cy="306718"/>
            </a:xfrm>
            <a:custGeom>
              <a:rect b="b" l="l" r="r" t="t"/>
              <a:pathLst>
                <a:path extrusionOk="0" h="547710" w="79279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901935" y="2559893"/>
              <a:ext cx="696273" cy="1899420"/>
            </a:xfrm>
            <a:custGeom>
              <a:rect b="b" l="l" r="r" t="t"/>
              <a:pathLst>
                <a:path extrusionOk="0" h="3391822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786040" y="2659787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853059" y="3604335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892308" y="3724948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978582" y="3158025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039195" y="1360060"/>
              <a:ext cx="696273" cy="1899420"/>
            </a:xfrm>
            <a:custGeom>
              <a:rect b="b" l="l" r="r" t="t"/>
              <a:pathLst>
                <a:path extrusionOk="0" h="3391821" w="1243344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923299" y="1461064"/>
              <a:ext cx="696645" cy="1899420"/>
            </a:xfrm>
            <a:custGeom>
              <a:rect b="b" l="l" r="r" t="t"/>
              <a:pathLst>
                <a:path extrusionOk="0" h="3391822" w="1244009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90319" y="2404133"/>
              <a:ext cx="559325" cy="372894"/>
            </a:xfrm>
            <a:custGeom>
              <a:rect b="b" l="l" r="r" t="t"/>
              <a:pathLst>
                <a:path extrusionOk="0" h="665883" w="998795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028827" y="2525115"/>
              <a:ext cx="481176" cy="327909"/>
            </a:xfrm>
            <a:custGeom>
              <a:rect b="b" l="l" r="r" t="t"/>
              <a:pathLst>
                <a:path extrusionOk="0" h="585552" w="859243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15842" y="1958193"/>
              <a:ext cx="310364" cy="465707"/>
            </a:xfrm>
            <a:custGeom>
              <a:rect b="b" l="l" r="r" t="t"/>
              <a:pathLst>
                <a:path extrusionOk="0" h="831619" w="554222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322712" y="2474799"/>
              <a:ext cx="1107859" cy="1303458"/>
            </a:xfrm>
            <a:custGeom>
              <a:rect b="b" l="l" r="r" t="t"/>
              <a:pathLst>
                <a:path extrusionOk="0" h="2327603" w="197832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205335" y="2542874"/>
              <a:ext cx="417912" cy="397432"/>
            </a:xfrm>
            <a:custGeom>
              <a:rect b="b" l="l" r="r" t="t"/>
              <a:pathLst>
                <a:path extrusionOk="0" h="709700" w="746272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899971" y="2947628"/>
              <a:ext cx="242635" cy="190351"/>
            </a:xfrm>
            <a:custGeom>
              <a:rect b="b" l="l" r="r" t="t"/>
              <a:pathLst>
                <a:path extrusionOk="0" h="339912" w="433276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675955" y="2919510"/>
              <a:ext cx="467779" cy="320102"/>
            </a:xfrm>
            <a:custGeom>
              <a:rect b="b" l="l" r="r" t="t"/>
              <a:pathLst>
                <a:path extrusionOk="0" h="571610" w="83532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577832" y="2963167"/>
              <a:ext cx="566768" cy="377355"/>
            </a:xfrm>
            <a:custGeom>
              <a:rect b="b" l="l" r="r" t="t"/>
              <a:pathLst>
                <a:path extrusionOk="0" h="673849" w="1012086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201001" y="3116765"/>
              <a:ext cx="125787" cy="186889"/>
            </a:xfrm>
            <a:custGeom>
              <a:rect b="b" l="l" r="r" t="t"/>
              <a:pathLst>
                <a:path extrusionOk="0" h="333730" w="224619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406025" y="1383203"/>
              <a:ext cx="311109" cy="423419"/>
            </a:xfrm>
            <a:custGeom>
              <a:rect b="b" l="l" r="r" t="t"/>
              <a:pathLst>
                <a:path extrusionOk="0" h="756106" w="555551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4"/>
          <p:cNvSpPr txBox="1"/>
          <p:nvPr>
            <p:ph idx="4294967295" type="ctrTitle"/>
          </p:nvPr>
        </p:nvSpPr>
        <p:spPr>
          <a:xfrm>
            <a:off x="532950" y="1813925"/>
            <a:ext cx="25656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Proof of Concept</a:t>
            </a:r>
            <a:endParaRPr sz="4800"/>
          </a:p>
        </p:txBody>
      </p:sp>
      <p:sp>
        <p:nvSpPr>
          <p:cNvPr id="174" name="Google Shape;174;p14"/>
          <p:cNvSpPr txBox="1"/>
          <p:nvPr>
            <p:ph idx="4294967295" type="subTitle"/>
          </p:nvPr>
        </p:nvSpPr>
        <p:spPr>
          <a:xfrm>
            <a:off x="3346375" y="1813925"/>
            <a:ext cx="55029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Building and deploying a Company Network with the implementation of System Administration Technologies focused on security and active communication between departments along with deployment of IoT technology through Cloud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55275" y="1649900"/>
            <a:ext cx="4114800" cy="28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⭐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Cisco Packet Tracer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Cross-platform visual simulation tool designed by Cisco Systems.</a:t>
            </a:r>
            <a:endParaRPr b="1" sz="19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Helps create network topologies and imitate modern computer networks.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" name="Google Shape;180;p15"/>
          <p:cNvSpPr txBox="1"/>
          <p:nvPr>
            <p:ph type="title"/>
          </p:nvPr>
        </p:nvSpPr>
        <p:spPr>
          <a:xfrm>
            <a:off x="855275" y="991525"/>
            <a:ext cx="6420000" cy="50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Software used to deploy the Network</a:t>
            </a:r>
            <a:endParaRPr/>
          </a:p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75" y="1649900"/>
            <a:ext cx="3020850" cy="2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08125" y="889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of </a:t>
            </a:r>
            <a:r>
              <a:rPr lang="en" sz="2600"/>
              <a:t>the Network</a:t>
            </a:r>
            <a:endParaRPr sz="2600"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 flipH="1" rot="10800000">
            <a:off x="1925225" y="4772000"/>
            <a:ext cx="1245900" cy="15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0" name="Google Shape;190;p16"/>
          <p:cNvSpPr txBox="1"/>
          <p:nvPr>
            <p:ph idx="2" type="body"/>
          </p:nvPr>
        </p:nvSpPr>
        <p:spPr>
          <a:xfrm flipH="1" rot="10800000">
            <a:off x="3591825" y="4770607"/>
            <a:ext cx="2138100" cy="15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    </a:t>
            </a:r>
            <a:endParaRPr/>
          </a:p>
        </p:txBody>
      </p:sp>
      <p:sp>
        <p:nvSpPr>
          <p:cNvPr id="191" name="Google Shape;191;p16"/>
          <p:cNvSpPr txBox="1"/>
          <p:nvPr>
            <p:ph idx="3" type="body"/>
          </p:nvPr>
        </p:nvSpPr>
        <p:spPr>
          <a:xfrm flipH="1" rot="10800000">
            <a:off x="5729924" y="4770448"/>
            <a:ext cx="2639700" cy="15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9625" y="1288975"/>
            <a:ext cx="24663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Six Department</a:t>
            </a:r>
            <a:endParaRPr b="1" sz="19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Router Connection</a:t>
            </a:r>
            <a:endParaRPr b="1" sz="19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Switches and  Wireless Access Point Connection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IOT connection</a:t>
            </a:r>
            <a:endParaRPr b="1" sz="19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Servers</a:t>
            </a:r>
            <a:endParaRPr b="1" sz="19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19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Cloud</a:t>
            </a:r>
            <a:r>
              <a:rPr lang="en">
                <a:solidFill>
                  <a:srgbClr val="F3F3F3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rgbClr val="F3F3F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50" y="1288975"/>
            <a:ext cx="6323275" cy="32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855300" y="409000"/>
            <a:ext cx="6048300" cy="8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Administration Technologies and Protocols Used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855300" y="1577025"/>
            <a:ext cx="36066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DHCP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HTTP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DNS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FTP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ACL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Peer to Peer Connections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➡️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IOT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50" y="1219200"/>
            <a:ext cx="3648075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640000" dist="19050">
              <a:srgbClr val="BF9000">
                <a:alpha val="27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4294967295" type="title"/>
          </p:nvPr>
        </p:nvSpPr>
        <p:spPr>
          <a:xfrm>
            <a:off x="2852075" y="1698925"/>
            <a:ext cx="37662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 u="sng">
                <a:solidFill>
                  <a:schemeClr val="dk2"/>
                </a:solidFill>
              </a:rPr>
              <a:t>Thankyou</a:t>
            </a:r>
            <a:endParaRPr i="1" sz="4800" u="sng">
              <a:solidFill>
                <a:schemeClr val="dk2"/>
              </a:solidFill>
            </a:endParaRPr>
          </a:p>
        </p:txBody>
      </p:sp>
      <p:sp>
        <p:nvSpPr>
          <p:cNvPr id="208" name="Google Shape;208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