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85" r:id="rId3"/>
    <p:sldId id="3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39C"/>
    <a:srgbClr val="C2DFE3"/>
    <a:srgbClr val="CAD2C5"/>
    <a:srgbClr val="5C6B73"/>
    <a:srgbClr val="E0FBFC"/>
    <a:srgbClr val="253237"/>
    <a:srgbClr val="EEF1F7"/>
    <a:srgbClr val="717A90"/>
    <a:srgbClr val="252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>
        <p:scale>
          <a:sx n="75" d="100"/>
          <a:sy n="75" d="100"/>
        </p:scale>
        <p:origin x="183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759C-409A-4852-BA2A-54010A8D4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56BC-9F98-4F41-BBA5-8DE4BAFB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5DAC-C165-4CC5-8B37-FE4C9A9F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9CFD-118E-4F46-8431-5CEF56DB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873F-0AC0-4FC8-A454-DA967CC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B8A-CDB2-4249-B4D8-8DAE87AD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71F6-3AE6-4B3F-A5DD-33079DBF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5589-E4CA-4082-96D7-598A8455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17B4-40C6-4164-AA81-57FB3EC4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E63-13A8-4E61-8A97-80BA681A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3D0BF-0D7E-4543-9074-CDAAA3E2C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2FA98-D3F6-4DDA-A1DE-19C75A062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2205-1866-4E72-A3D5-04BEB4F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1AC1-7EC6-4645-A8C5-BB5544F6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B543-7971-42D3-9150-D36E0634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451E-6A26-4CD7-BA8D-A591716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C1FF-62DE-4FED-9550-F3B05039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1252-74E2-4504-9D50-BC787795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3406-C2F7-4CFC-B3A6-E8044B47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C7EB-7FA2-46F1-BF5D-6148415C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FE0E-329D-441C-9203-1FE7FAF3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C106B-A80E-49F9-BA41-423781DA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CB54-B635-4A63-9780-AA302B4A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A3AB-8D16-44CB-A71E-A3EAC055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A22E-CC2C-4757-A995-58A661FE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F1C1-8CE2-4D01-8F9E-87E8FB4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3E0E-90F3-4212-AC00-C1D9D9D28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72218-0534-4F9C-9CC1-6D107DD9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E3DF7-4423-433B-BFCE-6ACF984B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0E24-8DA4-4E84-994C-C5410ED8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7544-1A26-44B3-BE09-9200494C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3F4D-7170-49A9-8FA5-E42A6D3E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F93-6FC1-496E-88C0-58B14211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B7F0-7BAB-4E50-9DBE-38B47D48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A0F75-6378-4A87-803D-83DFD621B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AF864-F190-44D9-9A7C-FF62D19EA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A3F6B-838A-4F43-95CE-911D428B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C61B0-8F1F-4CF6-8BC1-B01101B6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084F5-28D0-4B23-8274-5EB2821E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1BC-EC43-4B71-BBAF-633E4129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A66B2-7B17-427B-AFD6-39350629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2783-73AE-4A74-9241-F7ADBCD8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30A66-F4DA-4906-A672-59BF33B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A5321-2C70-4CE4-BF47-83DE273C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2B5D2-1D3E-4910-BA29-01FBFECA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D2608-9E0D-4819-AD56-F3E53468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239B-07D9-4981-BA68-A5500A1A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325C-2B41-4451-A34A-BEF3CE8D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764C9-BBE3-4FEA-B476-51C959D2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F17B-B331-4B28-B754-376FDE8B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E0BE-AD11-40E7-8ECD-FC8E2D40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9D423-74FE-43E9-9110-3EF48506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9051-44CD-41D9-AB5B-0F5C6F38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E8625-D131-4D1E-A51B-BB8C7FBC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A61E-A82F-4264-AF01-B246D14F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0C32D-D488-4D08-AECD-1930D06B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D082A-6102-47C6-8515-0BFECB13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F720-423D-4C9C-8E6A-841A7E4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401D3-D163-4AE6-B755-1BAC99D2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47F8-C365-4F08-9E3D-A35FC1ED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5024-4BA3-42DA-B897-2CE1EAB0C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ABAC-4701-439E-8BAC-2BDCCA9C8E6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DB13-5019-431D-8481-3626F8D22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6158-D576-4406-A39F-67A44B33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8955E8-1F3F-47D7-8167-AF227DCB11D9}"/>
              </a:ext>
            </a:extLst>
          </p:cNvPr>
          <p:cNvSpPr/>
          <p:nvPr/>
        </p:nvSpPr>
        <p:spPr>
          <a:xfrm>
            <a:off x="65772" y="67377"/>
            <a:ext cx="12060455" cy="6708808"/>
          </a:xfrm>
          <a:prstGeom prst="roundRect">
            <a:avLst>
              <a:gd name="adj" fmla="val 3045"/>
            </a:avLst>
          </a:prstGeom>
          <a:solidFill>
            <a:srgbClr val="25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ABC6C0-1267-49CB-B91F-88D3FA9D4DED}"/>
              </a:ext>
            </a:extLst>
          </p:cNvPr>
          <p:cNvSpPr/>
          <p:nvPr/>
        </p:nvSpPr>
        <p:spPr>
          <a:xfrm flipH="1" flipV="1">
            <a:off x="168166" y="178669"/>
            <a:ext cx="11834648" cy="6505909"/>
          </a:xfrm>
          <a:prstGeom prst="roundRect">
            <a:avLst>
              <a:gd name="adj" fmla="val 1965"/>
            </a:avLst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1F2DED-9CA3-464A-9A28-316378ACE701}"/>
              </a:ext>
            </a:extLst>
          </p:cNvPr>
          <p:cNvSpPr/>
          <p:nvPr/>
        </p:nvSpPr>
        <p:spPr>
          <a:xfrm>
            <a:off x="273269" y="283779"/>
            <a:ext cx="11624442" cy="6285186"/>
          </a:xfrm>
          <a:prstGeom prst="roundRect">
            <a:avLst>
              <a:gd name="adj" fmla="val 1974"/>
            </a:avLst>
          </a:prstGeom>
          <a:solidFill>
            <a:srgbClr val="EE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C7596E2-CE77-49DC-B4A1-22355CF1B72A}"/>
              </a:ext>
            </a:extLst>
          </p:cNvPr>
          <p:cNvSpPr/>
          <p:nvPr/>
        </p:nvSpPr>
        <p:spPr>
          <a:xfrm>
            <a:off x="273269" y="283779"/>
            <a:ext cx="11624442" cy="515007"/>
          </a:xfrm>
          <a:prstGeom prst="round2SameRect">
            <a:avLst>
              <a:gd name="adj1" fmla="val 13362"/>
              <a:gd name="adj2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55AF79-69BC-41EA-90BE-281A841AA760}"/>
              </a:ext>
            </a:extLst>
          </p:cNvPr>
          <p:cNvSpPr/>
          <p:nvPr/>
        </p:nvSpPr>
        <p:spPr>
          <a:xfrm>
            <a:off x="394569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C3516B-1AA9-4F90-B3F9-77B1FD6ACA82}"/>
              </a:ext>
            </a:extLst>
          </p:cNvPr>
          <p:cNvSpPr/>
          <p:nvPr/>
        </p:nvSpPr>
        <p:spPr>
          <a:xfrm>
            <a:off x="2298688" y="1452029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2DB412-D8FE-429D-ACDC-67DA9B0E2C79}"/>
              </a:ext>
            </a:extLst>
          </p:cNvPr>
          <p:cNvSpPr/>
          <p:nvPr/>
        </p:nvSpPr>
        <p:spPr>
          <a:xfrm>
            <a:off x="4202807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0321B9-B090-40F4-9024-289FA889D946}"/>
              </a:ext>
            </a:extLst>
          </p:cNvPr>
          <p:cNvSpPr/>
          <p:nvPr/>
        </p:nvSpPr>
        <p:spPr>
          <a:xfrm>
            <a:off x="38710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B67945-64FF-43AB-9F0D-B59E36AFB3C7}"/>
              </a:ext>
            </a:extLst>
          </p:cNvPr>
          <p:cNvSpPr/>
          <p:nvPr/>
        </p:nvSpPr>
        <p:spPr>
          <a:xfrm>
            <a:off x="229218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06F424-2E5A-4F82-BE3A-186B5236255C}"/>
              </a:ext>
            </a:extLst>
          </p:cNvPr>
          <p:cNvSpPr/>
          <p:nvPr/>
        </p:nvSpPr>
        <p:spPr>
          <a:xfrm>
            <a:off x="4202807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90EA81-C50A-40D5-A0B7-D5D0037ABBD2}"/>
              </a:ext>
            </a:extLst>
          </p:cNvPr>
          <p:cNvSpPr/>
          <p:nvPr/>
        </p:nvSpPr>
        <p:spPr>
          <a:xfrm>
            <a:off x="6159284" y="3392884"/>
            <a:ext cx="5573190" cy="3060465"/>
          </a:xfrm>
          <a:prstGeom prst="roundRect">
            <a:avLst>
              <a:gd name="adj" fmla="val 2457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71B01A-577F-4A19-A9EC-3E0F83831121}"/>
              </a:ext>
            </a:extLst>
          </p:cNvPr>
          <p:cNvSpPr/>
          <p:nvPr/>
        </p:nvSpPr>
        <p:spPr>
          <a:xfrm>
            <a:off x="387109" y="3392885"/>
            <a:ext cx="5612062" cy="3060465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DC1A6A-A2A9-45F6-9B0F-AFA8EFA9852B}"/>
              </a:ext>
            </a:extLst>
          </p:cNvPr>
          <p:cNvSpPr/>
          <p:nvPr/>
        </p:nvSpPr>
        <p:spPr>
          <a:xfrm>
            <a:off x="6159284" y="970563"/>
            <a:ext cx="5573190" cy="2320148"/>
          </a:xfrm>
          <a:prstGeom prst="roundRect">
            <a:avLst>
              <a:gd name="adj" fmla="val 3135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AF334E-EACE-4203-8370-5ADB3C5949EB}"/>
              </a:ext>
            </a:extLst>
          </p:cNvPr>
          <p:cNvSpPr/>
          <p:nvPr/>
        </p:nvSpPr>
        <p:spPr>
          <a:xfrm>
            <a:off x="3750583" y="357347"/>
            <a:ext cx="4594581" cy="366629"/>
          </a:xfrm>
          <a:prstGeom prst="roundRect">
            <a:avLst>
              <a:gd name="adj" fmla="val 31927"/>
            </a:avLst>
          </a:prstGeom>
          <a:solidFill>
            <a:srgbClr val="EE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5EE4E6-9447-4425-BE96-FA537BF7826F}"/>
              </a:ext>
            </a:extLst>
          </p:cNvPr>
          <p:cNvSpPr/>
          <p:nvPr/>
        </p:nvSpPr>
        <p:spPr>
          <a:xfrm>
            <a:off x="506248" y="154099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2AAFF2-7A38-43D4-878F-C7E979542EB5}"/>
              </a:ext>
            </a:extLst>
          </p:cNvPr>
          <p:cNvSpPr/>
          <p:nvPr/>
        </p:nvSpPr>
        <p:spPr>
          <a:xfrm>
            <a:off x="2425248" y="154099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5C3E37-7D75-4BE2-8048-3F1FA466D46C}"/>
              </a:ext>
            </a:extLst>
          </p:cNvPr>
          <p:cNvSpPr/>
          <p:nvPr/>
        </p:nvSpPr>
        <p:spPr>
          <a:xfrm>
            <a:off x="4309137" y="154099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D787C5-3608-4D35-B808-827212EB1D9A}"/>
              </a:ext>
            </a:extLst>
          </p:cNvPr>
          <p:cNvSpPr/>
          <p:nvPr/>
        </p:nvSpPr>
        <p:spPr>
          <a:xfrm>
            <a:off x="506248" y="251055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F9F44C-9371-43F0-8F54-A20AEB64EDCA}"/>
              </a:ext>
            </a:extLst>
          </p:cNvPr>
          <p:cNvSpPr/>
          <p:nvPr/>
        </p:nvSpPr>
        <p:spPr>
          <a:xfrm>
            <a:off x="2425248" y="251055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9B99A5-9A14-46B1-9A9E-C26ED8FC1DC7}"/>
              </a:ext>
            </a:extLst>
          </p:cNvPr>
          <p:cNvSpPr/>
          <p:nvPr/>
        </p:nvSpPr>
        <p:spPr>
          <a:xfrm>
            <a:off x="4309137" y="2510552"/>
            <a:ext cx="274320" cy="274320"/>
          </a:xfrm>
          <a:prstGeom prst="ellipse">
            <a:avLst/>
          </a:prstGeom>
          <a:solidFill>
            <a:srgbClr val="717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6034A9-34DA-4E14-AC62-27CE3281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6" y="1580380"/>
            <a:ext cx="182880" cy="182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9DEF12-6000-4220-95DA-16061D096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8" y="2538316"/>
            <a:ext cx="182880" cy="18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E65658-9EA6-487B-91F9-68DB80B30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68" y="1588892"/>
            <a:ext cx="182880" cy="182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2D34BE-C060-427B-9E27-D89203278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63" y="1565818"/>
            <a:ext cx="182880" cy="1828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F854C8-B5A6-43D7-B874-63FEB6221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03" y="2544951"/>
            <a:ext cx="182880" cy="1828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1287F14-2192-46D6-B58A-9B1E544BE7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1689" y="2560631"/>
            <a:ext cx="182880" cy="182880"/>
          </a:xfrm>
          <a:prstGeom prst="rect">
            <a:avLst/>
          </a:prstGeom>
          <a:solidFill>
            <a:srgbClr val="5C6B73"/>
          </a:solidFill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114B063-C75E-46F4-86C0-04479A22B976}"/>
              </a:ext>
            </a:extLst>
          </p:cNvPr>
          <p:cNvSpPr txBox="1"/>
          <p:nvPr/>
        </p:nvSpPr>
        <p:spPr>
          <a:xfrm>
            <a:off x="10471835" y="2594113"/>
            <a:ext cx="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DF5CBF-BCE6-4F14-9C4D-94E84A28B8D1}"/>
              </a:ext>
            </a:extLst>
          </p:cNvPr>
          <p:cNvSpPr/>
          <p:nvPr/>
        </p:nvSpPr>
        <p:spPr>
          <a:xfrm>
            <a:off x="544317" y="351665"/>
            <a:ext cx="104956" cy="366629"/>
          </a:xfrm>
          <a:prstGeom prst="rect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A7F434-7A71-4820-8C22-478AE4ACE726}"/>
              </a:ext>
            </a:extLst>
          </p:cNvPr>
          <p:cNvSpPr/>
          <p:nvPr/>
        </p:nvSpPr>
        <p:spPr>
          <a:xfrm rot="5400000">
            <a:off x="549528" y="351665"/>
            <a:ext cx="104956" cy="366629"/>
          </a:xfrm>
          <a:prstGeom prst="rect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8F33B15A-6218-97D2-29D0-77F03B7C25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0" y="978183"/>
            <a:ext cx="1340293" cy="2294120"/>
          </a:xfrm>
          <a:prstGeom prst="rect">
            <a:avLst/>
          </a:prstGeom>
        </p:spPr>
      </p:pic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2E025CA2-E83B-100B-66F5-3C9FCF47402A}"/>
              </a:ext>
            </a:extLst>
          </p:cNvPr>
          <p:cNvSpPr/>
          <p:nvPr/>
        </p:nvSpPr>
        <p:spPr>
          <a:xfrm>
            <a:off x="7753350" y="1089661"/>
            <a:ext cx="2003749" cy="2029022"/>
          </a:xfrm>
          <a:prstGeom prst="donut">
            <a:avLst>
              <a:gd name="adj" fmla="val 686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0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F0E9C-E5AF-1428-2863-67FB720F5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00C3F2-CF82-7484-6F15-5E5186B3F38D}"/>
              </a:ext>
            </a:extLst>
          </p:cNvPr>
          <p:cNvSpPr/>
          <p:nvPr/>
        </p:nvSpPr>
        <p:spPr>
          <a:xfrm>
            <a:off x="65772" y="67377"/>
            <a:ext cx="12060455" cy="6708808"/>
          </a:xfrm>
          <a:prstGeom prst="roundRect">
            <a:avLst>
              <a:gd name="adj" fmla="val 3045"/>
            </a:avLst>
          </a:prstGeom>
          <a:solidFill>
            <a:srgbClr val="25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529653-39F1-DCB6-2BE9-9607E12697E8}"/>
              </a:ext>
            </a:extLst>
          </p:cNvPr>
          <p:cNvSpPr/>
          <p:nvPr/>
        </p:nvSpPr>
        <p:spPr>
          <a:xfrm flipH="1" flipV="1">
            <a:off x="168166" y="178669"/>
            <a:ext cx="11834648" cy="6505909"/>
          </a:xfrm>
          <a:prstGeom prst="roundRect">
            <a:avLst>
              <a:gd name="adj" fmla="val 1965"/>
            </a:avLst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91C903-535A-443E-40BF-21888C33E883}"/>
              </a:ext>
            </a:extLst>
          </p:cNvPr>
          <p:cNvSpPr/>
          <p:nvPr/>
        </p:nvSpPr>
        <p:spPr>
          <a:xfrm>
            <a:off x="273269" y="283779"/>
            <a:ext cx="11624442" cy="6285186"/>
          </a:xfrm>
          <a:prstGeom prst="roundRect">
            <a:avLst>
              <a:gd name="adj" fmla="val 1974"/>
            </a:avLst>
          </a:prstGeom>
          <a:solidFill>
            <a:srgbClr val="EE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DC076CE-22AB-C77D-BE5F-720121F46EA9}"/>
              </a:ext>
            </a:extLst>
          </p:cNvPr>
          <p:cNvSpPr/>
          <p:nvPr/>
        </p:nvSpPr>
        <p:spPr>
          <a:xfrm>
            <a:off x="273269" y="283779"/>
            <a:ext cx="11624442" cy="515007"/>
          </a:xfrm>
          <a:prstGeom prst="round2SameRect">
            <a:avLst>
              <a:gd name="adj1" fmla="val 13362"/>
              <a:gd name="adj2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33FBF2-1F2E-851E-5C97-73EFE74218A7}"/>
              </a:ext>
            </a:extLst>
          </p:cNvPr>
          <p:cNvSpPr/>
          <p:nvPr/>
        </p:nvSpPr>
        <p:spPr>
          <a:xfrm>
            <a:off x="394569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65FB1C-D13A-C4B3-E494-9B826436D412}"/>
              </a:ext>
            </a:extLst>
          </p:cNvPr>
          <p:cNvSpPr/>
          <p:nvPr/>
        </p:nvSpPr>
        <p:spPr>
          <a:xfrm>
            <a:off x="2298688" y="1452029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F6B173-A6A7-3642-2C07-B6EDC04CDF3C}"/>
              </a:ext>
            </a:extLst>
          </p:cNvPr>
          <p:cNvSpPr/>
          <p:nvPr/>
        </p:nvSpPr>
        <p:spPr>
          <a:xfrm>
            <a:off x="4202807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4C1987-E12A-4E0B-33CA-517BE6ABED70}"/>
              </a:ext>
            </a:extLst>
          </p:cNvPr>
          <p:cNvSpPr/>
          <p:nvPr/>
        </p:nvSpPr>
        <p:spPr>
          <a:xfrm>
            <a:off x="38710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151AEE6-0404-A860-0E4D-1181B31F8D24}"/>
              </a:ext>
            </a:extLst>
          </p:cNvPr>
          <p:cNvSpPr/>
          <p:nvPr/>
        </p:nvSpPr>
        <p:spPr>
          <a:xfrm>
            <a:off x="229218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C2694B-B6AC-2BA9-F8DC-61733CBB3ED2}"/>
              </a:ext>
            </a:extLst>
          </p:cNvPr>
          <p:cNvSpPr/>
          <p:nvPr/>
        </p:nvSpPr>
        <p:spPr>
          <a:xfrm>
            <a:off x="4202807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AE9B6E-C911-A6C7-EF67-B255D422F35C}"/>
              </a:ext>
            </a:extLst>
          </p:cNvPr>
          <p:cNvSpPr/>
          <p:nvPr/>
        </p:nvSpPr>
        <p:spPr>
          <a:xfrm>
            <a:off x="6159284" y="3392884"/>
            <a:ext cx="5573190" cy="3060465"/>
          </a:xfrm>
          <a:prstGeom prst="roundRect">
            <a:avLst>
              <a:gd name="adj" fmla="val 2457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5FDE37-CD50-37B7-C8FF-A352F9B44586}"/>
              </a:ext>
            </a:extLst>
          </p:cNvPr>
          <p:cNvSpPr/>
          <p:nvPr/>
        </p:nvSpPr>
        <p:spPr>
          <a:xfrm>
            <a:off x="387109" y="3392885"/>
            <a:ext cx="5612062" cy="3060465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CFE6B4-B129-6FCC-D915-B2D9B9C18DE7}"/>
              </a:ext>
            </a:extLst>
          </p:cNvPr>
          <p:cNvSpPr/>
          <p:nvPr/>
        </p:nvSpPr>
        <p:spPr>
          <a:xfrm>
            <a:off x="6159284" y="935761"/>
            <a:ext cx="5573190" cy="2320148"/>
          </a:xfrm>
          <a:prstGeom prst="roundRect">
            <a:avLst>
              <a:gd name="adj" fmla="val 3135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A8835C-FF0A-01F8-B10F-E77DB422582C}"/>
              </a:ext>
            </a:extLst>
          </p:cNvPr>
          <p:cNvSpPr/>
          <p:nvPr/>
        </p:nvSpPr>
        <p:spPr>
          <a:xfrm>
            <a:off x="3750583" y="357347"/>
            <a:ext cx="4594581" cy="366629"/>
          </a:xfrm>
          <a:prstGeom prst="roundRect">
            <a:avLst>
              <a:gd name="adj" fmla="val 31927"/>
            </a:avLst>
          </a:prstGeom>
          <a:solidFill>
            <a:srgbClr val="EE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C9D2D8C-E4BE-2124-C431-B38D242AF784}"/>
              </a:ext>
            </a:extLst>
          </p:cNvPr>
          <p:cNvSpPr/>
          <p:nvPr/>
        </p:nvSpPr>
        <p:spPr>
          <a:xfrm>
            <a:off x="506248" y="154099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E828CE-482F-F740-7880-7D81961A1296}"/>
              </a:ext>
            </a:extLst>
          </p:cNvPr>
          <p:cNvSpPr/>
          <p:nvPr/>
        </p:nvSpPr>
        <p:spPr>
          <a:xfrm>
            <a:off x="2425248" y="154099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DA0ADB1-8080-FA6F-A6E9-F52D624B69BA}"/>
              </a:ext>
            </a:extLst>
          </p:cNvPr>
          <p:cNvSpPr/>
          <p:nvPr/>
        </p:nvSpPr>
        <p:spPr>
          <a:xfrm>
            <a:off x="4309137" y="154099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292542-698C-B769-8B64-F46993608571}"/>
              </a:ext>
            </a:extLst>
          </p:cNvPr>
          <p:cNvSpPr/>
          <p:nvPr/>
        </p:nvSpPr>
        <p:spPr>
          <a:xfrm>
            <a:off x="506248" y="251055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19F61B-FF22-740E-02B5-BC3FC1CE5045}"/>
              </a:ext>
            </a:extLst>
          </p:cNvPr>
          <p:cNvSpPr/>
          <p:nvPr/>
        </p:nvSpPr>
        <p:spPr>
          <a:xfrm>
            <a:off x="2425248" y="251055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AC6D64-09F6-B132-BB61-8AA3A5C8B3C6}"/>
              </a:ext>
            </a:extLst>
          </p:cNvPr>
          <p:cNvSpPr/>
          <p:nvPr/>
        </p:nvSpPr>
        <p:spPr>
          <a:xfrm>
            <a:off x="4309137" y="2510552"/>
            <a:ext cx="274320" cy="274320"/>
          </a:xfrm>
          <a:prstGeom prst="ellipse">
            <a:avLst/>
          </a:prstGeom>
          <a:solidFill>
            <a:srgbClr val="717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85B85-0A5B-413C-AD95-9337E1444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6" y="1580380"/>
            <a:ext cx="182880" cy="182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0EB0CA-056C-A5A7-E8B5-FDA46B894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8" y="2538316"/>
            <a:ext cx="182880" cy="18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B928EC-5DBD-9742-4985-F1F81CBE0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68" y="1588892"/>
            <a:ext cx="182880" cy="182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E1F0861-CF59-5DC4-2C3C-E9BF49AF8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63" y="1565818"/>
            <a:ext cx="182880" cy="1828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4FCFAA5-1EEA-F612-7772-13404465F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03" y="2544951"/>
            <a:ext cx="182880" cy="1828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0FD43EB-7145-906D-9B12-CFB334149A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1689" y="2560631"/>
            <a:ext cx="182880" cy="182880"/>
          </a:xfrm>
          <a:prstGeom prst="rect">
            <a:avLst/>
          </a:prstGeom>
          <a:solidFill>
            <a:srgbClr val="5C6B73"/>
          </a:solidFill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7BD20E4-B490-7722-BD81-62C61A39D960}"/>
              </a:ext>
            </a:extLst>
          </p:cNvPr>
          <p:cNvSpPr txBox="1"/>
          <p:nvPr/>
        </p:nvSpPr>
        <p:spPr>
          <a:xfrm>
            <a:off x="10471835" y="2594113"/>
            <a:ext cx="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29D87B-C0EE-5413-F612-62E1DD47C0EE}"/>
              </a:ext>
            </a:extLst>
          </p:cNvPr>
          <p:cNvSpPr/>
          <p:nvPr/>
        </p:nvSpPr>
        <p:spPr>
          <a:xfrm>
            <a:off x="544317" y="351665"/>
            <a:ext cx="104956" cy="366629"/>
          </a:xfrm>
          <a:prstGeom prst="rect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3F605-2D10-B91D-5AA7-ACC382F44415}"/>
              </a:ext>
            </a:extLst>
          </p:cNvPr>
          <p:cNvSpPr/>
          <p:nvPr/>
        </p:nvSpPr>
        <p:spPr>
          <a:xfrm rot="5400000">
            <a:off x="549528" y="351665"/>
            <a:ext cx="104956" cy="366629"/>
          </a:xfrm>
          <a:prstGeom prst="rect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AD04-1C2C-C479-3AEB-84D52730B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CE7CD6-AD90-8A38-41AC-6627894EA04B}"/>
              </a:ext>
            </a:extLst>
          </p:cNvPr>
          <p:cNvSpPr/>
          <p:nvPr/>
        </p:nvSpPr>
        <p:spPr>
          <a:xfrm>
            <a:off x="65772" y="67377"/>
            <a:ext cx="12060455" cy="6708808"/>
          </a:xfrm>
          <a:prstGeom prst="roundRect">
            <a:avLst>
              <a:gd name="adj" fmla="val 3045"/>
            </a:avLst>
          </a:prstGeom>
          <a:solidFill>
            <a:srgbClr val="25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81605D-2402-B983-B18C-728D8163B6F1}"/>
              </a:ext>
            </a:extLst>
          </p:cNvPr>
          <p:cNvSpPr/>
          <p:nvPr/>
        </p:nvSpPr>
        <p:spPr>
          <a:xfrm flipH="1" flipV="1">
            <a:off x="168166" y="178669"/>
            <a:ext cx="11834648" cy="6505909"/>
          </a:xfrm>
          <a:prstGeom prst="roundRect">
            <a:avLst>
              <a:gd name="adj" fmla="val 1965"/>
            </a:avLst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4B1F4E-FACA-971D-91AF-B7237463F162}"/>
              </a:ext>
            </a:extLst>
          </p:cNvPr>
          <p:cNvSpPr/>
          <p:nvPr/>
        </p:nvSpPr>
        <p:spPr>
          <a:xfrm>
            <a:off x="273269" y="283779"/>
            <a:ext cx="11624442" cy="6285186"/>
          </a:xfrm>
          <a:prstGeom prst="roundRect">
            <a:avLst>
              <a:gd name="adj" fmla="val 1974"/>
            </a:avLst>
          </a:prstGeom>
          <a:solidFill>
            <a:srgbClr val="EE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4009E11-7B7E-A828-4D7B-6508B413AC0C}"/>
              </a:ext>
            </a:extLst>
          </p:cNvPr>
          <p:cNvSpPr/>
          <p:nvPr/>
        </p:nvSpPr>
        <p:spPr>
          <a:xfrm>
            <a:off x="273269" y="283779"/>
            <a:ext cx="11624442" cy="515007"/>
          </a:xfrm>
          <a:prstGeom prst="round2SameRect">
            <a:avLst>
              <a:gd name="adj1" fmla="val 13362"/>
              <a:gd name="adj2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E33715-775D-A4EB-43BD-AEAC58509F3B}"/>
              </a:ext>
            </a:extLst>
          </p:cNvPr>
          <p:cNvSpPr/>
          <p:nvPr/>
        </p:nvSpPr>
        <p:spPr>
          <a:xfrm>
            <a:off x="394569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E71A94-4BD4-B9BD-3B1A-86069B32E5CF}"/>
              </a:ext>
            </a:extLst>
          </p:cNvPr>
          <p:cNvSpPr/>
          <p:nvPr/>
        </p:nvSpPr>
        <p:spPr>
          <a:xfrm>
            <a:off x="2298688" y="1452029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A49A42-CE7E-78E5-27AA-E87946A8DA86}"/>
              </a:ext>
            </a:extLst>
          </p:cNvPr>
          <p:cNvSpPr/>
          <p:nvPr/>
        </p:nvSpPr>
        <p:spPr>
          <a:xfrm>
            <a:off x="4202807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2C322B-B961-ABB5-5083-74C7460D8D79}"/>
              </a:ext>
            </a:extLst>
          </p:cNvPr>
          <p:cNvSpPr/>
          <p:nvPr/>
        </p:nvSpPr>
        <p:spPr>
          <a:xfrm>
            <a:off x="38710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F4735B-E4C9-806F-97BE-9203C9D132C6}"/>
              </a:ext>
            </a:extLst>
          </p:cNvPr>
          <p:cNvSpPr/>
          <p:nvPr/>
        </p:nvSpPr>
        <p:spPr>
          <a:xfrm>
            <a:off x="229218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08A3A78-9FD2-B6F8-C3F5-9906C91B6194}"/>
              </a:ext>
            </a:extLst>
          </p:cNvPr>
          <p:cNvSpPr/>
          <p:nvPr/>
        </p:nvSpPr>
        <p:spPr>
          <a:xfrm>
            <a:off x="4202807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CE7F247-7BEC-D754-60EC-917093699FD1}"/>
              </a:ext>
            </a:extLst>
          </p:cNvPr>
          <p:cNvSpPr/>
          <p:nvPr/>
        </p:nvSpPr>
        <p:spPr>
          <a:xfrm>
            <a:off x="6159284" y="3392884"/>
            <a:ext cx="5573190" cy="3060465"/>
          </a:xfrm>
          <a:prstGeom prst="roundRect">
            <a:avLst>
              <a:gd name="adj" fmla="val 2457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724C084-3322-9DED-1D9E-1DC1941D7AEB}"/>
              </a:ext>
            </a:extLst>
          </p:cNvPr>
          <p:cNvSpPr/>
          <p:nvPr/>
        </p:nvSpPr>
        <p:spPr>
          <a:xfrm>
            <a:off x="387109" y="3392885"/>
            <a:ext cx="5612062" cy="3060465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A596614-6117-0E3A-3527-3D54E9DCA40B}"/>
              </a:ext>
            </a:extLst>
          </p:cNvPr>
          <p:cNvSpPr/>
          <p:nvPr/>
        </p:nvSpPr>
        <p:spPr>
          <a:xfrm>
            <a:off x="6159284" y="944536"/>
            <a:ext cx="2724912" cy="2320148"/>
          </a:xfrm>
          <a:prstGeom prst="roundRect">
            <a:avLst>
              <a:gd name="adj" fmla="val 3135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AD1880-EC8C-95D7-A676-5A7678F9AEA2}"/>
              </a:ext>
            </a:extLst>
          </p:cNvPr>
          <p:cNvSpPr/>
          <p:nvPr/>
        </p:nvSpPr>
        <p:spPr>
          <a:xfrm>
            <a:off x="3750583" y="357347"/>
            <a:ext cx="4594581" cy="366629"/>
          </a:xfrm>
          <a:prstGeom prst="roundRect">
            <a:avLst>
              <a:gd name="adj" fmla="val 31927"/>
            </a:avLst>
          </a:prstGeom>
          <a:solidFill>
            <a:srgbClr val="EE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E4C3B2-3A5E-58A3-47F8-B14995C55965}"/>
              </a:ext>
            </a:extLst>
          </p:cNvPr>
          <p:cNvSpPr/>
          <p:nvPr/>
        </p:nvSpPr>
        <p:spPr>
          <a:xfrm>
            <a:off x="506248" y="154099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B5D0C4-BFFD-F9BD-40ED-64038A4EE8BF}"/>
              </a:ext>
            </a:extLst>
          </p:cNvPr>
          <p:cNvSpPr/>
          <p:nvPr/>
        </p:nvSpPr>
        <p:spPr>
          <a:xfrm>
            <a:off x="2425248" y="154099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BBEC8D-7F37-15B0-32AD-4C2DFB56DE52}"/>
              </a:ext>
            </a:extLst>
          </p:cNvPr>
          <p:cNvSpPr/>
          <p:nvPr/>
        </p:nvSpPr>
        <p:spPr>
          <a:xfrm>
            <a:off x="4309137" y="154099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D5B7F8-69AC-B392-B8B4-D9F526902DF4}"/>
              </a:ext>
            </a:extLst>
          </p:cNvPr>
          <p:cNvSpPr/>
          <p:nvPr/>
        </p:nvSpPr>
        <p:spPr>
          <a:xfrm>
            <a:off x="506248" y="251055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107D83-1534-D297-B983-315A83244CE4}"/>
              </a:ext>
            </a:extLst>
          </p:cNvPr>
          <p:cNvSpPr/>
          <p:nvPr/>
        </p:nvSpPr>
        <p:spPr>
          <a:xfrm>
            <a:off x="2425248" y="2510552"/>
            <a:ext cx="274320" cy="274320"/>
          </a:xfrm>
          <a:prstGeom prst="ellipse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AC47C5-221B-6040-A6EB-0663B49B73AD}"/>
              </a:ext>
            </a:extLst>
          </p:cNvPr>
          <p:cNvSpPr/>
          <p:nvPr/>
        </p:nvSpPr>
        <p:spPr>
          <a:xfrm>
            <a:off x="4309137" y="2510552"/>
            <a:ext cx="274320" cy="274320"/>
          </a:xfrm>
          <a:prstGeom prst="ellipse">
            <a:avLst/>
          </a:prstGeom>
          <a:solidFill>
            <a:srgbClr val="717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8101FD-6AEB-FDFD-21A8-285FFD29F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6" y="1580380"/>
            <a:ext cx="182880" cy="182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FFF65-4232-7ED8-B2BA-2A2E0AF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8" y="2538316"/>
            <a:ext cx="182880" cy="18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53F953-6A55-CD72-9C1A-CD36A45E2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68" y="1588892"/>
            <a:ext cx="182880" cy="182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E39B6E-429E-D583-EEEA-B6BE3E8C9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63" y="1565818"/>
            <a:ext cx="182880" cy="1828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D3B4586-F57C-D733-DC73-5721F2704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03" y="2544951"/>
            <a:ext cx="182880" cy="1828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C95BDE4-5BB2-7BEA-D68C-4929B22C43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1689" y="2560631"/>
            <a:ext cx="182880" cy="182880"/>
          </a:xfrm>
          <a:prstGeom prst="rect">
            <a:avLst/>
          </a:prstGeom>
          <a:solidFill>
            <a:srgbClr val="5C6B73"/>
          </a:solidFill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F23E208-5D76-1096-CDED-D63D641C2542}"/>
              </a:ext>
            </a:extLst>
          </p:cNvPr>
          <p:cNvSpPr txBox="1"/>
          <p:nvPr/>
        </p:nvSpPr>
        <p:spPr>
          <a:xfrm>
            <a:off x="10471835" y="2594113"/>
            <a:ext cx="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15BF4D-6D0D-FAD1-4BFE-898B7676131B}"/>
              </a:ext>
            </a:extLst>
          </p:cNvPr>
          <p:cNvSpPr/>
          <p:nvPr/>
        </p:nvSpPr>
        <p:spPr>
          <a:xfrm>
            <a:off x="544317" y="351665"/>
            <a:ext cx="104956" cy="366629"/>
          </a:xfrm>
          <a:prstGeom prst="rect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500F3D-9064-9F7B-F6BA-040C2FB8AE46}"/>
              </a:ext>
            </a:extLst>
          </p:cNvPr>
          <p:cNvSpPr/>
          <p:nvPr/>
        </p:nvSpPr>
        <p:spPr>
          <a:xfrm rot="5400000">
            <a:off x="549528" y="351665"/>
            <a:ext cx="104956" cy="366629"/>
          </a:xfrm>
          <a:prstGeom prst="rect">
            <a:avLst/>
          </a:prstGeom>
          <a:solidFill>
            <a:srgbClr val="5C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5B365A-02D0-164F-C786-ADE7C8E38C8D}"/>
              </a:ext>
            </a:extLst>
          </p:cNvPr>
          <p:cNvSpPr/>
          <p:nvPr/>
        </p:nvSpPr>
        <p:spPr>
          <a:xfrm>
            <a:off x="9010152" y="935761"/>
            <a:ext cx="2722322" cy="2320148"/>
          </a:xfrm>
          <a:prstGeom prst="roundRect">
            <a:avLst>
              <a:gd name="adj" fmla="val 3135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8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Efasa Okeh</dc:creator>
  <cp:lastModifiedBy>KH5596</cp:lastModifiedBy>
  <cp:revision>5</cp:revision>
  <dcterms:created xsi:type="dcterms:W3CDTF">2025-05-01T15:46:24Z</dcterms:created>
  <dcterms:modified xsi:type="dcterms:W3CDTF">2025-07-09T11:12:53Z</dcterms:modified>
</cp:coreProperties>
</file>