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0287000" cy="10287000"/>
  <p:notesSz cx="6858000" cy="9144000"/>
  <p:embeddedFontLst>
    <p:embeddedFont>
      <p:font typeface="Raleway" pitchFamily="2" charset="0"/>
      <p:regular r:id="rId19"/>
      <p:bold r:id="rId20"/>
      <p:italic r:id="rId21"/>
      <p:boldItalic r:id="rId22"/>
    </p:embeddedFont>
    <p:embeddedFont>
      <p:font typeface="Raleway SemiBold"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Roboto Black" panose="02000000000000000000" pitchFamily="2"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600"/>
    <a:srgbClr val="558C2E"/>
    <a:srgbClr val="346A34"/>
    <a:srgbClr val="0C92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05" autoAdjust="0"/>
    <p:restoredTop sz="94660"/>
  </p:normalViewPr>
  <p:slideViewPr>
    <p:cSldViewPr snapToGrid="0">
      <p:cViewPr varScale="1">
        <p:scale>
          <a:sx n="55" d="100"/>
          <a:sy n="55" d="100"/>
        </p:scale>
        <p:origin x="2004" y="84"/>
      </p:cViewPr>
      <p:guideLst>
        <p:guide orient="horz" pos="3240"/>
        <p:guide pos="32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816"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dc5ffb021_1_1: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dc5ffb02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eaa317461_0_55: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eaa31746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 colours, update picture</a:t>
            </a:r>
            <a:endParaRPr/>
          </a:p>
          <a:p>
            <a:pPr marL="0" lvl="0" indent="0" algn="l" rtl="0">
              <a:spcBef>
                <a:spcPts val="0"/>
              </a:spcBef>
              <a:spcAft>
                <a:spcPts val="0"/>
              </a:spcAft>
              <a:buNone/>
            </a:pPr>
            <a:r>
              <a:rPr lang="en"/>
              <a:t>Change layout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eaa317461_0_70: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eaa31746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 colours, update picture</a:t>
            </a:r>
            <a:endParaRPr/>
          </a:p>
          <a:p>
            <a:pPr marL="0" lvl="0" indent="0" algn="l" rtl="0">
              <a:spcBef>
                <a:spcPts val="0"/>
              </a:spcBef>
              <a:spcAft>
                <a:spcPts val="0"/>
              </a:spcAft>
              <a:buNone/>
            </a:pPr>
            <a:r>
              <a:rPr lang="en"/>
              <a:t>Change layout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dc5ffb021_1_229: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dc5ffb021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dc5ffb021_1_249: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dc5ffb021_1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0dc5ffb021_1_257: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0dc5ffb021_1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8861366ff_0_0: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18861366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905cb8ddd_0_31: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905cb8dd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6a87089a7_0_0: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6a87089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303cc53127_2_0: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303cc5312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6a87089a7_0_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6a87089a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dc5ffb021_1_22: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dc5ffb021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 colours, add illustrations.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dc5ffb021_1_45: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dc5ffb021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d3821064d_0_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d3821064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94cc6d61b_0_46: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94cc6d61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 colours, update picture</a:t>
            </a:r>
            <a:endParaRPr/>
          </a:p>
          <a:p>
            <a:pPr marL="0" lvl="0" indent="0" algn="l" rtl="0">
              <a:spcBef>
                <a:spcPts val="0"/>
              </a:spcBef>
              <a:spcAft>
                <a:spcPts val="0"/>
              </a:spcAft>
              <a:buNone/>
            </a:pPr>
            <a:r>
              <a:rPr lang="en"/>
              <a:t>Change layout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eaa317461_0_38: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eaa31746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Update colours, update picture</a:t>
            </a:r>
            <a:endParaRPr/>
          </a:p>
          <a:p>
            <a:pPr marL="0" lvl="0" indent="0" algn="l" rtl="0">
              <a:spcBef>
                <a:spcPts val="0"/>
              </a:spcBef>
              <a:spcAft>
                <a:spcPts val="0"/>
              </a:spcAft>
              <a:buNone/>
            </a:pPr>
            <a:r>
              <a:rPr lang="en"/>
              <a:t>Change layout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50672" y="1489150"/>
            <a:ext cx="9585600" cy="4105200"/>
          </a:xfrm>
          <a:prstGeom prst="rect">
            <a:avLst/>
          </a:prstGeom>
        </p:spPr>
        <p:txBody>
          <a:bodyPr spcFirstLastPara="1" wrap="square" lIns="152375" tIns="152375" rIns="152375" bIns="152375" anchor="b" anchorCtr="0">
            <a:norm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endParaRPr/>
          </a:p>
        </p:txBody>
      </p:sp>
      <p:sp>
        <p:nvSpPr>
          <p:cNvPr id="11" name="Google Shape;11;p2"/>
          <p:cNvSpPr txBox="1">
            <a:spLocks noGrp="1"/>
          </p:cNvSpPr>
          <p:nvPr>
            <p:ph type="subTitle" idx="1"/>
          </p:nvPr>
        </p:nvSpPr>
        <p:spPr>
          <a:xfrm>
            <a:off x="350663" y="5668250"/>
            <a:ext cx="9585600" cy="1585200"/>
          </a:xfrm>
          <a:prstGeom prst="rect">
            <a:avLst/>
          </a:prstGeom>
        </p:spPr>
        <p:txBody>
          <a:bodyPr spcFirstLastPara="1" wrap="square" lIns="152375" tIns="152375" rIns="152375" bIns="152375" anchor="t" anchorCtr="0">
            <a:normAutofit/>
          </a:bodyPr>
          <a:lstStyle>
            <a:lvl1pPr lvl="0" algn="ctr">
              <a:lnSpc>
                <a:spcPct val="100000"/>
              </a:lnSpc>
              <a:spcBef>
                <a:spcPts val="0"/>
              </a:spcBef>
              <a:spcAft>
                <a:spcPts val="0"/>
              </a:spcAft>
              <a:buSzPts val="4700"/>
              <a:buNone/>
              <a:defRPr sz="4700"/>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a:endParaRPr/>
          </a:p>
        </p:txBody>
      </p:sp>
      <p:sp>
        <p:nvSpPr>
          <p:cNvPr id="12" name="Google Shape;12;p2"/>
          <p:cNvSpPr txBox="1">
            <a:spLocks noGrp="1"/>
          </p:cNvSpPr>
          <p:nvPr>
            <p:ph type="sldNum" idx="12"/>
          </p:nvPr>
        </p:nvSpPr>
        <p:spPr>
          <a:xfrm>
            <a:off x="9531515" y="9326434"/>
            <a:ext cx="617100" cy="787200"/>
          </a:xfrm>
          <a:prstGeom prst="rect">
            <a:avLst/>
          </a:prstGeom>
        </p:spPr>
        <p:txBody>
          <a:bodyPr spcFirstLastPara="1" wrap="square" lIns="152375" tIns="152375" rIns="152375" bIns="1523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50663" y="2212250"/>
            <a:ext cx="9585600" cy="3927000"/>
          </a:xfrm>
          <a:prstGeom prst="rect">
            <a:avLst/>
          </a:prstGeom>
        </p:spPr>
        <p:txBody>
          <a:bodyPr spcFirstLastPara="1" wrap="square" lIns="152375" tIns="152375" rIns="152375" bIns="152375" anchor="b" anchorCtr="0">
            <a:normAutofit/>
          </a:bodyPr>
          <a:lstStyle>
            <a:lvl1pPr lvl="0" algn="ctr">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
        <p:nvSpPr>
          <p:cNvPr id="46" name="Google Shape;46;p11"/>
          <p:cNvSpPr txBox="1">
            <a:spLocks noGrp="1"/>
          </p:cNvSpPr>
          <p:nvPr>
            <p:ph type="body" idx="1"/>
          </p:nvPr>
        </p:nvSpPr>
        <p:spPr>
          <a:xfrm>
            <a:off x="350663" y="6304450"/>
            <a:ext cx="9585600" cy="2601600"/>
          </a:xfrm>
          <a:prstGeom prst="rect">
            <a:avLst/>
          </a:prstGeom>
        </p:spPr>
        <p:txBody>
          <a:bodyPr spcFirstLastPara="1" wrap="square" lIns="152375" tIns="152375" rIns="152375" bIns="152375" anchor="t" anchorCtr="0">
            <a:normAutofit/>
          </a:bodyPr>
          <a:lstStyle>
            <a:lvl1pPr marL="457200" lvl="0" indent="-419100" algn="ctr">
              <a:spcBef>
                <a:spcPts val="0"/>
              </a:spcBef>
              <a:spcAft>
                <a:spcPts val="0"/>
              </a:spcAft>
              <a:buSzPts val="3000"/>
              <a:buChar char="●"/>
              <a:defRPr/>
            </a:lvl1pPr>
            <a:lvl2pPr marL="914400" lvl="1" indent="-374650" algn="ctr">
              <a:spcBef>
                <a:spcPts val="0"/>
              </a:spcBef>
              <a:spcAft>
                <a:spcPts val="0"/>
              </a:spcAft>
              <a:buSzPts val="2300"/>
              <a:buChar char="○"/>
              <a:defRPr/>
            </a:lvl2pPr>
            <a:lvl3pPr marL="1371600" lvl="2" indent="-374650" algn="ctr">
              <a:spcBef>
                <a:spcPts val="0"/>
              </a:spcBef>
              <a:spcAft>
                <a:spcPts val="0"/>
              </a:spcAft>
              <a:buSzPts val="2300"/>
              <a:buChar char="■"/>
              <a:defRPr/>
            </a:lvl3pPr>
            <a:lvl4pPr marL="1828800" lvl="3" indent="-374650" algn="ctr">
              <a:spcBef>
                <a:spcPts val="0"/>
              </a:spcBef>
              <a:spcAft>
                <a:spcPts val="0"/>
              </a:spcAft>
              <a:buSzPts val="2300"/>
              <a:buChar char="●"/>
              <a:defRPr/>
            </a:lvl4pPr>
            <a:lvl5pPr marL="2286000" lvl="4" indent="-374650" algn="ctr">
              <a:spcBef>
                <a:spcPts val="0"/>
              </a:spcBef>
              <a:spcAft>
                <a:spcPts val="0"/>
              </a:spcAft>
              <a:buSzPts val="2300"/>
              <a:buChar char="○"/>
              <a:defRPr/>
            </a:lvl5pPr>
            <a:lvl6pPr marL="2743200" lvl="5" indent="-374650" algn="ctr">
              <a:spcBef>
                <a:spcPts val="0"/>
              </a:spcBef>
              <a:spcAft>
                <a:spcPts val="0"/>
              </a:spcAft>
              <a:buSzPts val="2300"/>
              <a:buChar char="■"/>
              <a:defRPr/>
            </a:lvl6pPr>
            <a:lvl7pPr marL="3200400" lvl="6" indent="-374650" algn="ctr">
              <a:spcBef>
                <a:spcPts val="0"/>
              </a:spcBef>
              <a:spcAft>
                <a:spcPts val="0"/>
              </a:spcAft>
              <a:buSzPts val="2300"/>
              <a:buChar char="●"/>
              <a:defRPr/>
            </a:lvl7pPr>
            <a:lvl8pPr marL="3657600" lvl="7" indent="-374650" algn="ctr">
              <a:spcBef>
                <a:spcPts val="0"/>
              </a:spcBef>
              <a:spcAft>
                <a:spcPts val="0"/>
              </a:spcAft>
              <a:buSzPts val="2300"/>
              <a:buChar char="○"/>
              <a:defRPr/>
            </a:lvl8pPr>
            <a:lvl9pPr marL="4114800" lvl="8" indent="-374650" algn="ctr">
              <a:spcBef>
                <a:spcPts val="0"/>
              </a:spcBef>
              <a:spcAft>
                <a:spcPts val="0"/>
              </a:spcAft>
              <a:buSzPts val="2300"/>
              <a:buChar char="■"/>
              <a:defRPr/>
            </a:lvl9pPr>
          </a:lstStyle>
          <a:p>
            <a:endParaRPr/>
          </a:p>
        </p:txBody>
      </p:sp>
      <p:sp>
        <p:nvSpPr>
          <p:cNvPr id="47" name="Google Shape;47;p11"/>
          <p:cNvSpPr txBox="1">
            <a:spLocks noGrp="1"/>
          </p:cNvSpPr>
          <p:nvPr>
            <p:ph type="sldNum" idx="12"/>
          </p:nvPr>
        </p:nvSpPr>
        <p:spPr>
          <a:xfrm>
            <a:off x="9531515" y="9326434"/>
            <a:ext cx="617100" cy="787200"/>
          </a:xfrm>
          <a:prstGeom prst="rect">
            <a:avLst/>
          </a:prstGeom>
        </p:spPr>
        <p:txBody>
          <a:bodyPr spcFirstLastPara="1" wrap="square" lIns="152375" tIns="152375" rIns="152375" bIns="1523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531515" y="9326434"/>
            <a:ext cx="617100" cy="787200"/>
          </a:xfrm>
          <a:prstGeom prst="rect">
            <a:avLst/>
          </a:prstGeom>
        </p:spPr>
        <p:txBody>
          <a:bodyPr spcFirstLastPara="1" wrap="square" lIns="152375" tIns="152375" rIns="152375" bIns="1523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50663" y="4301700"/>
            <a:ext cx="9585600" cy="1683600"/>
          </a:xfrm>
          <a:prstGeom prst="rect">
            <a:avLst/>
          </a:prstGeom>
        </p:spPr>
        <p:txBody>
          <a:bodyPr spcFirstLastPara="1" wrap="square" lIns="152375" tIns="152375" rIns="152375" bIns="152375" anchor="ctr" anchorCtr="0">
            <a:norm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5" name="Google Shape;15;p3"/>
          <p:cNvSpPr txBox="1">
            <a:spLocks noGrp="1"/>
          </p:cNvSpPr>
          <p:nvPr>
            <p:ph type="sldNum" idx="12"/>
          </p:nvPr>
        </p:nvSpPr>
        <p:spPr>
          <a:xfrm>
            <a:off x="9531515" y="9326434"/>
            <a:ext cx="617100" cy="787200"/>
          </a:xfrm>
          <a:prstGeom prst="rect">
            <a:avLst/>
          </a:prstGeom>
        </p:spPr>
        <p:txBody>
          <a:bodyPr spcFirstLastPara="1" wrap="square" lIns="152375" tIns="152375" rIns="152375" bIns="1523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50663" y="890050"/>
            <a:ext cx="9585600" cy="1145400"/>
          </a:xfrm>
          <a:prstGeom prst="rect">
            <a:avLst/>
          </a:prstGeom>
        </p:spPr>
        <p:txBody>
          <a:bodyPr spcFirstLastPara="1" wrap="square" lIns="152375" tIns="152375" rIns="152375" bIns="152375" anchor="t" anchorCtr="0">
            <a:normAutofit/>
          </a:bodyPr>
          <a:lstStyle>
            <a:lvl1pPr lvl="0">
              <a:spcBef>
                <a:spcPts val="0"/>
              </a:spcBef>
              <a:spcAft>
                <a:spcPts val="0"/>
              </a:spcAft>
              <a:buSzPts val="4700"/>
              <a:buNone/>
              <a:defRPr/>
            </a:lvl1pPr>
            <a:lvl2pPr lvl="1">
              <a:spcBef>
                <a:spcPts val="0"/>
              </a:spcBef>
              <a:spcAft>
                <a:spcPts val="0"/>
              </a:spcAft>
              <a:buSzPts val="4700"/>
              <a:buNone/>
              <a:defRPr/>
            </a:lvl2pPr>
            <a:lvl3pPr lvl="2">
              <a:spcBef>
                <a:spcPts val="0"/>
              </a:spcBef>
              <a:spcAft>
                <a:spcPts val="0"/>
              </a:spcAft>
              <a:buSzPts val="4700"/>
              <a:buNone/>
              <a:defRPr/>
            </a:lvl3pPr>
            <a:lvl4pPr lvl="3">
              <a:spcBef>
                <a:spcPts val="0"/>
              </a:spcBef>
              <a:spcAft>
                <a:spcPts val="0"/>
              </a:spcAft>
              <a:buSzPts val="4700"/>
              <a:buNone/>
              <a:defRPr/>
            </a:lvl4pPr>
            <a:lvl5pPr lvl="4">
              <a:spcBef>
                <a:spcPts val="0"/>
              </a:spcBef>
              <a:spcAft>
                <a:spcPts val="0"/>
              </a:spcAft>
              <a:buSzPts val="4700"/>
              <a:buNone/>
              <a:defRPr/>
            </a:lvl5pPr>
            <a:lvl6pPr lvl="5">
              <a:spcBef>
                <a:spcPts val="0"/>
              </a:spcBef>
              <a:spcAft>
                <a:spcPts val="0"/>
              </a:spcAft>
              <a:buSzPts val="4700"/>
              <a:buNone/>
              <a:defRPr/>
            </a:lvl6pPr>
            <a:lvl7pPr lvl="6">
              <a:spcBef>
                <a:spcPts val="0"/>
              </a:spcBef>
              <a:spcAft>
                <a:spcPts val="0"/>
              </a:spcAft>
              <a:buSzPts val="4700"/>
              <a:buNone/>
              <a:defRPr/>
            </a:lvl7pPr>
            <a:lvl8pPr lvl="7">
              <a:spcBef>
                <a:spcPts val="0"/>
              </a:spcBef>
              <a:spcAft>
                <a:spcPts val="0"/>
              </a:spcAft>
              <a:buSzPts val="4700"/>
              <a:buNone/>
              <a:defRPr/>
            </a:lvl8pPr>
            <a:lvl9pPr lvl="8">
              <a:spcBef>
                <a:spcPts val="0"/>
              </a:spcBef>
              <a:spcAft>
                <a:spcPts val="0"/>
              </a:spcAft>
              <a:buSzPts val="4700"/>
              <a:buNone/>
              <a:defRPr/>
            </a:lvl9pPr>
          </a:lstStyle>
          <a:p>
            <a:endParaRPr/>
          </a:p>
        </p:txBody>
      </p:sp>
      <p:sp>
        <p:nvSpPr>
          <p:cNvPr id="18" name="Google Shape;18;p4"/>
          <p:cNvSpPr txBox="1">
            <a:spLocks noGrp="1"/>
          </p:cNvSpPr>
          <p:nvPr>
            <p:ph type="body" idx="1"/>
          </p:nvPr>
        </p:nvSpPr>
        <p:spPr>
          <a:xfrm>
            <a:off x="350663" y="2304950"/>
            <a:ext cx="9585600" cy="6832800"/>
          </a:xfrm>
          <a:prstGeom prst="rect">
            <a:avLst/>
          </a:prstGeom>
        </p:spPr>
        <p:txBody>
          <a:bodyPr spcFirstLastPara="1" wrap="square" lIns="152375" tIns="152375" rIns="152375" bIns="152375" anchor="t" anchorCtr="0">
            <a:normAutofit/>
          </a:bodyPr>
          <a:lstStyle>
            <a:lvl1pPr marL="457200" lvl="0" indent="-419100">
              <a:spcBef>
                <a:spcPts val="0"/>
              </a:spcBef>
              <a:spcAft>
                <a:spcPts val="0"/>
              </a:spcAft>
              <a:buSzPts val="3000"/>
              <a:buChar char="●"/>
              <a:defRPr/>
            </a:lvl1pPr>
            <a:lvl2pPr marL="914400" lvl="1" indent="-374650">
              <a:spcBef>
                <a:spcPts val="0"/>
              </a:spcBef>
              <a:spcAft>
                <a:spcPts val="0"/>
              </a:spcAft>
              <a:buSzPts val="2300"/>
              <a:buChar char="○"/>
              <a:defRPr/>
            </a:lvl2pPr>
            <a:lvl3pPr marL="1371600" lvl="2" indent="-374650">
              <a:spcBef>
                <a:spcPts val="0"/>
              </a:spcBef>
              <a:spcAft>
                <a:spcPts val="0"/>
              </a:spcAft>
              <a:buSzPts val="2300"/>
              <a:buChar char="■"/>
              <a:defRPr/>
            </a:lvl3pPr>
            <a:lvl4pPr marL="1828800" lvl="3" indent="-374650">
              <a:spcBef>
                <a:spcPts val="0"/>
              </a:spcBef>
              <a:spcAft>
                <a:spcPts val="0"/>
              </a:spcAft>
              <a:buSzPts val="2300"/>
              <a:buChar char="●"/>
              <a:defRPr/>
            </a:lvl4pPr>
            <a:lvl5pPr marL="2286000" lvl="4" indent="-374650">
              <a:spcBef>
                <a:spcPts val="0"/>
              </a:spcBef>
              <a:spcAft>
                <a:spcPts val="0"/>
              </a:spcAft>
              <a:buSzPts val="2300"/>
              <a:buChar char="○"/>
              <a:defRPr/>
            </a:lvl5pPr>
            <a:lvl6pPr marL="2743200" lvl="5" indent="-374650">
              <a:spcBef>
                <a:spcPts val="0"/>
              </a:spcBef>
              <a:spcAft>
                <a:spcPts val="0"/>
              </a:spcAft>
              <a:buSzPts val="2300"/>
              <a:buChar char="■"/>
              <a:defRPr/>
            </a:lvl6pPr>
            <a:lvl7pPr marL="3200400" lvl="6" indent="-374650">
              <a:spcBef>
                <a:spcPts val="0"/>
              </a:spcBef>
              <a:spcAft>
                <a:spcPts val="0"/>
              </a:spcAft>
              <a:buSzPts val="2300"/>
              <a:buChar char="●"/>
              <a:defRPr/>
            </a:lvl7pPr>
            <a:lvl8pPr marL="3657600" lvl="7" indent="-374650">
              <a:spcBef>
                <a:spcPts val="0"/>
              </a:spcBef>
              <a:spcAft>
                <a:spcPts val="0"/>
              </a:spcAft>
              <a:buSzPts val="2300"/>
              <a:buChar char="○"/>
              <a:defRPr/>
            </a:lvl8pPr>
            <a:lvl9pPr marL="4114800" lvl="8" indent="-374650">
              <a:spcBef>
                <a:spcPts val="0"/>
              </a:spcBef>
              <a:spcAft>
                <a:spcPts val="0"/>
              </a:spcAft>
              <a:buSzPts val="2300"/>
              <a:buChar char="■"/>
              <a:defRPr/>
            </a:lvl9pPr>
          </a:lstStyle>
          <a:p>
            <a:endParaRPr/>
          </a:p>
        </p:txBody>
      </p:sp>
      <p:sp>
        <p:nvSpPr>
          <p:cNvPr id="19" name="Google Shape;19;p4"/>
          <p:cNvSpPr txBox="1">
            <a:spLocks noGrp="1"/>
          </p:cNvSpPr>
          <p:nvPr>
            <p:ph type="sldNum" idx="12"/>
          </p:nvPr>
        </p:nvSpPr>
        <p:spPr>
          <a:xfrm>
            <a:off x="9531515" y="9326434"/>
            <a:ext cx="617100" cy="787200"/>
          </a:xfrm>
          <a:prstGeom prst="rect">
            <a:avLst/>
          </a:prstGeom>
        </p:spPr>
        <p:txBody>
          <a:bodyPr spcFirstLastPara="1" wrap="square" lIns="152375" tIns="152375" rIns="152375" bIns="1523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50663" y="890050"/>
            <a:ext cx="9585600" cy="1145400"/>
          </a:xfrm>
          <a:prstGeom prst="rect">
            <a:avLst/>
          </a:prstGeom>
        </p:spPr>
        <p:txBody>
          <a:bodyPr spcFirstLastPara="1" wrap="square" lIns="152375" tIns="152375" rIns="152375" bIns="152375" anchor="t" anchorCtr="0">
            <a:normAutofit/>
          </a:bodyPr>
          <a:lstStyle>
            <a:lvl1pPr lvl="0">
              <a:spcBef>
                <a:spcPts val="0"/>
              </a:spcBef>
              <a:spcAft>
                <a:spcPts val="0"/>
              </a:spcAft>
              <a:buSzPts val="4700"/>
              <a:buNone/>
              <a:defRPr/>
            </a:lvl1pPr>
            <a:lvl2pPr lvl="1">
              <a:spcBef>
                <a:spcPts val="0"/>
              </a:spcBef>
              <a:spcAft>
                <a:spcPts val="0"/>
              </a:spcAft>
              <a:buSzPts val="4700"/>
              <a:buNone/>
              <a:defRPr/>
            </a:lvl2pPr>
            <a:lvl3pPr lvl="2">
              <a:spcBef>
                <a:spcPts val="0"/>
              </a:spcBef>
              <a:spcAft>
                <a:spcPts val="0"/>
              </a:spcAft>
              <a:buSzPts val="4700"/>
              <a:buNone/>
              <a:defRPr/>
            </a:lvl3pPr>
            <a:lvl4pPr lvl="3">
              <a:spcBef>
                <a:spcPts val="0"/>
              </a:spcBef>
              <a:spcAft>
                <a:spcPts val="0"/>
              </a:spcAft>
              <a:buSzPts val="4700"/>
              <a:buNone/>
              <a:defRPr/>
            </a:lvl4pPr>
            <a:lvl5pPr lvl="4">
              <a:spcBef>
                <a:spcPts val="0"/>
              </a:spcBef>
              <a:spcAft>
                <a:spcPts val="0"/>
              </a:spcAft>
              <a:buSzPts val="4700"/>
              <a:buNone/>
              <a:defRPr/>
            </a:lvl5pPr>
            <a:lvl6pPr lvl="5">
              <a:spcBef>
                <a:spcPts val="0"/>
              </a:spcBef>
              <a:spcAft>
                <a:spcPts val="0"/>
              </a:spcAft>
              <a:buSzPts val="4700"/>
              <a:buNone/>
              <a:defRPr/>
            </a:lvl6pPr>
            <a:lvl7pPr lvl="6">
              <a:spcBef>
                <a:spcPts val="0"/>
              </a:spcBef>
              <a:spcAft>
                <a:spcPts val="0"/>
              </a:spcAft>
              <a:buSzPts val="4700"/>
              <a:buNone/>
              <a:defRPr/>
            </a:lvl7pPr>
            <a:lvl8pPr lvl="7">
              <a:spcBef>
                <a:spcPts val="0"/>
              </a:spcBef>
              <a:spcAft>
                <a:spcPts val="0"/>
              </a:spcAft>
              <a:buSzPts val="4700"/>
              <a:buNone/>
              <a:defRPr/>
            </a:lvl8pPr>
            <a:lvl9pPr lvl="8">
              <a:spcBef>
                <a:spcPts val="0"/>
              </a:spcBef>
              <a:spcAft>
                <a:spcPts val="0"/>
              </a:spcAft>
              <a:buSzPts val="4700"/>
              <a:buNone/>
              <a:defRPr/>
            </a:lvl9pPr>
          </a:lstStyle>
          <a:p>
            <a:endParaRPr/>
          </a:p>
        </p:txBody>
      </p:sp>
      <p:sp>
        <p:nvSpPr>
          <p:cNvPr id="22" name="Google Shape;22;p5"/>
          <p:cNvSpPr txBox="1">
            <a:spLocks noGrp="1"/>
          </p:cNvSpPr>
          <p:nvPr>
            <p:ph type="body" idx="1"/>
          </p:nvPr>
        </p:nvSpPr>
        <p:spPr>
          <a:xfrm>
            <a:off x="350663" y="2304950"/>
            <a:ext cx="4500000" cy="6832800"/>
          </a:xfrm>
          <a:prstGeom prst="rect">
            <a:avLst/>
          </a:prstGeom>
        </p:spPr>
        <p:txBody>
          <a:bodyPr spcFirstLastPara="1" wrap="square" lIns="152375" tIns="152375" rIns="152375" bIns="152375" anchor="t" anchorCtr="0">
            <a:normAutofit/>
          </a:bodyPr>
          <a:lstStyle>
            <a:lvl1pPr marL="457200" lvl="0" indent="-374650">
              <a:spcBef>
                <a:spcPts val="0"/>
              </a:spcBef>
              <a:spcAft>
                <a:spcPts val="0"/>
              </a:spcAft>
              <a:buSzPts val="2300"/>
              <a:buChar char="●"/>
              <a:defRPr sz="23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3" name="Google Shape;23;p5"/>
          <p:cNvSpPr txBox="1">
            <a:spLocks noGrp="1"/>
          </p:cNvSpPr>
          <p:nvPr>
            <p:ph type="body" idx="2"/>
          </p:nvPr>
        </p:nvSpPr>
        <p:spPr>
          <a:xfrm>
            <a:off x="5436450" y="2304950"/>
            <a:ext cx="4500000" cy="6832800"/>
          </a:xfrm>
          <a:prstGeom prst="rect">
            <a:avLst/>
          </a:prstGeom>
        </p:spPr>
        <p:txBody>
          <a:bodyPr spcFirstLastPara="1" wrap="square" lIns="152375" tIns="152375" rIns="152375" bIns="152375" anchor="t" anchorCtr="0">
            <a:normAutofit/>
          </a:bodyPr>
          <a:lstStyle>
            <a:lvl1pPr marL="457200" lvl="0" indent="-374650">
              <a:spcBef>
                <a:spcPts val="0"/>
              </a:spcBef>
              <a:spcAft>
                <a:spcPts val="0"/>
              </a:spcAft>
              <a:buSzPts val="2300"/>
              <a:buChar char="●"/>
              <a:defRPr sz="23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4" name="Google Shape;24;p5"/>
          <p:cNvSpPr txBox="1">
            <a:spLocks noGrp="1"/>
          </p:cNvSpPr>
          <p:nvPr>
            <p:ph type="sldNum" idx="12"/>
          </p:nvPr>
        </p:nvSpPr>
        <p:spPr>
          <a:xfrm>
            <a:off x="9531515" y="9326434"/>
            <a:ext cx="617100" cy="787200"/>
          </a:xfrm>
          <a:prstGeom prst="rect">
            <a:avLst/>
          </a:prstGeom>
        </p:spPr>
        <p:txBody>
          <a:bodyPr spcFirstLastPara="1" wrap="square" lIns="152375" tIns="152375" rIns="152375" bIns="1523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50663" y="890050"/>
            <a:ext cx="9585600" cy="1145400"/>
          </a:xfrm>
          <a:prstGeom prst="rect">
            <a:avLst/>
          </a:prstGeom>
        </p:spPr>
        <p:txBody>
          <a:bodyPr spcFirstLastPara="1" wrap="square" lIns="152375" tIns="152375" rIns="152375" bIns="152375" anchor="t" anchorCtr="0">
            <a:normAutofit/>
          </a:bodyPr>
          <a:lstStyle>
            <a:lvl1pPr lvl="0">
              <a:spcBef>
                <a:spcPts val="0"/>
              </a:spcBef>
              <a:spcAft>
                <a:spcPts val="0"/>
              </a:spcAft>
              <a:buSzPts val="4700"/>
              <a:buNone/>
              <a:defRPr/>
            </a:lvl1pPr>
            <a:lvl2pPr lvl="1">
              <a:spcBef>
                <a:spcPts val="0"/>
              </a:spcBef>
              <a:spcAft>
                <a:spcPts val="0"/>
              </a:spcAft>
              <a:buSzPts val="4700"/>
              <a:buNone/>
              <a:defRPr/>
            </a:lvl2pPr>
            <a:lvl3pPr lvl="2">
              <a:spcBef>
                <a:spcPts val="0"/>
              </a:spcBef>
              <a:spcAft>
                <a:spcPts val="0"/>
              </a:spcAft>
              <a:buSzPts val="4700"/>
              <a:buNone/>
              <a:defRPr/>
            </a:lvl3pPr>
            <a:lvl4pPr lvl="3">
              <a:spcBef>
                <a:spcPts val="0"/>
              </a:spcBef>
              <a:spcAft>
                <a:spcPts val="0"/>
              </a:spcAft>
              <a:buSzPts val="4700"/>
              <a:buNone/>
              <a:defRPr/>
            </a:lvl4pPr>
            <a:lvl5pPr lvl="4">
              <a:spcBef>
                <a:spcPts val="0"/>
              </a:spcBef>
              <a:spcAft>
                <a:spcPts val="0"/>
              </a:spcAft>
              <a:buSzPts val="4700"/>
              <a:buNone/>
              <a:defRPr/>
            </a:lvl5pPr>
            <a:lvl6pPr lvl="5">
              <a:spcBef>
                <a:spcPts val="0"/>
              </a:spcBef>
              <a:spcAft>
                <a:spcPts val="0"/>
              </a:spcAft>
              <a:buSzPts val="4700"/>
              <a:buNone/>
              <a:defRPr/>
            </a:lvl6pPr>
            <a:lvl7pPr lvl="6">
              <a:spcBef>
                <a:spcPts val="0"/>
              </a:spcBef>
              <a:spcAft>
                <a:spcPts val="0"/>
              </a:spcAft>
              <a:buSzPts val="4700"/>
              <a:buNone/>
              <a:defRPr/>
            </a:lvl7pPr>
            <a:lvl8pPr lvl="7">
              <a:spcBef>
                <a:spcPts val="0"/>
              </a:spcBef>
              <a:spcAft>
                <a:spcPts val="0"/>
              </a:spcAft>
              <a:buSzPts val="4700"/>
              <a:buNone/>
              <a:defRPr/>
            </a:lvl8pPr>
            <a:lvl9pPr lvl="8">
              <a:spcBef>
                <a:spcPts val="0"/>
              </a:spcBef>
              <a:spcAft>
                <a:spcPts val="0"/>
              </a:spcAft>
              <a:buSzPts val="4700"/>
              <a:buNone/>
              <a:defRPr/>
            </a:lvl9pPr>
          </a:lstStyle>
          <a:p>
            <a:endParaRPr/>
          </a:p>
        </p:txBody>
      </p:sp>
      <p:sp>
        <p:nvSpPr>
          <p:cNvPr id="27" name="Google Shape;27;p6"/>
          <p:cNvSpPr txBox="1">
            <a:spLocks noGrp="1"/>
          </p:cNvSpPr>
          <p:nvPr>
            <p:ph type="sldNum" idx="12"/>
          </p:nvPr>
        </p:nvSpPr>
        <p:spPr>
          <a:xfrm>
            <a:off x="9531515" y="9326434"/>
            <a:ext cx="617100" cy="787200"/>
          </a:xfrm>
          <a:prstGeom prst="rect">
            <a:avLst/>
          </a:prstGeom>
        </p:spPr>
        <p:txBody>
          <a:bodyPr spcFirstLastPara="1" wrap="square" lIns="152375" tIns="152375" rIns="152375" bIns="1523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50663" y="1111200"/>
            <a:ext cx="3159000" cy="1511400"/>
          </a:xfrm>
          <a:prstGeom prst="rect">
            <a:avLst/>
          </a:prstGeom>
        </p:spPr>
        <p:txBody>
          <a:bodyPr spcFirstLastPara="1" wrap="square" lIns="152375" tIns="152375" rIns="152375" bIns="152375" anchor="b"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30" name="Google Shape;30;p7"/>
          <p:cNvSpPr txBox="1">
            <a:spLocks noGrp="1"/>
          </p:cNvSpPr>
          <p:nvPr>
            <p:ph type="body" idx="1"/>
          </p:nvPr>
        </p:nvSpPr>
        <p:spPr>
          <a:xfrm>
            <a:off x="350663" y="2779200"/>
            <a:ext cx="3159000" cy="6358800"/>
          </a:xfrm>
          <a:prstGeom prst="rect">
            <a:avLst/>
          </a:prstGeom>
        </p:spPr>
        <p:txBody>
          <a:bodyPr spcFirstLastPara="1" wrap="square" lIns="152375" tIns="152375" rIns="152375" bIns="152375" anchor="t" anchorCtr="0">
            <a:normAutofit/>
          </a:bodyPr>
          <a:lstStyle>
            <a:lvl1pPr marL="457200" lvl="0" indent="-355600">
              <a:spcBef>
                <a:spcPts val="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7"/>
          <p:cNvSpPr txBox="1">
            <a:spLocks noGrp="1"/>
          </p:cNvSpPr>
          <p:nvPr>
            <p:ph type="sldNum" idx="12"/>
          </p:nvPr>
        </p:nvSpPr>
        <p:spPr>
          <a:xfrm>
            <a:off x="9531515" y="9326434"/>
            <a:ext cx="617100" cy="787200"/>
          </a:xfrm>
          <a:prstGeom prst="rect">
            <a:avLst/>
          </a:prstGeom>
        </p:spPr>
        <p:txBody>
          <a:bodyPr spcFirstLastPara="1" wrap="square" lIns="152375" tIns="152375" rIns="152375" bIns="1523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51531" y="900300"/>
            <a:ext cx="7163700" cy="8181600"/>
          </a:xfrm>
          <a:prstGeom prst="rect">
            <a:avLst/>
          </a:prstGeom>
        </p:spPr>
        <p:txBody>
          <a:bodyPr spcFirstLastPara="1" wrap="square" lIns="152375" tIns="152375" rIns="152375" bIns="152375" anchor="ctr"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34" name="Google Shape;34;p8"/>
          <p:cNvSpPr txBox="1">
            <a:spLocks noGrp="1"/>
          </p:cNvSpPr>
          <p:nvPr>
            <p:ph type="sldNum" idx="12"/>
          </p:nvPr>
        </p:nvSpPr>
        <p:spPr>
          <a:xfrm>
            <a:off x="9531515" y="9326434"/>
            <a:ext cx="617100" cy="787200"/>
          </a:xfrm>
          <a:prstGeom prst="rect">
            <a:avLst/>
          </a:prstGeom>
        </p:spPr>
        <p:txBody>
          <a:bodyPr spcFirstLastPara="1" wrap="square" lIns="152375" tIns="152375" rIns="152375" bIns="1523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5143500" y="-250"/>
            <a:ext cx="5143500" cy="10287000"/>
          </a:xfrm>
          <a:prstGeom prst="rect">
            <a:avLst/>
          </a:prstGeom>
          <a:solidFill>
            <a:schemeClr val="lt2"/>
          </a:solidFill>
          <a:ln>
            <a:noFill/>
          </a:ln>
        </p:spPr>
        <p:txBody>
          <a:bodyPr spcFirstLastPara="1" wrap="square" lIns="152375" tIns="152375" rIns="152375" bIns="15237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98688" y="2466350"/>
            <a:ext cx="4550700" cy="2964600"/>
          </a:xfrm>
          <a:prstGeom prst="rect">
            <a:avLst/>
          </a:prstGeom>
        </p:spPr>
        <p:txBody>
          <a:bodyPr spcFirstLastPara="1" wrap="square" lIns="152375" tIns="152375" rIns="152375" bIns="152375" anchor="b" anchorCtr="0">
            <a:norm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38" name="Google Shape;38;p9"/>
          <p:cNvSpPr txBox="1">
            <a:spLocks noGrp="1"/>
          </p:cNvSpPr>
          <p:nvPr>
            <p:ph type="subTitle" idx="1"/>
          </p:nvPr>
        </p:nvSpPr>
        <p:spPr>
          <a:xfrm>
            <a:off x="298688" y="5606150"/>
            <a:ext cx="4550700" cy="2470200"/>
          </a:xfrm>
          <a:prstGeom prst="rect">
            <a:avLst/>
          </a:prstGeom>
        </p:spPr>
        <p:txBody>
          <a:bodyPr spcFirstLastPara="1" wrap="square" lIns="152375" tIns="152375" rIns="152375" bIns="152375" anchor="t" anchorCtr="0">
            <a:norm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a:endParaRPr/>
          </a:p>
        </p:txBody>
      </p:sp>
      <p:sp>
        <p:nvSpPr>
          <p:cNvPr id="39" name="Google Shape;39;p9"/>
          <p:cNvSpPr txBox="1">
            <a:spLocks noGrp="1"/>
          </p:cNvSpPr>
          <p:nvPr>
            <p:ph type="body" idx="2"/>
          </p:nvPr>
        </p:nvSpPr>
        <p:spPr>
          <a:xfrm>
            <a:off x="5556938" y="1448150"/>
            <a:ext cx="4316700" cy="7390200"/>
          </a:xfrm>
          <a:prstGeom prst="rect">
            <a:avLst/>
          </a:prstGeom>
        </p:spPr>
        <p:txBody>
          <a:bodyPr spcFirstLastPara="1" wrap="square" lIns="152375" tIns="152375" rIns="152375" bIns="152375" anchor="ctr" anchorCtr="0">
            <a:normAutofit/>
          </a:bodyPr>
          <a:lstStyle>
            <a:lvl1pPr marL="457200" lvl="0" indent="-419100">
              <a:spcBef>
                <a:spcPts val="0"/>
              </a:spcBef>
              <a:spcAft>
                <a:spcPts val="0"/>
              </a:spcAft>
              <a:buSzPts val="3000"/>
              <a:buChar char="●"/>
              <a:defRPr/>
            </a:lvl1pPr>
            <a:lvl2pPr marL="914400" lvl="1" indent="-374650">
              <a:spcBef>
                <a:spcPts val="0"/>
              </a:spcBef>
              <a:spcAft>
                <a:spcPts val="0"/>
              </a:spcAft>
              <a:buSzPts val="2300"/>
              <a:buChar char="○"/>
              <a:defRPr/>
            </a:lvl2pPr>
            <a:lvl3pPr marL="1371600" lvl="2" indent="-374650">
              <a:spcBef>
                <a:spcPts val="0"/>
              </a:spcBef>
              <a:spcAft>
                <a:spcPts val="0"/>
              </a:spcAft>
              <a:buSzPts val="2300"/>
              <a:buChar char="■"/>
              <a:defRPr/>
            </a:lvl3pPr>
            <a:lvl4pPr marL="1828800" lvl="3" indent="-374650">
              <a:spcBef>
                <a:spcPts val="0"/>
              </a:spcBef>
              <a:spcAft>
                <a:spcPts val="0"/>
              </a:spcAft>
              <a:buSzPts val="2300"/>
              <a:buChar char="●"/>
              <a:defRPr/>
            </a:lvl4pPr>
            <a:lvl5pPr marL="2286000" lvl="4" indent="-374650">
              <a:spcBef>
                <a:spcPts val="0"/>
              </a:spcBef>
              <a:spcAft>
                <a:spcPts val="0"/>
              </a:spcAft>
              <a:buSzPts val="2300"/>
              <a:buChar char="○"/>
              <a:defRPr/>
            </a:lvl5pPr>
            <a:lvl6pPr marL="2743200" lvl="5" indent="-374650">
              <a:spcBef>
                <a:spcPts val="0"/>
              </a:spcBef>
              <a:spcAft>
                <a:spcPts val="0"/>
              </a:spcAft>
              <a:buSzPts val="2300"/>
              <a:buChar char="■"/>
              <a:defRPr/>
            </a:lvl6pPr>
            <a:lvl7pPr marL="3200400" lvl="6" indent="-374650">
              <a:spcBef>
                <a:spcPts val="0"/>
              </a:spcBef>
              <a:spcAft>
                <a:spcPts val="0"/>
              </a:spcAft>
              <a:buSzPts val="2300"/>
              <a:buChar char="●"/>
              <a:defRPr/>
            </a:lvl7pPr>
            <a:lvl8pPr marL="3657600" lvl="7" indent="-374650">
              <a:spcBef>
                <a:spcPts val="0"/>
              </a:spcBef>
              <a:spcAft>
                <a:spcPts val="0"/>
              </a:spcAft>
              <a:buSzPts val="2300"/>
              <a:buChar char="○"/>
              <a:defRPr/>
            </a:lvl8pPr>
            <a:lvl9pPr marL="4114800" lvl="8" indent="-374650">
              <a:spcBef>
                <a:spcPts val="0"/>
              </a:spcBef>
              <a:spcAft>
                <a:spcPts val="0"/>
              </a:spcAft>
              <a:buSzPts val="2300"/>
              <a:buChar char="■"/>
              <a:defRPr/>
            </a:lvl9pPr>
          </a:lstStyle>
          <a:p>
            <a:endParaRPr/>
          </a:p>
        </p:txBody>
      </p:sp>
      <p:sp>
        <p:nvSpPr>
          <p:cNvPr id="40" name="Google Shape;40;p9"/>
          <p:cNvSpPr txBox="1">
            <a:spLocks noGrp="1"/>
          </p:cNvSpPr>
          <p:nvPr>
            <p:ph type="sldNum" idx="12"/>
          </p:nvPr>
        </p:nvSpPr>
        <p:spPr>
          <a:xfrm>
            <a:off x="9531515" y="9326434"/>
            <a:ext cx="617100" cy="787200"/>
          </a:xfrm>
          <a:prstGeom prst="rect">
            <a:avLst/>
          </a:prstGeom>
        </p:spPr>
        <p:txBody>
          <a:bodyPr spcFirstLastPara="1" wrap="square" lIns="152375" tIns="152375" rIns="152375" bIns="1523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50663" y="8461150"/>
            <a:ext cx="6748800" cy="1210200"/>
          </a:xfrm>
          <a:prstGeom prst="rect">
            <a:avLst/>
          </a:prstGeom>
        </p:spPr>
        <p:txBody>
          <a:bodyPr spcFirstLastPara="1" wrap="square" lIns="152375" tIns="152375" rIns="152375" bIns="152375" anchor="ctr" anchorCtr="0">
            <a:normAutofit/>
          </a:bodyPr>
          <a:lstStyle>
            <a:lvl1pPr marL="457200" lvl="0" indent="-228600">
              <a:lnSpc>
                <a:spcPct val="100000"/>
              </a:lnSpc>
              <a:spcBef>
                <a:spcPts val="0"/>
              </a:spcBef>
              <a:spcAft>
                <a:spcPts val="0"/>
              </a:spcAft>
              <a:buSzPts val="3000"/>
              <a:buNone/>
              <a:defRPr/>
            </a:lvl1pPr>
          </a:lstStyle>
          <a:p>
            <a:endParaRPr/>
          </a:p>
        </p:txBody>
      </p:sp>
      <p:sp>
        <p:nvSpPr>
          <p:cNvPr id="43" name="Google Shape;43;p10"/>
          <p:cNvSpPr txBox="1">
            <a:spLocks noGrp="1"/>
          </p:cNvSpPr>
          <p:nvPr>
            <p:ph type="sldNum" idx="12"/>
          </p:nvPr>
        </p:nvSpPr>
        <p:spPr>
          <a:xfrm>
            <a:off x="9531515" y="9326434"/>
            <a:ext cx="617100" cy="787200"/>
          </a:xfrm>
          <a:prstGeom prst="rect">
            <a:avLst/>
          </a:prstGeom>
        </p:spPr>
        <p:txBody>
          <a:bodyPr spcFirstLastPara="1" wrap="square" lIns="152375" tIns="152375" rIns="152375" bIns="1523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srcRect/>
          <a:tile tx="0" ty="0" sx="100000" sy="100000" flip="none" algn="tl"/>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0663" y="890050"/>
            <a:ext cx="9585600" cy="1145400"/>
          </a:xfrm>
          <a:prstGeom prst="rect">
            <a:avLst/>
          </a:prstGeom>
          <a:noFill/>
          <a:ln>
            <a:noFill/>
          </a:ln>
        </p:spPr>
        <p:txBody>
          <a:bodyPr spcFirstLastPara="1" wrap="square" lIns="152375" tIns="152375" rIns="152375" bIns="152375" anchor="t" anchorCtr="0">
            <a:normAutofit/>
          </a:bodyPr>
          <a:lstStyle>
            <a:lvl1pPr lvl="0">
              <a:spcBef>
                <a:spcPts val="0"/>
              </a:spcBef>
              <a:spcAft>
                <a:spcPts val="0"/>
              </a:spcAft>
              <a:buClr>
                <a:schemeClr val="dk1"/>
              </a:buClr>
              <a:buSzPts val="4700"/>
              <a:buNone/>
              <a:defRPr sz="4700">
                <a:solidFill>
                  <a:schemeClr val="dk1"/>
                </a:solidFill>
              </a:defRPr>
            </a:lvl1pPr>
            <a:lvl2pPr lvl="1">
              <a:spcBef>
                <a:spcPts val="0"/>
              </a:spcBef>
              <a:spcAft>
                <a:spcPts val="0"/>
              </a:spcAft>
              <a:buClr>
                <a:schemeClr val="dk1"/>
              </a:buClr>
              <a:buSzPts val="4700"/>
              <a:buNone/>
              <a:defRPr sz="4700">
                <a:solidFill>
                  <a:schemeClr val="dk1"/>
                </a:solidFill>
              </a:defRPr>
            </a:lvl2pPr>
            <a:lvl3pPr lvl="2">
              <a:spcBef>
                <a:spcPts val="0"/>
              </a:spcBef>
              <a:spcAft>
                <a:spcPts val="0"/>
              </a:spcAft>
              <a:buClr>
                <a:schemeClr val="dk1"/>
              </a:buClr>
              <a:buSzPts val="4700"/>
              <a:buNone/>
              <a:defRPr sz="4700">
                <a:solidFill>
                  <a:schemeClr val="dk1"/>
                </a:solidFill>
              </a:defRPr>
            </a:lvl3pPr>
            <a:lvl4pPr lvl="3">
              <a:spcBef>
                <a:spcPts val="0"/>
              </a:spcBef>
              <a:spcAft>
                <a:spcPts val="0"/>
              </a:spcAft>
              <a:buClr>
                <a:schemeClr val="dk1"/>
              </a:buClr>
              <a:buSzPts val="4700"/>
              <a:buNone/>
              <a:defRPr sz="4700">
                <a:solidFill>
                  <a:schemeClr val="dk1"/>
                </a:solidFill>
              </a:defRPr>
            </a:lvl4pPr>
            <a:lvl5pPr lvl="4">
              <a:spcBef>
                <a:spcPts val="0"/>
              </a:spcBef>
              <a:spcAft>
                <a:spcPts val="0"/>
              </a:spcAft>
              <a:buClr>
                <a:schemeClr val="dk1"/>
              </a:buClr>
              <a:buSzPts val="4700"/>
              <a:buNone/>
              <a:defRPr sz="4700">
                <a:solidFill>
                  <a:schemeClr val="dk1"/>
                </a:solidFill>
              </a:defRPr>
            </a:lvl5pPr>
            <a:lvl6pPr lvl="5">
              <a:spcBef>
                <a:spcPts val="0"/>
              </a:spcBef>
              <a:spcAft>
                <a:spcPts val="0"/>
              </a:spcAft>
              <a:buClr>
                <a:schemeClr val="dk1"/>
              </a:buClr>
              <a:buSzPts val="4700"/>
              <a:buNone/>
              <a:defRPr sz="4700">
                <a:solidFill>
                  <a:schemeClr val="dk1"/>
                </a:solidFill>
              </a:defRPr>
            </a:lvl6pPr>
            <a:lvl7pPr lvl="6">
              <a:spcBef>
                <a:spcPts val="0"/>
              </a:spcBef>
              <a:spcAft>
                <a:spcPts val="0"/>
              </a:spcAft>
              <a:buClr>
                <a:schemeClr val="dk1"/>
              </a:buClr>
              <a:buSzPts val="4700"/>
              <a:buNone/>
              <a:defRPr sz="4700">
                <a:solidFill>
                  <a:schemeClr val="dk1"/>
                </a:solidFill>
              </a:defRPr>
            </a:lvl7pPr>
            <a:lvl8pPr lvl="7">
              <a:spcBef>
                <a:spcPts val="0"/>
              </a:spcBef>
              <a:spcAft>
                <a:spcPts val="0"/>
              </a:spcAft>
              <a:buClr>
                <a:schemeClr val="dk1"/>
              </a:buClr>
              <a:buSzPts val="4700"/>
              <a:buNone/>
              <a:defRPr sz="4700">
                <a:solidFill>
                  <a:schemeClr val="dk1"/>
                </a:solidFill>
              </a:defRPr>
            </a:lvl8pPr>
            <a:lvl9pPr lvl="8">
              <a:spcBef>
                <a:spcPts val="0"/>
              </a:spcBef>
              <a:spcAft>
                <a:spcPts val="0"/>
              </a:spcAft>
              <a:buClr>
                <a:schemeClr val="dk1"/>
              </a:buClr>
              <a:buSzPts val="4700"/>
              <a:buNone/>
              <a:defRPr sz="4700">
                <a:solidFill>
                  <a:schemeClr val="dk1"/>
                </a:solidFill>
              </a:defRPr>
            </a:lvl9pPr>
          </a:lstStyle>
          <a:p>
            <a:endParaRPr/>
          </a:p>
        </p:txBody>
      </p:sp>
      <p:sp>
        <p:nvSpPr>
          <p:cNvPr id="7" name="Google Shape;7;p1"/>
          <p:cNvSpPr txBox="1">
            <a:spLocks noGrp="1"/>
          </p:cNvSpPr>
          <p:nvPr>
            <p:ph type="body" idx="1"/>
          </p:nvPr>
        </p:nvSpPr>
        <p:spPr>
          <a:xfrm>
            <a:off x="350663" y="2304950"/>
            <a:ext cx="9585600" cy="6832800"/>
          </a:xfrm>
          <a:prstGeom prst="rect">
            <a:avLst/>
          </a:prstGeom>
          <a:noFill/>
          <a:ln>
            <a:noFill/>
          </a:ln>
        </p:spPr>
        <p:txBody>
          <a:bodyPr spcFirstLastPara="1" wrap="square" lIns="152375" tIns="152375" rIns="152375" bIns="152375" anchor="t" anchorCtr="0">
            <a:normAutofit/>
          </a:bodyPr>
          <a:lstStyle>
            <a:lvl1pPr marL="457200" lvl="0" indent="-419100">
              <a:lnSpc>
                <a:spcPct val="115000"/>
              </a:lnSpc>
              <a:spcBef>
                <a:spcPts val="0"/>
              </a:spcBef>
              <a:spcAft>
                <a:spcPts val="0"/>
              </a:spcAft>
              <a:buClr>
                <a:schemeClr val="dk2"/>
              </a:buClr>
              <a:buSzPts val="3000"/>
              <a:buChar char="●"/>
              <a:defRPr sz="3000">
                <a:solidFill>
                  <a:schemeClr val="dk2"/>
                </a:solidFill>
              </a:defRPr>
            </a:lvl1pPr>
            <a:lvl2pPr marL="914400" lvl="1" indent="-374650">
              <a:lnSpc>
                <a:spcPct val="115000"/>
              </a:lnSpc>
              <a:spcBef>
                <a:spcPts val="0"/>
              </a:spcBef>
              <a:spcAft>
                <a:spcPts val="0"/>
              </a:spcAft>
              <a:buClr>
                <a:schemeClr val="dk2"/>
              </a:buClr>
              <a:buSzPts val="2300"/>
              <a:buChar char="○"/>
              <a:defRPr sz="2300">
                <a:solidFill>
                  <a:schemeClr val="dk2"/>
                </a:solidFill>
              </a:defRPr>
            </a:lvl2pPr>
            <a:lvl3pPr marL="1371600" lvl="2" indent="-374650">
              <a:lnSpc>
                <a:spcPct val="115000"/>
              </a:lnSpc>
              <a:spcBef>
                <a:spcPts val="0"/>
              </a:spcBef>
              <a:spcAft>
                <a:spcPts val="0"/>
              </a:spcAft>
              <a:buClr>
                <a:schemeClr val="dk2"/>
              </a:buClr>
              <a:buSzPts val="2300"/>
              <a:buChar char="■"/>
              <a:defRPr sz="2300">
                <a:solidFill>
                  <a:schemeClr val="dk2"/>
                </a:solidFill>
              </a:defRPr>
            </a:lvl3pPr>
            <a:lvl4pPr marL="1828800" lvl="3" indent="-374650">
              <a:lnSpc>
                <a:spcPct val="115000"/>
              </a:lnSpc>
              <a:spcBef>
                <a:spcPts val="0"/>
              </a:spcBef>
              <a:spcAft>
                <a:spcPts val="0"/>
              </a:spcAft>
              <a:buClr>
                <a:schemeClr val="dk2"/>
              </a:buClr>
              <a:buSzPts val="2300"/>
              <a:buChar char="●"/>
              <a:defRPr sz="2300">
                <a:solidFill>
                  <a:schemeClr val="dk2"/>
                </a:solidFill>
              </a:defRPr>
            </a:lvl4pPr>
            <a:lvl5pPr marL="2286000" lvl="4" indent="-374650">
              <a:lnSpc>
                <a:spcPct val="115000"/>
              </a:lnSpc>
              <a:spcBef>
                <a:spcPts val="0"/>
              </a:spcBef>
              <a:spcAft>
                <a:spcPts val="0"/>
              </a:spcAft>
              <a:buClr>
                <a:schemeClr val="dk2"/>
              </a:buClr>
              <a:buSzPts val="2300"/>
              <a:buChar char="○"/>
              <a:defRPr sz="2300">
                <a:solidFill>
                  <a:schemeClr val="dk2"/>
                </a:solidFill>
              </a:defRPr>
            </a:lvl5pPr>
            <a:lvl6pPr marL="2743200" lvl="5" indent="-374650">
              <a:lnSpc>
                <a:spcPct val="115000"/>
              </a:lnSpc>
              <a:spcBef>
                <a:spcPts val="0"/>
              </a:spcBef>
              <a:spcAft>
                <a:spcPts val="0"/>
              </a:spcAft>
              <a:buClr>
                <a:schemeClr val="dk2"/>
              </a:buClr>
              <a:buSzPts val="2300"/>
              <a:buChar char="■"/>
              <a:defRPr sz="2300">
                <a:solidFill>
                  <a:schemeClr val="dk2"/>
                </a:solidFill>
              </a:defRPr>
            </a:lvl6pPr>
            <a:lvl7pPr marL="3200400" lvl="6" indent="-374650">
              <a:lnSpc>
                <a:spcPct val="115000"/>
              </a:lnSpc>
              <a:spcBef>
                <a:spcPts val="0"/>
              </a:spcBef>
              <a:spcAft>
                <a:spcPts val="0"/>
              </a:spcAft>
              <a:buClr>
                <a:schemeClr val="dk2"/>
              </a:buClr>
              <a:buSzPts val="2300"/>
              <a:buChar char="●"/>
              <a:defRPr sz="2300">
                <a:solidFill>
                  <a:schemeClr val="dk2"/>
                </a:solidFill>
              </a:defRPr>
            </a:lvl7pPr>
            <a:lvl8pPr marL="3657600" lvl="7" indent="-374650">
              <a:lnSpc>
                <a:spcPct val="115000"/>
              </a:lnSpc>
              <a:spcBef>
                <a:spcPts val="0"/>
              </a:spcBef>
              <a:spcAft>
                <a:spcPts val="0"/>
              </a:spcAft>
              <a:buClr>
                <a:schemeClr val="dk2"/>
              </a:buClr>
              <a:buSzPts val="2300"/>
              <a:buChar char="○"/>
              <a:defRPr sz="2300">
                <a:solidFill>
                  <a:schemeClr val="dk2"/>
                </a:solidFill>
              </a:defRPr>
            </a:lvl8pPr>
            <a:lvl9pPr marL="4114800" lvl="8" indent="-374650">
              <a:lnSpc>
                <a:spcPct val="115000"/>
              </a:lnSpc>
              <a:spcBef>
                <a:spcPts val="0"/>
              </a:spcBef>
              <a:spcAft>
                <a:spcPts val="0"/>
              </a:spcAft>
              <a:buClr>
                <a:schemeClr val="dk2"/>
              </a:buClr>
              <a:buSzPts val="2300"/>
              <a:buChar char="■"/>
              <a:defRPr sz="2300">
                <a:solidFill>
                  <a:schemeClr val="dk2"/>
                </a:solidFill>
              </a:defRPr>
            </a:lvl9pPr>
          </a:lstStyle>
          <a:p>
            <a:endParaRPr/>
          </a:p>
        </p:txBody>
      </p:sp>
      <p:sp>
        <p:nvSpPr>
          <p:cNvPr id="8" name="Google Shape;8;p1"/>
          <p:cNvSpPr txBox="1">
            <a:spLocks noGrp="1"/>
          </p:cNvSpPr>
          <p:nvPr>
            <p:ph type="sldNum" idx="12"/>
          </p:nvPr>
        </p:nvSpPr>
        <p:spPr>
          <a:xfrm>
            <a:off x="9531515" y="9326434"/>
            <a:ext cx="617100" cy="787200"/>
          </a:xfrm>
          <a:prstGeom prst="rect">
            <a:avLst/>
          </a:prstGeom>
          <a:noFill/>
          <a:ln>
            <a:noFill/>
          </a:ln>
        </p:spPr>
        <p:txBody>
          <a:bodyPr spcFirstLastPara="1" wrap="square" lIns="152375" tIns="152375" rIns="152375" bIns="152375" anchor="ctr" anchorCtr="0">
            <a:norm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hyperlink" Target="https://www.iconfinder.com/" TargetMode="External"/><Relationship Id="rId3" Type="http://schemas.openxmlformats.org/officeDocument/2006/relationships/hyperlink" Target="https://unsplash.com/" TargetMode="External"/><Relationship Id="rId7" Type="http://schemas.openxmlformats.org/officeDocument/2006/relationships/hyperlink" Target="https://thenounproject.com/" TargetMode="External"/><Relationship Id="rId12" Type="http://schemas.microsoft.com/office/2007/relationships/hdphoto" Target="../media/hdphoto1.wdp"/><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flaticon.com/" TargetMode="External"/><Relationship Id="rId11" Type="http://schemas.openxmlformats.org/officeDocument/2006/relationships/image" Target="../media/image7.png"/><Relationship Id="rId5" Type="http://schemas.openxmlformats.org/officeDocument/2006/relationships/hyperlink" Target="https://www.reshot.com/" TargetMode="External"/><Relationship Id="rId10" Type="http://schemas.openxmlformats.org/officeDocument/2006/relationships/image" Target="../media/image14.png"/><Relationship Id="rId4" Type="http://schemas.openxmlformats.org/officeDocument/2006/relationships/hyperlink" Target="https://www.pexels.com/" TargetMode="External"/><Relationship Id="rId9" Type="http://schemas.openxmlformats.org/officeDocument/2006/relationships/hyperlink" Target="https://accessible-colors.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5.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6.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7" Type="http://schemas.microsoft.com/office/2007/relationships/hdphoto" Target="../media/hdphoto1.wdp"/><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3414" y="32428"/>
            <a:ext cx="10287000" cy="10287000"/>
          </a:xfrm>
          <a:prstGeom prst="rect">
            <a:avLst/>
          </a:prstGeom>
          <a:solidFill>
            <a:srgbClr val="558C2E"/>
          </a:solidFill>
          <a:ln>
            <a:solidFill>
              <a:srgbClr val="92D050"/>
            </a:solidFill>
          </a:ln>
          <a:scene3d>
            <a:camera prst="orthographicFront"/>
            <a:lightRig rig="threePt" dir="t"/>
          </a:scene3d>
          <a:sp3d>
            <a:bevelT w="139700" h="139700" prst="divot"/>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rot="-1057130">
            <a:off x="526016" y="1040743"/>
            <a:ext cx="1664702" cy="1664659"/>
          </a:xfrm>
          <a:prstGeom prst="rect">
            <a:avLst/>
          </a:prstGeom>
          <a:noFill/>
          <a:ln>
            <a:noFill/>
          </a:ln>
        </p:spPr>
      </p:pic>
      <p:sp>
        <p:nvSpPr>
          <p:cNvPr id="56" name="Google Shape;56;p13"/>
          <p:cNvSpPr/>
          <p:nvPr/>
        </p:nvSpPr>
        <p:spPr>
          <a:xfrm rot="-5400000">
            <a:off x="1325636" y="1744803"/>
            <a:ext cx="7608900" cy="7819800"/>
          </a:xfrm>
          <a:prstGeom prst="rect">
            <a:avLst/>
          </a:prstGeom>
          <a:solidFill>
            <a:srgbClr val="EF8600"/>
          </a:solidFill>
          <a:ln>
            <a:solidFill>
              <a:srgbClr val="EF8600"/>
            </a:solidFill>
          </a:ln>
          <a:scene3d>
            <a:camera prst="orthographicFront"/>
            <a:lightRig rig="threePt" dir="t"/>
          </a:scene3d>
          <a:sp3d>
            <a:bevelT/>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p:nvPr/>
        </p:nvSpPr>
        <p:spPr>
          <a:xfrm>
            <a:off x="1493288" y="3168623"/>
            <a:ext cx="7300423" cy="550917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7000" dirty="0">
                <a:solidFill>
                  <a:srgbClr val="1D355E"/>
                </a:solidFill>
                <a:latin typeface="Raleway SemiBold"/>
                <a:ea typeface="Raleway SemiBold"/>
                <a:cs typeface="Raleway SemiBold"/>
                <a:sym typeface="Raleway SemiBold"/>
              </a:rPr>
              <a:t>Social Media </a:t>
            </a:r>
            <a:endParaRPr sz="7000" dirty="0">
              <a:solidFill>
                <a:srgbClr val="1D355E"/>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None/>
            </a:pPr>
            <a:r>
              <a:rPr lang="en" sz="7000" dirty="0">
                <a:solidFill>
                  <a:srgbClr val="1D355E"/>
                </a:solidFill>
                <a:latin typeface="Raleway SemiBold"/>
                <a:ea typeface="Raleway SemiBold"/>
                <a:cs typeface="Raleway SemiBold"/>
                <a:sym typeface="Raleway SemiBold"/>
              </a:rPr>
              <a:t>Template Pack.</a:t>
            </a:r>
          </a:p>
          <a:p>
            <a:pPr marL="0" lvl="0" indent="0" algn="ctr" rtl="0">
              <a:lnSpc>
                <a:spcPct val="100000"/>
              </a:lnSpc>
              <a:spcBef>
                <a:spcPts val="0"/>
              </a:spcBef>
              <a:spcAft>
                <a:spcPts val="0"/>
              </a:spcAft>
              <a:buNone/>
            </a:pPr>
            <a:r>
              <a:rPr lang="en" sz="7300" b="1" dirty="0">
                <a:solidFill>
                  <a:srgbClr val="1D355E"/>
                </a:solidFill>
                <a:latin typeface="Raleway"/>
                <a:ea typeface="Raleway"/>
                <a:cs typeface="Raleway"/>
                <a:sym typeface="Raleway"/>
              </a:rPr>
              <a:t> </a:t>
            </a:r>
            <a:endParaRPr sz="7300" b="1" dirty="0">
              <a:solidFill>
                <a:srgbClr val="1D355E"/>
              </a:solidFill>
              <a:latin typeface="Raleway"/>
              <a:ea typeface="Raleway"/>
              <a:cs typeface="Raleway"/>
              <a:sym typeface="Raleway"/>
            </a:endParaRPr>
          </a:p>
          <a:p>
            <a:pPr marL="0" lvl="0" indent="0" algn="ctr" rtl="0">
              <a:lnSpc>
                <a:spcPct val="150000"/>
              </a:lnSpc>
              <a:spcBef>
                <a:spcPts val="1800"/>
              </a:spcBef>
              <a:spcAft>
                <a:spcPts val="1200"/>
              </a:spcAft>
              <a:buNone/>
            </a:pPr>
            <a:r>
              <a:rPr lang="en-GB" sz="3600" b="1" dirty="0">
                <a:solidFill>
                  <a:srgbClr val="1D355E"/>
                </a:solidFill>
                <a:latin typeface="Raleway"/>
                <a:ea typeface="Raleway"/>
                <a:cs typeface="Raleway"/>
                <a:sym typeface="Raleway"/>
              </a:rPr>
              <a:t>F</a:t>
            </a:r>
            <a:r>
              <a:rPr lang="en" sz="3600" b="1" dirty="0">
                <a:solidFill>
                  <a:srgbClr val="1D355E"/>
                </a:solidFill>
                <a:latin typeface="Raleway"/>
                <a:ea typeface="Raleway"/>
                <a:cs typeface="Raleway"/>
                <a:sym typeface="Raleway"/>
              </a:rPr>
              <a:t>or Nature’s Power </a:t>
            </a:r>
            <a:br>
              <a:rPr lang="en" sz="3600" b="1" dirty="0">
                <a:solidFill>
                  <a:srgbClr val="1D355E"/>
                </a:solidFill>
                <a:latin typeface="Raleway"/>
                <a:ea typeface="Raleway"/>
                <a:cs typeface="Raleway"/>
                <a:sym typeface="Raleway"/>
              </a:rPr>
            </a:br>
            <a:r>
              <a:rPr lang="en" sz="3600" b="1" dirty="0">
                <a:solidFill>
                  <a:srgbClr val="1D355E"/>
                </a:solidFill>
                <a:latin typeface="Raleway"/>
                <a:ea typeface="Raleway"/>
                <a:cs typeface="Raleway"/>
                <a:sym typeface="Raleway"/>
              </a:rPr>
              <a:t>Networking Company</a:t>
            </a:r>
            <a:endParaRPr sz="3600" b="1" dirty="0">
              <a:solidFill>
                <a:srgbClr val="1D355E"/>
              </a:solidFill>
              <a:latin typeface="Raleway"/>
              <a:ea typeface="Raleway"/>
              <a:cs typeface="Raleway"/>
              <a:sym typeface="Raleway"/>
            </a:endParaRPr>
          </a:p>
        </p:txBody>
      </p:sp>
      <p:pic>
        <p:nvPicPr>
          <p:cNvPr id="61" name="Google Shape;61;p13"/>
          <p:cNvPicPr preferRelativeResize="0"/>
          <p:nvPr/>
        </p:nvPicPr>
        <p:blipFill rotWithShape="1">
          <a:blip r:embed="rId4">
            <a:alphaModFix/>
          </a:blip>
          <a:srcRect r="20704"/>
          <a:stretch/>
        </p:blipFill>
        <p:spPr>
          <a:xfrm>
            <a:off x="7792974" y="7860075"/>
            <a:ext cx="2494024" cy="2426925"/>
          </a:xfrm>
          <a:prstGeom prst="rect">
            <a:avLst/>
          </a:prstGeom>
          <a:noFill/>
          <a:ln>
            <a:noFill/>
          </a:ln>
        </p:spPr>
      </p:pic>
      <p:pic>
        <p:nvPicPr>
          <p:cNvPr id="62" name="Google Shape;62;p13"/>
          <p:cNvPicPr preferRelativeResize="0"/>
          <p:nvPr/>
        </p:nvPicPr>
        <p:blipFill>
          <a:blip r:embed="rId3">
            <a:alphaModFix/>
          </a:blip>
          <a:stretch>
            <a:fillRect/>
          </a:stretch>
        </p:blipFill>
        <p:spPr>
          <a:xfrm rot="1247422">
            <a:off x="8630820" y="3779282"/>
            <a:ext cx="939719" cy="939700"/>
          </a:xfrm>
          <a:prstGeom prst="rect">
            <a:avLst/>
          </a:prstGeom>
          <a:noFill/>
          <a:ln>
            <a:noFill/>
          </a:ln>
        </p:spPr>
      </p:pic>
      <p:pic>
        <p:nvPicPr>
          <p:cNvPr id="11" name="Picture 10">
            <a:extLst>
              <a:ext uri="{FF2B5EF4-FFF2-40B4-BE49-F238E27FC236}">
                <a16:creationId xmlns:a16="http://schemas.microsoft.com/office/drawing/2014/main" id="{51B8AE34-01E7-3E6D-89A6-11374CFACAA7}"/>
              </a:ext>
            </a:extLst>
          </p:cNvPr>
          <p:cNvPicPr>
            <a:picLocks noChangeAspect="1"/>
          </p:cNvPicPr>
          <p:nvPr/>
        </p:nvPicPr>
        <p:blipFill>
          <a:blip r:embed="rId5"/>
          <a:stretch>
            <a:fillRect/>
          </a:stretch>
        </p:blipFill>
        <p:spPr>
          <a:xfrm>
            <a:off x="6880756" y="32428"/>
            <a:ext cx="3371850" cy="1785397"/>
          </a:xfrm>
          <a:prstGeom prst="rect">
            <a:avLst/>
          </a:prstGeom>
          <a:scene3d>
            <a:camera prst="orthographicFront"/>
            <a:lightRig rig="threePt" dir="t"/>
          </a:scene3d>
          <a:sp3d>
            <a:bevelT prst="angle"/>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p:nvPr/>
        </p:nvSpPr>
        <p:spPr>
          <a:xfrm>
            <a:off x="0" y="0"/>
            <a:ext cx="10287000" cy="1028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22"/>
          <p:cNvPicPr preferRelativeResize="0"/>
          <p:nvPr/>
        </p:nvPicPr>
        <p:blipFill>
          <a:blip r:embed="rId3">
            <a:alphaModFix/>
          </a:blip>
          <a:stretch>
            <a:fillRect/>
          </a:stretch>
        </p:blipFill>
        <p:spPr>
          <a:xfrm>
            <a:off x="0" y="186025"/>
            <a:ext cx="4055275" cy="2939700"/>
          </a:xfrm>
          <a:prstGeom prst="rect">
            <a:avLst/>
          </a:prstGeom>
          <a:noFill/>
          <a:ln>
            <a:noFill/>
          </a:ln>
        </p:spPr>
      </p:pic>
      <p:sp>
        <p:nvSpPr>
          <p:cNvPr id="172" name="Google Shape;172;p22"/>
          <p:cNvSpPr/>
          <p:nvPr/>
        </p:nvSpPr>
        <p:spPr>
          <a:xfrm rot="-9269361" flipH="1">
            <a:off x="6493570" y="8725316"/>
            <a:ext cx="437449" cy="378144"/>
          </a:xfrm>
          <a:prstGeom prst="triangle">
            <a:avLst>
              <a:gd name="adj" fmla="val 50000"/>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3421050" y="4215750"/>
            <a:ext cx="3089100" cy="2211600"/>
          </a:xfrm>
          <a:prstGeom prst="rect">
            <a:avLst/>
          </a:prstGeom>
          <a:solidFill>
            <a:srgbClr val="1D35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98E58E"/>
              </a:solidFill>
              <a:latin typeface="Arial"/>
              <a:ea typeface="Arial"/>
              <a:cs typeface="Arial"/>
              <a:sym typeface="Arial"/>
            </a:endParaRPr>
          </a:p>
        </p:txBody>
      </p:sp>
      <p:sp>
        <p:nvSpPr>
          <p:cNvPr id="174" name="Google Shape;174;p22"/>
          <p:cNvSpPr txBox="1"/>
          <p:nvPr/>
        </p:nvSpPr>
        <p:spPr>
          <a:xfrm>
            <a:off x="-3270346" y="4929224"/>
            <a:ext cx="2929500" cy="21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FFFFFF"/>
                </a:solidFill>
                <a:latin typeface="Roboto Black"/>
                <a:ea typeface="Roboto Black"/>
                <a:cs typeface="Roboto Black"/>
                <a:sym typeface="Roboto Black"/>
              </a:rPr>
              <a:t>Right click images and select Change Picture</a:t>
            </a:r>
            <a:endParaRPr sz="2400" b="0" i="0" u="none" strike="noStrike" cap="none" dirty="0">
              <a:solidFill>
                <a:srgbClr val="FFFFFF"/>
              </a:solidFill>
              <a:latin typeface="Roboto Black"/>
              <a:ea typeface="Roboto Black"/>
              <a:cs typeface="Roboto Black"/>
              <a:sym typeface="Roboto Black"/>
            </a:endParaRPr>
          </a:p>
        </p:txBody>
      </p:sp>
      <p:sp>
        <p:nvSpPr>
          <p:cNvPr id="175" name="Google Shape;175;p22"/>
          <p:cNvSpPr/>
          <p:nvPr/>
        </p:nvSpPr>
        <p:spPr>
          <a:xfrm>
            <a:off x="-2372738" y="4463432"/>
            <a:ext cx="808500" cy="404400"/>
          </a:xfrm>
          <a:prstGeom prst="rightArrow">
            <a:avLst>
              <a:gd name="adj1" fmla="val 50000"/>
              <a:gd name="adj2" fmla="val 50000"/>
            </a:avLst>
          </a:prstGeom>
          <a:solidFill>
            <a:srgbClr val="A1D2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4A844B26-1E43-9BFF-DF1C-2686170C4888}"/>
              </a:ext>
            </a:extLst>
          </p:cNvPr>
          <p:cNvPicPr>
            <a:picLocks noChangeAspect="1"/>
          </p:cNvPicPr>
          <p:nvPr/>
        </p:nvPicPr>
        <p:blipFill>
          <a:blip r:embed="rId4">
            <a:extLst>
              <a:ext uri="{BEBA8EAE-BF5A-486C-A8C5-ECC9F3942E4B}">
                <a14:imgProps xmlns:a14="http://schemas.microsoft.com/office/drawing/2010/main">
                  <a14:imgLayer r:embed="rId5">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p:nvPr/>
        </p:nvSpPr>
        <p:spPr>
          <a:xfrm>
            <a:off x="0" y="0"/>
            <a:ext cx="10287000" cy="1028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23"/>
          <p:cNvPicPr preferRelativeResize="0"/>
          <p:nvPr/>
        </p:nvPicPr>
        <p:blipFill>
          <a:blip r:embed="rId3">
            <a:alphaModFix/>
          </a:blip>
          <a:stretch>
            <a:fillRect/>
          </a:stretch>
        </p:blipFill>
        <p:spPr>
          <a:xfrm>
            <a:off x="0" y="186025"/>
            <a:ext cx="4055275" cy="2939700"/>
          </a:xfrm>
          <a:prstGeom prst="rect">
            <a:avLst/>
          </a:prstGeom>
          <a:noFill/>
          <a:ln>
            <a:noFill/>
          </a:ln>
        </p:spPr>
      </p:pic>
      <p:sp>
        <p:nvSpPr>
          <p:cNvPr id="187" name="Google Shape;187;p23"/>
          <p:cNvSpPr/>
          <p:nvPr/>
        </p:nvSpPr>
        <p:spPr>
          <a:xfrm rot="-9269361" flipH="1">
            <a:off x="6493570" y="8725316"/>
            <a:ext cx="437449" cy="378144"/>
          </a:xfrm>
          <a:prstGeom prst="triangle">
            <a:avLst>
              <a:gd name="adj" fmla="val 50000"/>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3421050" y="4215750"/>
            <a:ext cx="3089100" cy="2211600"/>
          </a:xfrm>
          <a:prstGeom prst="rect">
            <a:avLst/>
          </a:prstGeom>
          <a:solidFill>
            <a:srgbClr val="1D35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98E58E"/>
              </a:solidFill>
              <a:latin typeface="Arial"/>
              <a:ea typeface="Arial"/>
              <a:cs typeface="Arial"/>
              <a:sym typeface="Arial"/>
            </a:endParaRPr>
          </a:p>
        </p:txBody>
      </p:sp>
      <p:sp>
        <p:nvSpPr>
          <p:cNvPr id="189" name="Google Shape;189;p23"/>
          <p:cNvSpPr txBox="1"/>
          <p:nvPr/>
        </p:nvSpPr>
        <p:spPr>
          <a:xfrm>
            <a:off x="-3270346" y="4929224"/>
            <a:ext cx="2929500" cy="21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FFFFFF"/>
                </a:solidFill>
                <a:latin typeface="Roboto Black"/>
                <a:ea typeface="Roboto Black"/>
                <a:cs typeface="Roboto Black"/>
                <a:sym typeface="Roboto Black"/>
              </a:rPr>
              <a:t>Right click images and select Change Picture</a:t>
            </a:r>
            <a:endParaRPr sz="2400" b="0" i="0" u="none" strike="noStrike" cap="none" dirty="0">
              <a:solidFill>
                <a:srgbClr val="FFFFFF"/>
              </a:solidFill>
              <a:latin typeface="Roboto Black"/>
              <a:ea typeface="Roboto Black"/>
              <a:cs typeface="Roboto Black"/>
              <a:sym typeface="Roboto Black"/>
            </a:endParaRPr>
          </a:p>
        </p:txBody>
      </p:sp>
      <p:sp>
        <p:nvSpPr>
          <p:cNvPr id="190" name="Google Shape;190;p23"/>
          <p:cNvSpPr/>
          <p:nvPr/>
        </p:nvSpPr>
        <p:spPr>
          <a:xfrm>
            <a:off x="-2372738" y="4463432"/>
            <a:ext cx="808500" cy="404400"/>
          </a:xfrm>
          <a:prstGeom prst="rightArrow">
            <a:avLst>
              <a:gd name="adj1" fmla="val 50000"/>
              <a:gd name="adj2" fmla="val 50000"/>
            </a:avLst>
          </a:prstGeom>
          <a:solidFill>
            <a:srgbClr val="A1D2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9152131E-555D-F269-BEAE-49211A0D87FB}"/>
              </a:ext>
            </a:extLst>
          </p:cNvPr>
          <p:cNvPicPr>
            <a:picLocks noChangeAspect="1"/>
          </p:cNvPicPr>
          <p:nvPr/>
        </p:nvPicPr>
        <p:blipFill>
          <a:blip r:embed="rId4">
            <a:extLst>
              <a:ext uri="{BEBA8EAE-BF5A-486C-A8C5-ECC9F3942E4B}">
                <a14:imgProps xmlns:a14="http://schemas.microsoft.com/office/drawing/2010/main">
                  <a14:imgLayer r:embed="rId5">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p:nvPr/>
        </p:nvSpPr>
        <p:spPr>
          <a:xfrm>
            <a:off x="562075" y="2329142"/>
            <a:ext cx="8826900" cy="22611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15000"/>
              </a:lnSpc>
              <a:spcBef>
                <a:spcPts val="0"/>
              </a:spcBef>
              <a:spcAft>
                <a:spcPts val="0"/>
              </a:spcAft>
              <a:buClr>
                <a:srgbClr val="1A1A1A"/>
              </a:buClr>
              <a:buSzPts val="2600"/>
              <a:buFont typeface="Roboto"/>
              <a:buChar char="●"/>
            </a:pPr>
            <a:r>
              <a:rPr lang="en" sz="2600" b="0" i="0" u="none" strike="noStrike" cap="none" dirty="0">
                <a:solidFill>
                  <a:srgbClr val="1A1A1A"/>
                </a:solidFill>
                <a:latin typeface="Roboto"/>
                <a:ea typeface="Roboto"/>
                <a:cs typeface="Roboto"/>
                <a:sym typeface="Roboto"/>
              </a:rPr>
              <a:t>Fonts - Update fonts to match your brand using Slide &gt; Edit Theme or use the default fonts </a:t>
            </a:r>
            <a:endParaRPr sz="2600" b="0" i="0" u="none" strike="noStrike" cap="none" dirty="0">
              <a:solidFill>
                <a:srgbClr val="1A1A1A"/>
              </a:solidFill>
              <a:latin typeface="Roboto"/>
              <a:ea typeface="Roboto"/>
              <a:cs typeface="Roboto"/>
              <a:sym typeface="Roboto"/>
            </a:endParaRPr>
          </a:p>
          <a:p>
            <a:pPr marL="457200" marR="0" lvl="0" indent="-393700" algn="l" rtl="0">
              <a:lnSpc>
                <a:spcPct val="115000"/>
              </a:lnSpc>
              <a:spcBef>
                <a:spcPts val="1000"/>
              </a:spcBef>
              <a:spcAft>
                <a:spcPts val="0"/>
              </a:spcAft>
              <a:buClr>
                <a:srgbClr val="1A1A1A"/>
              </a:buClr>
              <a:buSzPts val="2600"/>
              <a:buFont typeface="Roboto"/>
              <a:buChar char="●"/>
            </a:pPr>
            <a:r>
              <a:rPr lang="en" sz="2600" b="0" i="0" u="none" strike="noStrike" cap="none" dirty="0">
                <a:solidFill>
                  <a:srgbClr val="1A1A1A"/>
                </a:solidFill>
                <a:latin typeface="Roboto"/>
                <a:ea typeface="Roboto"/>
                <a:cs typeface="Roboto"/>
                <a:sym typeface="Roboto"/>
              </a:rPr>
              <a:t>Colors - Edit colors to match your brand by clicking on the shapes and changing the fill and outline colors. </a:t>
            </a:r>
            <a:endParaRPr sz="2600" b="0" i="0" u="none" strike="noStrike" cap="none" dirty="0">
              <a:solidFill>
                <a:srgbClr val="1A1A1A"/>
              </a:solidFill>
              <a:latin typeface="Roboto"/>
              <a:ea typeface="Roboto"/>
              <a:cs typeface="Roboto"/>
              <a:sym typeface="Roboto"/>
            </a:endParaRPr>
          </a:p>
          <a:p>
            <a:pPr marL="457200" marR="0" lvl="0" indent="-393700" algn="l" rtl="0">
              <a:lnSpc>
                <a:spcPct val="115000"/>
              </a:lnSpc>
              <a:spcBef>
                <a:spcPts val="1000"/>
              </a:spcBef>
              <a:spcAft>
                <a:spcPts val="1000"/>
              </a:spcAft>
              <a:buClr>
                <a:srgbClr val="1A1A1A"/>
              </a:buClr>
              <a:buSzPts val="2600"/>
              <a:buFont typeface="Roboto"/>
              <a:buChar char="●"/>
            </a:pPr>
            <a:r>
              <a:rPr lang="en" sz="2600" b="0" i="0" u="none" strike="noStrike" cap="none" dirty="0">
                <a:solidFill>
                  <a:srgbClr val="1A1A1A"/>
                </a:solidFill>
                <a:latin typeface="Roboto"/>
                <a:ea typeface="Roboto"/>
                <a:cs typeface="Roboto"/>
                <a:sym typeface="Roboto"/>
              </a:rPr>
              <a:t>Images - To replace imagery with your own, right-click the image and click Replace image.</a:t>
            </a:r>
            <a:endParaRPr sz="2600" b="0" i="0" u="none" strike="noStrike" cap="none" dirty="0">
              <a:solidFill>
                <a:srgbClr val="1A1A1A"/>
              </a:solidFill>
              <a:latin typeface="Roboto"/>
              <a:ea typeface="Roboto"/>
              <a:cs typeface="Roboto"/>
              <a:sym typeface="Roboto"/>
            </a:endParaRPr>
          </a:p>
        </p:txBody>
      </p:sp>
      <p:sp>
        <p:nvSpPr>
          <p:cNvPr id="201" name="Google Shape;201;p24"/>
          <p:cNvSpPr txBox="1"/>
          <p:nvPr/>
        </p:nvSpPr>
        <p:spPr>
          <a:xfrm>
            <a:off x="677725" y="1310967"/>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900"/>
              <a:buFont typeface="Arial"/>
              <a:buNone/>
            </a:pPr>
            <a:r>
              <a:rPr lang="en" sz="4900" b="1" i="0" u="none" strike="noStrike" cap="none">
                <a:solidFill>
                  <a:srgbClr val="000000"/>
                </a:solidFill>
                <a:latin typeface="Raleway"/>
                <a:ea typeface="Raleway"/>
                <a:cs typeface="Raleway"/>
                <a:sym typeface="Raleway"/>
              </a:rPr>
              <a:t>Template customi</a:t>
            </a:r>
            <a:r>
              <a:rPr lang="en" sz="4900" b="1">
                <a:latin typeface="Raleway"/>
                <a:ea typeface="Raleway"/>
                <a:cs typeface="Raleway"/>
                <a:sym typeface="Raleway"/>
              </a:rPr>
              <a:t>s</a:t>
            </a:r>
            <a:r>
              <a:rPr lang="en" sz="4900" b="1" i="0" u="none" strike="noStrike" cap="none">
                <a:solidFill>
                  <a:srgbClr val="000000"/>
                </a:solidFill>
                <a:latin typeface="Raleway"/>
                <a:ea typeface="Raleway"/>
                <a:cs typeface="Raleway"/>
                <a:sym typeface="Raleway"/>
              </a:rPr>
              <a:t>ations</a:t>
            </a:r>
            <a:endParaRPr sz="4900" b="1" i="0" u="none" strike="noStrike" cap="none">
              <a:solidFill>
                <a:srgbClr val="000000"/>
              </a:solidFill>
              <a:latin typeface="Raleway"/>
              <a:ea typeface="Raleway"/>
              <a:cs typeface="Raleway"/>
              <a:sym typeface="Raleway"/>
            </a:endParaRPr>
          </a:p>
        </p:txBody>
      </p:sp>
      <p:pic>
        <p:nvPicPr>
          <p:cNvPr id="202" name="Google Shape;202;p24"/>
          <p:cNvPicPr preferRelativeResize="0"/>
          <p:nvPr/>
        </p:nvPicPr>
        <p:blipFill rotWithShape="1">
          <a:blip r:embed="rId3">
            <a:alphaModFix/>
          </a:blip>
          <a:srcRect t="13292"/>
          <a:stretch/>
        </p:blipFill>
        <p:spPr>
          <a:xfrm>
            <a:off x="1058725" y="6162317"/>
            <a:ext cx="4740650" cy="3816925"/>
          </a:xfrm>
          <a:prstGeom prst="rect">
            <a:avLst/>
          </a:prstGeom>
          <a:noFill/>
          <a:ln w="9525" cap="flat" cmpd="sng">
            <a:solidFill>
              <a:srgbClr val="EEEEEE"/>
            </a:solidFill>
            <a:prstDash val="solid"/>
            <a:round/>
            <a:headEnd type="none" w="sm" len="sm"/>
            <a:tailEnd type="none" w="sm" len="sm"/>
          </a:ln>
          <a:effectLst>
            <a:outerShdw blurRad="285750" dist="19050" algn="bl" rotWithShape="0">
              <a:srgbClr val="000000">
                <a:alpha val="16860"/>
              </a:srgbClr>
            </a:outerShdw>
          </a:effectLst>
        </p:spPr>
      </p:pic>
      <p:sp>
        <p:nvSpPr>
          <p:cNvPr id="203" name="Google Shape;203;p24"/>
          <p:cNvSpPr/>
          <p:nvPr/>
        </p:nvSpPr>
        <p:spPr>
          <a:xfrm>
            <a:off x="2279380" y="6796224"/>
            <a:ext cx="1984800" cy="1984800"/>
          </a:xfrm>
          <a:prstGeom prst="ellipse">
            <a:avLst/>
          </a:prstGeom>
          <a:noFill/>
          <a:ln w="76200" cap="flat" cmpd="sng">
            <a:solidFill>
              <a:srgbClr val="08C4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4"/>
          <p:cNvSpPr txBox="1"/>
          <p:nvPr/>
        </p:nvSpPr>
        <p:spPr>
          <a:xfrm>
            <a:off x="6134101" y="7491042"/>
            <a:ext cx="3739800" cy="985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0" i="1" u="none" strike="noStrike" cap="none">
                <a:solidFill>
                  <a:srgbClr val="000000"/>
                </a:solidFill>
                <a:latin typeface="Roboto"/>
                <a:ea typeface="Roboto"/>
                <a:cs typeface="Roboto"/>
                <a:sym typeface="Roboto"/>
              </a:rPr>
              <a:t>Edit colors, fonts, images and more</a:t>
            </a:r>
            <a:endParaRPr sz="2600" b="0" i="1" u="none" strike="noStrike" cap="none">
              <a:solidFill>
                <a:srgbClr val="000000"/>
              </a:solidFill>
              <a:latin typeface="Roboto"/>
              <a:ea typeface="Roboto"/>
              <a:cs typeface="Roboto"/>
              <a:sym typeface="Roboto"/>
            </a:endParaRPr>
          </a:p>
        </p:txBody>
      </p:sp>
      <p:pic>
        <p:nvPicPr>
          <p:cNvPr id="2" name="Picture 1">
            <a:extLst>
              <a:ext uri="{FF2B5EF4-FFF2-40B4-BE49-F238E27FC236}">
                <a16:creationId xmlns:a16="http://schemas.microsoft.com/office/drawing/2014/main" id="{87722E9B-E1BD-414B-0756-515B6E18E948}"/>
              </a:ext>
            </a:extLst>
          </p:cNvPr>
          <p:cNvPicPr>
            <a:picLocks noChangeAspect="1"/>
          </p:cNvPicPr>
          <p:nvPr/>
        </p:nvPicPr>
        <p:blipFill>
          <a:blip r:embed="rId4">
            <a:extLst>
              <a:ext uri="{BEBA8EAE-BF5A-486C-A8C5-ECC9F3942E4B}">
                <a14:imgProps xmlns:a14="http://schemas.microsoft.com/office/drawing/2010/main">
                  <a14:imgLayer r:embed="rId5">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p:nvPr/>
        </p:nvSpPr>
        <p:spPr>
          <a:xfrm>
            <a:off x="729450" y="2445478"/>
            <a:ext cx="8852400" cy="22611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15000"/>
              </a:lnSpc>
              <a:spcBef>
                <a:spcPts val="0"/>
              </a:spcBef>
              <a:spcAft>
                <a:spcPts val="0"/>
              </a:spcAft>
              <a:buClr>
                <a:srgbClr val="1A1A1A"/>
              </a:buClr>
              <a:buSzPts val="2600"/>
              <a:buFont typeface="Roboto"/>
              <a:buChar char="●"/>
            </a:pPr>
            <a:r>
              <a:rPr lang="en" sz="2600" b="0" i="0" u="none" strike="noStrike" cap="none">
                <a:solidFill>
                  <a:srgbClr val="1A1A1A"/>
                </a:solidFill>
                <a:latin typeface="Roboto"/>
                <a:ea typeface="Roboto"/>
                <a:cs typeface="Roboto"/>
                <a:sym typeface="Roboto"/>
              </a:rPr>
              <a:t>If possible, use custom imagery from your creative team before turning to stock photos. </a:t>
            </a:r>
            <a:endParaRPr sz="2600" b="0" i="0" u="none" strike="noStrike" cap="none">
              <a:solidFill>
                <a:srgbClr val="1A1A1A"/>
              </a:solidFill>
              <a:latin typeface="Roboto"/>
              <a:ea typeface="Roboto"/>
              <a:cs typeface="Roboto"/>
              <a:sym typeface="Roboto"/>
            </a:endParaRPr>
          </a:p>
          <a:p>
            <a:pPr marL="457200" marR="0" lvl="0" indent="-393700" algn="l" rtl="0">
              <a:lnSpc>
                <a:spcPct val="115000"/>
              </a:lnSpc>
              <a:spcBef>
                <a:spcPts val="1000"/>
              </a:spcBef>
              <a:spcAft>
                <a:spcPts val="0"/>
              </a:spcAft>
              <a:buClr>
                <a:srgbClr val="434343"/>
              </a:buClr>
              <a:buSzPts val="2600"/>
              <a:buFont typeface="Arial"/>
              <a:buChar char="●"/>
            </a:pPr>
            <a:r>
              <a:rPr lang="en" sz="2600" b="1" i="0" u="none" strike="noStrike" cap="none">
                <a:solidFill>
                  <a:srgbClr val="1A1A1A"/>
                </a:solidFill>
                <a:latin typeface="Roboto"/>
                <a:ea typeface="Roboto"/>
                <a:cs typeface="Roboto"/>
                <a:sym typeface="Roboto"/>
              </a:rPr>
              <a:t>Imagery: </a:t>
            </a:r>
            <a:r>
              <a:rPr lang="en" sz="2600" b="0" i="0" u="none" strike="noStrike" cap="none">
                <a:solidFill>
                  <a:srgbClr val="1A1A1A"/>
                </a:solidFill>
                <a:latin typeface="Roboto"/>
                <a:ea typeface="Roboto"/>
                <a:cs typeface="Roboto"/>
                <a:sym typeface="Roboto"/>
              </a:rPr>
              <a:t>You can find free stock photography at sites like </a:t>
            </a:r>
            <a:r>
              <a:rPr lang="en" sz="2600" b="1" i="0" u="sng" strike="noStrike" cap="none">
                <a:solidFill>
                  <a:srgbClr val="2079C3"/>
                </a:solidFill>
                <a:latin typeface="Roboto"/>
                <a:ea typeface="Roboto"/>
                <a:cs typeface="Roboto"/>
                <a:sym typeface="Roboto"/>
                <a:hlinkClick r:id="rId3">
                  <a:extLst>
                    <a:ext uri="{A12FA001-AC4F-418D-AE19-62706E023703}">
                      <ahyp:hlinkClr xmlns:ahyp="http://schemas.microsoft.com/office/drawing/2018/hyperlinkcolor" val="tx"/>
                    </a:ext>
                  </a:extLst>
                </a:hlinkClick>
              </a:rPr>
              <a:t>Unsplash</a:t>
            </a:r>
            <a:r>
              <a:rPr lang="en" sz="2600" b="0" i="0" u="none" strike="noStrike" cap="none">
                <a:solidFill>
                  <a:srgbClr val="434343"/>
                </a:solidFill>
                <a:latin typeface="Roboto"/>
                <a:ea typeface="Roboto"/>
                <a:cs typeface="Roboto"/>
                <a:sym typeface="Roboto"/>
              </a:rPr>
              <a:t>, </a:t>
            </a:r>
            <a:r>
              <a:rPr lang="en" sz="2600" b="1" i="0" u="sng" strike="noStrike" cap="none">
                <a:solidFill>
                  <a:srgbClr val="2079C3"/>
                </a:solidFill>
                <a:latin typeface="Roboto"/>
                <a:ea typeface="Roboto"/>
                <a:cs typeface="Roboto"/>
                <a:sym typeface="Roboto"/>
                <a:hlinkClick r:id="rId4">
                  <a:extLst>
                    <a:ext uri="{A12FA001-AC4F-418D-AE19-62706E023703}">
                      <ahyp:hlinkClr xmlns:ahyp="http://schemas.microsoft.com/office/drawing/2018/hyperlinkcolor" val="tx"/>
                    </a:ext>
                  </a:extLst>
                </a:hlinkClick>
              </a:rPr>
              <a:t>Pexels</a:t>
            </a:r>
            <a:r>
              <a:rPr lang="en" sz="2600" b="0" i="0" u="none" strike="noStrike" cap="none">
                <a:solidFill>
                  <a:srgbClr val="1A1A1A"/>
                </a:solidFill>
                <a:latin typeface="Roboto"/>
                <a:ea typeface="Roboto"/>
                <a:cs typeface="Roboto"/>
                <a:sym typeface="Roboto"/>
              </a:rPr>
              <a:t> or</a:t>
            </a:r>
            <a:r>
              <a:rPr lang="en" sz="2600" b="0" i="0" u="none" strike="noStrike" cap="none">
                <a:solidFill>
                  <a:srgbClr val="434343"/>
                </a:solidFill>
                <a:latin typeface="Roboto"/>
                <a:ea typeface="Roboto"/>
                <a:cs typeface="Roboto"/>
                <a:sym typeface="Roboto"/>
              </a:rPr>
              <a:t> </a:t>
            </a:r>
            <a:r>
              <a:rPr lang="en" sz="2600" b="1" i="0" u="sng" strike="noStrike" cap="none">
                <a:solidFill>
                  <a:srgbClr val="2079C3"/>
                </a:solidFill>
                <a:latin typeface="Roboto"/>
                <a:ea typeface="Roboto"/>
                <a:cs typeface="Roboto"/>
                <a:sym typeface="Roboto"/>
                <a:hlinkClick r:id="rId5">
                  <a:extLst>
                    <a:ext uri="{A12FA001-AC4F-418D-AE19-62706E023703}">
                      <ahyp:hlinkClr xmlns:ahyp="http://schemas.microsoft.com/office/drawing/2018/hyperlinkcolor" val="tx"/>
                    </a:ext>
                  </a:extLst>
                </a:hlinkClick>
              </a:rPr>
              <a:t>Reshot</a:t>
            </a:r>
            <a:r>
              <a:rPr lang="en" sz="2600" b="0" i="0" u="none" strike="noStrike" cap="none">
                <a:solidFill>
                  <a:srgbClr val="434343"/>
                </a:solidFill>
                <a:latin typeface="Roboto"/>
                <a:ea typeface="Roboto"/>
                <a:cs typeface="Roboto"/>
                <a:sym typeface="Roboto"/>
              </a:rPr>
              <a:t>. </a:t>
            </a:r>
            <a:endParaRPr sz="2600" b="0" i="0" u="none" strike="noStrike" cap="none">
              <a:solidFill>
                <a:srgbClr val="434343"/>
              </a:solidFill>
              <a:latin typeface="Roboto"/>
              <a:ea typeface="Roboto"/>
              <a:cs typeface="Roboto"/>
              <a:sym typeface="Roboto"/>
            </a:endParaRPr>
          </a:p>
          <a:p>
            <a:pPr marL="457200" marR="0" lvl="0" indent="-393700" algn="l" rtl="0">
              <a:lnSpc>
                <a:spcPct val="115000"/>
              </a:lnSpc>
              <a:spcBef>
                <a:spcPts val="1000"/>
              </a:spcBef>
              <a:spcAft>
                <a:spcPts val="0"/>
              </a:spcAft>
              <a:buClr>
                <a:srgbClr val="434343"/>
              </a:buClr>
              <a:buSzPts val="2600"/>
              <a:buFont typeface="Arial"/>
              <a:buChar char="●"/>
            </a:pPr>
            <a:r>
              <a:rPr lang="en" sz="2600" b="1" i="0" u="none" strike="noStrike" cap="none">
                <a:solidFill>
                  <a:srgbClr val="1A1A1A"/>
                </a:solidFill>
                <a:latin typeface="Roboto"/>
                <a:ea typeface="Roboto"/>
                <a:cs typeface="Roboto"/>
                <a:sym typeface="Roboto"/>
              </a:rPr>
              <a:t>Iconography: </a:t>
            </a:r>
            <a:r>
              <a:rPr lang="en" sz="2600" b="0" i="0" u="none" strike="noStrike" cap="none">
                <a:solidFill>
                  <a:srgbClr val="1A1A1A"/>
                </a:solidFill>
                <a:latin typeface="Roboto"/>
                <a:ea typeface="Roboto"/>
                <a:cs typeface="Roboto"/>
                <a:sym typeface="Roboto"/>
              </a:rPr>
              <a:t>You can find free or affordable icon resources at</a:t>
            </a:r>
            <a:r>
              <a:rPr lang="en" sz="2600" b="0" i="0" u="none" strike="noStrike" cap="none">
                <a:solidFill>
                  <a:srgbClr val="434343"/>
                </a:solidFill>
                <a:latin typeface="Roboto"/>
                <a:ea typeface="Roboto"/>
                <a:cs typeface="Roboto"/>
                <a:sym typeface="Roboto"/>
              </a:rPr>
              <a:t> </a:t>
            </a:r>
            <a:r>
              <a:rPr lang="en" sz="2600" b="1" i="0" u="sng" strike="noStrike" cap="none">
                <a:solidFill>
                  <a:srgbClr val="2079C3"/>
                </a:solidFill>
                <a:latin typeface="Roboto"/>
                <a:ea typeface="Roboto"/>
                <a:cs typeface="Roboto"/>
                <a:sym typeface="Roboto"/>
                <a:hlinkClick r:id="rId6">
                  <a:extLst>
                    <a:ext uri="{A12FA001-AC4F-418D-AE19-62706E023703}">
                      <ahyp:hlinkClr xmlns:ahyp="http://schemas.microsoft.com/office/drawing/2018/hyperlinkcolor" val="tx"/>
                    </a:ext>
                  </a:extLst>
                </a:hlinkClick>
              </a:rPr>
              <a:t>Flaticon</a:t>
            </a:r>
            <a:r>
              <a:rPr lang="en" sz="2600" b="0" i="0" u="none" strike="noStrike" cap="none">
                <a:solidFill>
                  <a:srgbClr val="1A1A1A"/>
                </a:solidFill>
                <a:latin typeface="Roboto"/>
                <a:ea typeface="Roboto"/>
                <a:cs typeface="Roboto"/>
                <a:sym typeface="Roboto"/>
              </a:rPr>
              <a:t>, the</a:t>
            </a:r>
            <a:r>
              <a:rPr lang="en" sz="2600" b="0" i="0" u="none" strike="noStrike" cap="none">
                <a:solidFill>
                  <a:srgbClr val="434343"/>
                </a:solidFill>
                <a:latin typeface="Roboto"/>
                <a:ea typeface="Roboto"/>
                <a:cs typeface="Roboto"/>
                <a:sym typeface="Roboto"/>
              </a:rPr>
              <a:t> </a:t>
            </a:r>
            <a:r>
              <a:rPr lang="en" sz="2600" b="1" i="0" u="sng" strike="noStrike" cap="none">
                <a:solidFill>
                  <a:srgbClr val="2079C3"/>
                </a:solidFill>
                <a:latin typeface="Roboto"/>
                <a:ea typeface="Roboto"/>
                <a:cs typeface="Roboto"/>
                <a:sym typeface="Roboto"/>
                <a:hlinkClick r:id="rId7">
                  <a:extLst>
                    <a:ext uri="{A12FA001-AC4F-418D-AE19-62706E023703}">
                      <ahyp:hlinkClr xmlns:ahyp="http://schemas.microsoft.com/office/drawing/2018/hyperlinkcolor" val="tx"/>
                    </a:ext>
                  </a:extLst>
                </a:hlinkClick>
              </a:rPr>
              <a:t>NounProject</a:t>
            </a:r>
            <a:r>
              <a:rPr lang="en" sz="2600" b="1" i="0" u="none" strike="noStrike" cap="none">
                <a:solidFill>
                  <a:srgbClr val="434343"/>
                </a:solidFill>
                <a:latin typeface="Roboto"/>
                <a:ea typeface="Roboto"/>
                <a:cs typeface="Roboto"/>
                <a:sym typeface="Roboto"/>
              </a:rPr>
              <a:t> </a:t>
            </a:r>
            <a:r>
              <a:rPr lang="en" sz="2600" b="0" i="0" u="none" strike="noStrike" cap="none">
                <a:solidFill>
                  <a:srgbClr val="1A1A1A"/>
                </a:solidFill>
                <a:latin typeface="Roboto"/>
                <a:ea typeface="Roboto"/>
                <a:cs typeface="Roboto"/>
                <a:sym typeface="Roboto"/>
              </a:rPr>
              <a:t>and</a:t>
            </a:r>
            <a:r>
              <a:rPr lang="en" sz="2600" b="1" i="0" u="none" strike="noStrike" cap="none">
                <a:solidFill>
                  <a:srgbClr val="434343"/>
                </a:solidFill>
                <a:latin typeface="Roboto"/>
                <a:ea typeface="Roboto"/>
                <a:cs typeface="Roboto"/>
                <a:sym typeface="Roboto"/>
              </a:rPr>
              <a:t> </a:t>
            </a:r>
            <a:r>
              <a:rPr lang="en" sz="2600" b="1" i="0" u="sng" strike="noStrike" cap="none">
                <a:solidFill>
                  <a:srgbClr val="2079C3"/>
                </a:solidFill>
                <a:latin typeface="Roboto"/>
                <a:ea typeface="Roboto"/>
                <a:cs typeface="Roboto"/>
                <a:sym typeface="Roboto"/>
                <a:hlinkClick r:id="rId8">
                  <a:extLst>
                    <a:ext uri="{A12FA001-AC4F-418D-AE19-62706E023703}">
                      <ahyp:hlinkClr xmlns:ahyp="http://schemas.microsoft.com/office/drawing/2018/hyperlinkcolor" val="tx"/>
                    </a:ext>
                  </a:extLst>
                </a:hlinkClick>
              </a:rPr>
              <a:t>Iconfinder</a:t>
            </a:r>
            <a:r>
              <a:rPr lang="en" sz="2600" b="0" i="0" u="none" strike="noStrike" cap="none">
                <a:solidFill>
                  <a:srgbClr val="1A1A1A"/>
                </a:solidFill>
                <a:latin typeface="Roboto"/>
                <a:ea typeface="Roboto"/>
                <a:cs typeface="Roboto"/>
                <a:sym typeface="Roboto"/>
              </a:rPr>
              <a:t>.</a:t>
            </a:r>
            <a:endParaRPr sz="2600" b="0" i="0" u="none" strike="noStrike" cap="none">
              <a:solidFill>
                <a:srgbClr val="1A1A1A"/>
              </a:solidFill>
              <a:latin typeface="Roboto"/>
              <a:ea typeface="Roboto"/>
              <a:cs typeface="Roboto"/>
              <a:sym typeface="Roboto"/>
            </a:endParaRPr>
          </a:p>
          <a:p>
            <a:pPr marL="457200" marR="0" lvl="0" indent="-393700" algn="l" rtl="0">
              <a:lnSpc>
                <a:spcPct val="115000"/>
              </a:lnSpc>
              <a:spcBef>
                <a:spcPts val="1000"/>
              </a:spcBef>
              <a:spcAft>
                <a:spcPts val="0"/>
              </a:spcAft>
              <a:buClr>
                <a:srgbClr val="1A1A1A"/>
              </a:buClr>
              <a:buSzPts val="2600"/>
              <a:buFont typeface="Roboto"/>
              <a:buChar char="●"/>
            </a:pPr>
            <a:r>
              <a:rPr lang="en" sz="2600" b="1" i="0" u="none" strike="noStrike" cap="none">
                <a:solidFill>
                  <a:srgbClr val="1A1A1A"/>
                </a:solidFill>
                <a:latin typeface="Roboto"/>
                <a:ea typeface="Roboto"/>
                <a:cs typeface="Roboto"/>
                <a:sym typeface="Roboto"/>
              </a:rPr>
              <a:t>Accessibility:</a:t>
            </a:r>
            <a:r>
              <a:rPr lang="en" sz="2600" b="0" i="0" u="none" strike="noStrike" cap="none">
                <a:solidFill>
                  <a:srgbClr val="1A1A1A"/>
                </a:solidFill>
                <a:latin typeface="Roboto"/>
                <a:ea typeface="Roboto"/>
                <a:cs typeface="Roboto"/>
                <a:sym typeface="Roboto"/>
              </a:rPr>
              <a:t> Check color/text accessibility with this contrast checker </a:t>
            </a:r>
            <a:r>
              <a:rPr lang="en" sz="2600" b="1" i="0" u="sng" strike="noStrike" cap="none">
                <a:solidFill>
                  <a:srgbClr val="0097A7"/>
                </a:solidFill>
                <a:latin typeface="Roboto"/>
                <a:ea typeface="Roboto"/>
                <a:cs typeface="Roboto"/>
                <a:sym typeface="Roboto"/>
                <a:hlinkClick r:id="rId9">
                  <a:extLst>
                    <a:ext uri="{A12FA001-AC4F-418D-AE19-62706E023703}">
                      <ahyp:hlinkClr xmlns:ahyp="http://schemas.microsoft.com/office/drawing/2018/hyperlinkcolor" val="tx"/>
                    </a:ext>
                  </a:extLst>
                </a:hlinkClick>
              </a:rPr>
              <a:t>https://accessible-colors.com/ </a:t>
            </a:r>
            <a:endParaRPr sz="2600" b="1" i="0" u="sng" strike="noStrike" cap="none">
              <a:solidFill>
                <a:srgbClr val="2079C3"/>
              </a:solidFill>
              <a:latin typeface="Roboto"/>
              <a:ea typeface="Roboto"/>
              <a:cs typeface="Roboto"/>
              <a:sym typeface="Roboto"/>
            </a:endParaRPr>
          </a:p>
          <a:p>
            <a:pPr marL="0" marR="0" lvl="0" indent="0" algn="l" rtl="0">
              <a:lnSpc>
                <a:spcPct val="115000"/>
              </a:lnSpc>
              <a:spcBef>
                <a:spcPts val="1600"/>
              </a:spcBef>
              <a:spcAft>
                <a:spcPts val="1600"/>
              </a:spcAft>
              <a:buClr>
                <a:srgbClr val="000000"/>
              </a:buClr>
              <a:buSzPts val="2700"/>
              <a:buFont typeface="Arial"/>
              <a:buNone/>
            </a:pPr>
            <a:endParaRPr sz="2700" b="0" i="0" u="none" strike="noStrike" cap="none">
              <a:solidFill>
                <a:srgbClr val="434343"/>
              </a:solidFill>
              <a:latin typeface="Roboto"/>
              <a:ea typeface="Roboto"/>
              <a:cs typeface="Roboto"/>
              <a:sym typeface="Roboto"/>
            </a:endParaRPr>
          </a:p>
        </p:txBody>
      </p:sp>
      <p:sp>
        <p:nvSpPr>
          <p:cNvPr id="211" name="Google Shape;211;p25"/>
          <p:cNvSpPr txBox="1"/>
          <p:nvPr/>
        </p:nvSpPr>
        <p:spPr>
          <a:xfrm>
            <a:off x="692700" y="1320147"/>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900"/>
              <a:buFont typeface="Arial"/>
              <a:buNone/>
            </a:pPr>
            <a:r>
              <a:rPr lang="en" sz="4900" b="1" i="0" u="none" strike="noStrike" cap="none">
                <a:solidFill>
                  <a:srgbClr val="000000"/>
                </a:solidFill>
                <a:latin typeface="Raleway"/>
                <a:ea typeface="Raleway"/>
                <a:cs typeface="Raleway"/>
                <a:sym typeface="Raleway"/>
              </a:rPr>
              <a:t>Image resources</a:t>
            </a:r>
            <a:endParaRPr sz="4900" b="1" i="0" u="none" strike="noStrike" cap="none">
              <a:solidFill>
                <a:srgbClr val="000000"/>
              </a:solidFill>
              <a:latin typeface="Raleway"/>
              <a:ea typeface="Raleway"/>
              <a:cs typeface="Raleway"/>
              <a:sym typeface="Raleway"/>
            </a:endParaRPr>
          </a:p>
        </p:txBody>
      </p:sp>
      <p:pic>
        <p:nvPicPr>
          <p:cNvPr id="212" name="Google Shape;212;p25"/>
          <p:cNvPicPr preferRelativeResize="0"/>
          <p:nvPr/>
        </p:nvPicPr>
        <p:blipFill rotWithShape="1">
          <a:blip r:embed="rId10">
            <a:alphaModFix/>
          </a:blip>
          <a:srcRect t="20138" r="990" b="28434"/>
          <a:stretch/>
        </p:blipFill>
        <p:spPr>
          <a:xfrm>
            <a:off x="1234200" y="7501103"/>
            <a:ext cx="4789575" cy="2398425"/>
          </a:xfrm>
          <a:prstGeom prst="rect">
            <a:avLst/>
          </a:prstGeom>
          <a:noFill/>
          <a:ln>
            <a:noFill/>
          </a:ln>
          <a:effectLst>
            <a:outerShdw blurRad="214313" dist="19050" algn="bl" rotWithShape="0">
              <a:srgbClr val="000000">
                <a:alpha val="18820"/>
              </a:srgbClr>
            </a:outerShdw>
          </a:effectLst>
        </p:spPr>
      </p:pic>
      <p:sp>
        <p:nvSpPr>
          <p:cNvPr id="213" name="Google Shape;213;p25"/>
          <p:cNvSpPr txBox="1"/>
          <p:nvPr/>
        </p:nvSpPr>
        <p:spPr>
          <a:xfrm>
            <a:off x="6407676" y="7764227"/>
            <a:ext cx="3174300" cy="178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0" i="1" u="none" strike="noStrike" cap="none">
                <a:solidFill>
                  <a:srgbClr val="000000"/>
                </a:solidFill>
                <a:latin typeface="Roboto"/>
                <a:ea typeface="Roboto"/>
                <a:cs typeface="Roboto"/>
                <a:sym typeface="Roboto"/>
              </a:rPr>
              <a:t>Download free icons and stock photography with the links above</a:t>
            </a:r>
            <a:endParaRPr sz="2600" b="0" i="1" u="none" strike="noStrike" cap="none">
              <a:solidFill>
                <a:srgbClr val="000000"/>
              </a:solidFill>
              <a:latin typeface="Roboto"/>
              <a:ea typeface="Roboto"/>
              <a:cs typeface="Roboto"/>
              <a:sym typeface="Roboto"/>
            </a:endParaRPr>
          </a:p>
        </p:txBody>
      </p:sp>
      <p:pic>
        <p:nvPicPr>
          <p:cNvPr id="2" name="Picture 1">
            <a:extLst>
              <a:ext uri="{FF2B5EF4-FFF2-40B4-BE49-F238E27FC236}">
                <a16:creationId xmlns:a16="http://schemas.microsoft.com/office/drawing/2014/main" id="{EB80CC1E-3C7E-930E-02DD-C26E59E8283A}"/>
              </a:ext>
            </a:extLst>
          </p:cNvPr>
          <p:cNvPicPr>
            <a:picLocks noChangeAspect="1"/>
          </p:cNvPicPr>
          <p:nvPr/>
        </p:nvPicPr>
        <p:blipFill>
          <a:blip r:embed="rId11">
            <a:extLst>
              <a:ext uri="{BEBA8EAE-BF5A-486C-A8C5-ECC9F3942E4B}">
                <a14:imgProps xmlns:a14="http://schemas.microsoft.com/office/drawing/2010/main">
                  <a14:imgLayer r:embed="rId12">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p:nvPr/>
        </p:nvSpPr>
        <p:spPr>
          <a:xfrm>
            <a:off x="729450" y="2565734"/>
            <a:ext cx="8852400" cy="226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2600" b="0" i="0" u="none" strike="noStrike" cap="none" dirty="0">
                <a:solidFill>
                  <a:srgbClr val="1A1A1A"/>
                </a:solidFill>
                <a:latin typeface="Roboto"/>
                <a:ea typeface="Roboto"/>
                <a:cs typeface="Roboto"/>
                <a:sym typeface="Roboto"/>
              </a:rPr>
              <a:t>Select the slide you’d like to download. Right click, and select </a:t>
            </a:r>
            <a:r>
              <a:rPr lang="en" sz="2600" b="1" i="0" u="none" strike="noStrike" cap="none" dirty="0">
                <a:solidFill>
                  <a:srgbClr val="1A1A1A"/>
                </a:solidFill>
                <a:latin typeface="Roboto"/>
                <a:ea typeface="Roboto"/>
                <a:cs typeface="Roboto"/>
                <a:sym typeface="Roboto"/>
              </a:rPr>
              <a:t>Save as Picture </a:t>
            </a:r>
            <a:r>
              <a:rPr lang="en" sz="2600" b="0" i="0" u="none" strike="noStrike" cap="none" dirty="0">
                <a:solidFill>
                  <a:srgbClr val="1A1A1A"/>
                </a:solidFill>
                <a:latin typeface="Roboto"/>
                <a:ea typeface="Roboto"/>
                <a:cs typeface="Roboto"/>
                <a:sym typeface="Roboto"/>
              </a:rPr>
              <a:t>and it will be downloaded in PNG format for you to use on whichever social media site you prefer</a:t>
            </a:r>
            <a:endParaRPr sz="2600" b="0" i="0" u="none" strike="noStrike" cap="none" dirty="0">
              <a:solidFill>
                <a:srgbClr val="1A1A1A"/>
              </a:solidFill>
              <a:latin typeface="Roboto"/>
              <a:ea typeface="Roboto"/>
              <a:cs typeface="Roboto"/>
              <a:sym typeface="Roboto"/>
            </a:endParaRPr>
          </a:p>
          <a:p>
            <a:pPr marL="0" marR="0" lvl="0" indent="0" algn="l" rtl="0">
              <a:lnSpc>
                <a:spcPct val="115000"/>
              </a:lnSpc>
              <a:spcBef>
                <a:spcPts val="1000"/>
              </a:spcBef>
              <a:spcAft>
                <a:spcPts val="0"/>
              </a:spcAft>
              <a:buClr>
                <a:srgbClr val="000000"/>
              </a:buClr>
              <a:buSzPts val="2600"/>
              <a:buFont typeface="Arial"/>
              <a:buNone/>
            </a:pPr>
            <a:endParaRPr sz="2600" b="0" i="0" u="none" strike="noStrike" cap="none" dirty="0">
              <a:solidFill>
                <a:srgbClr val="1A1A1A"/>
              </a:solidFill>
              <a:latin typeface="Roboto"/>
              <a:ea typeface="Roboto"/>
              <a:cs typeface="Roboto"/>
              <a:sym typeface="Roboto"/>
            </a:endParaRPr>
          </a:p>
          <a:p>
            <a:pPr marL="0" marR="0" lvl="0" indent="0" algn="l" rtl="0">
              <a:lnSpc>
                <a:spcPct val="115000"/>
              </a:lnSpc>
              <a:spcBef>
                <a:spcPts val="1000"/>
              </a:spcBef>
              <a:spcAft>
                <a:spcPts val="1600"/>
              </a:spcAft>
              <a:buClr>
                <a:srgbClr val="000000"/>
              </a:buClr>
              <a:buSzPts val="2600"/>
              <a:buFont typeface="Arial"/>
              <a:buNone/>
            </a:pPr>
            <a:endParaRPr sz="2600" b="0" i="0" u="none" strike="noStrike" cap="none" dirty="0">
              <a:solidFill>
                <a:srgbClr val="434343"/>
              </a:solidFill>
              <a:latin typeface="Roboto"/>
              <a:ea typeface="Roboto"/>
              <a:cs typeface="Roboto"/>
              <a:sym typeface="Roboto"/>
            </a:endParaRPr>
          </a:p>
        </p:txBody>
      </p:sp>
      <p:sp>
        <p:nvSpPr>
          <p:cNvPr id="220" name="Google Shape;220;p26"/>
          <p:cNvSpPr txBox="1"/>
          <p:nvPr/>
        </p:nvSpPr>
        <p:spPr>
          <a:xfrm>
            <a:off x="692700" y="1440403"/>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900"/>
              <a:buFont typeface="Arial"/>
              <a:buNone/>
            </a:pPr>
            <a:r>
              <a:rPr lang="en" sz="4900" b="1" i="0" u="none" strike="noStrike" cap="none" dirty="0">
                <a:solidFill>
                  <a:srgbClr val="000000"/>
                </a:solidFill>
                <a:latin typeface="Raleway"/>
                <a:ea typeface="Raleway"/>
                <a:cs typeface="Raleway"/>
                <a:sym typeface="Raleway"/>
              </a:rPr>
              <a:t>Download instructions</a:t>
            </a:r>
            <a:endParaRPr sz="4900" b="1" i="0" u="none" strike="noStrike" cap="none" dirty="0">
              <a:solidFill>
                <a:srgbClr val="000000"/>
              </a:solidFill>
              <a:latin typeface="Raleway"/>
              <a:ea typeface="Raleway"/>
              <a:cs typeface="Raleway"/>
              <a:sym typeface="Raleway"/>
            </a:endParaRPr>
          </a:p>
        </p:txBody>
      </p:sp>
      <p:sp>
        <p:nvSpPr>
          <p:cNvPr id="221" name="Google Shape;221;p26"/>
          <p:cNvSpPr txBox="1"/>
          <p:nvPr/>
        </p:nvSpPr>
        <p:spPr>
          <a:xfrm>
            <a:off x="5817382" y="6316989"/>
            <a:ext cx="3680700" cy="985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0" i="1" u="none" strike="noStrike" cap="none" dirty="0">
                <a:solidFill>
                  <a:srgbClr val="000000"/>
                </a:solidFill>
                <a:latin typeface="Roboto"/>
                <a:ea typeface="Roboto"/>
                <a:cs typeface="Roboto"/>
                <a:sym typeface="Roboto"/>
              </a:rPr>
              <a:t>Export templates in multiple file types</a:t>
            </a:r>
            <a:endParaRPr sz="2600" b="0" i="1" u="none" strike="noStrike" cap="none" dirty="0">
              <a:solidFill>
                <a:srgbClr val="000000"/>
              </a:solidFill>
              <a:latin typeface="Roboto"/>
              <a:ea typeface="Roboto"/>
              <a:cs typeface="Roboto"/>
              <a:sym typeface="Roboto"/>
            </a:endParaRPr>
          </a:p>
        </p:txBody>
      </p:sp>
      <p:pic>
        <p:nvPicPr>
          <p:cNvPr id="2" name="Picture 1">
            <a:extLst>
              <a:ext uri="{FF2B5EF4-FFF2-40B4-BE49-F238E27FC236}">
                <a16:creationId xmlns:a16="http://schemas.microsoft.com/office/drawing/2014/main" id="{98D699BC-62AB-91EA-13AA-07D6787C1978}"/>
              </a:ext>
            </a:extLst>
          </p:cNvPr>
          <p:cNvPicPr>
            <a:picLocks noChangeAspect="1"/>
          </p:cNvPicPr>
          <p:nvPr/>
        </p:nvPicPr>
        <p:blipFill>
          <a:blip r:embed="rId3">
            <a:extLst>
              <a:ext uri="{BEBA8EAE-BF5A-486C-A8C5-ECC9F3942E4B}">
                <a14:imgProps xmlns:a14="http://schemas.microsoft.com/office/drawing/2010/main">
                  <a14:imgLayer r:embed="rId4">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pic>
        <p:nvPicPr>
          <p:cNvPr id="6" name="Picture 5">
            <a:extLst>
              <a:ext uri="{FF2B5EF4-FFF2-40B4-BE49-F238E27FC236}">
                <a16:creationId xmlns:a16="http://schemas.microsoft.com/office/drawing/2014/main" id="{63334429-096B-12D8-40FF-C4B8E2A5C089}"/>
              </a:ext>
            </a:extLst>
          </p:cNvPr>
          <p:cNvPicPr>
            <a:picLocks noChangeAspect="1"/>
          </p:cNvPicPr>
          <p:nvPr/>
        </p:nvPicPr>
        <p:blipFill>
          <a:blip r:embed="rId5"/>
          <a:stretch>
            <a:fillRect/>
          </a:stretch>
        </p:blipFill>
        <p:spPr>
          <a:xfrm>
            <a:off x="1403332" y="4614123"/>
            <a:ext cx="3740168" cy="51634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813250" y="1330607"/>
            <a:ext cx="7182900" cy="1414800"/>
          </a:xfrm>
          <a:prstGeom prst="rect">
            <a:avLst/>
          </a:prstGeom>
        </p:spPr>
        <p:txBody>
          <a:bodyPr spcFirstLastPara="1" wrap="square" lIns="152375" tIns="152375" rIns="152375" bIns="152375" anchor="t" anchorCtr="0">
            <a:noAutofit/>
          </a:bodyPr>
          <a:lstStyle/>
          <a:p>
            <a:pPr marL="0" lvl="0" indent="0" algn="l" rtl="0">
              <a:spcBef>
                <a:spcPts val="0"/>
              </a:spcBef>
              <a:spcAft>
                <a:spcPts val="0"/>
              </a:spcAft>
              <a:buSzPts val="990"/>
              <a:buNone/>
            </a:pPr>
            <a:r>
              <a:rPr lang="en" sz="4900" b="1">
                <a:latin typeface="Raleway"/>
                <a:ea typeface="Raleway"/>
                <a:cs typeface="Raleway"/>
                <a:sym typeface="Raleway"/>
              </a:rPr>
              <a:t>Posting Tips</a:t>
            </a:r>
            <a:endParaRPr sz="4900" b="1">
              <a:latin typeface="Raleway"/>
              <a:ea typeface="Raleway"/>
              <a:cs typeface="Raleway"/>
              <a:sym typeface="Raleway"/>
            </a:endParaRPr>
          </a:p>
        </p:txBody>
      </p:sp>
      <p:sp>
        <p:nvSpPr>
          <p:cNvPr id="229" name="Google Shape;229;p27"/>
          <p:cNvSpPr txBox="1">
            <a:spLocks noGrp="1"/>
          </p:cNvSpPr>
          <p:nvPr>
            <p:ph type="body" idx="1"/>
          </p:nvPr>
        </p:nvSpPr>
        <p:spPr>
          <a:xfrm>
            <a:off x="813248" y="2867982"/>
            <a:ext cx="7909800" cy="6832800"/>
          </a:xfrm>
          <a:prstGeom prst="rect">
            <a:avLst/>
          </a:prstGeom>
          <a:noFill/>
          <a:ln>
            <a:noFill/>
          </a:ln>
        </p:spPr>
        <p:txBody>
          <a:bodyPr spcFirstLastPara="1" wrap="square" lIns="152375" tIns="152375" rIns="152375" bIns="152375" anchor="t" anchorCtr="0">
            <a:normAutofit lnSpcReduction="10000"/>
          </a:bodyPr>
          <a:lstStyle/>
          <a:p>
            <a:pPr marL="0" lvl="0" indent="0" algn="l" rtl="0">
              <a:spcBef>
                <a:spcPts val="0"/>
              </a:spcBef>
              <a:spcAft>
                <a:spcPts val="0"/>
              </a:spcAft>
              <a:buNone/>
            </a:pPr>
            <a:r>
              <a:rPr lang="en" sz="2600">
                <a:solidFill>
                  <a:srgbClr val="1A1A1A"/>
                </a:solidFill>
                <a:latin typeface="Roboto"/>
                <a:ea typeface="Roboto"/>
                <a:cs typeface="Roboto"/>
                <a:sym typeface="Roboto"/>
              </a:rPr>
              <a:t>Social media marketing can seem intimidating, but it doesn't have to be. These tips will help you navigate the wonderful world of social media! </a:t>
            </a:r>
            <a:endParaRPr sz="2600">
              <a:solidFill>
                <a:srgbClr val="1A1A1A"/>
              </a:solidFill>
              <a:latin typeface="Roboto"/>
              <a:ea typeface="Roboto"/>
              <a:cs typeface="Roboto"/>
              <a:sym typeface="Roboto"/>
            </a:endParaRPr>
          </a:p>
          <a:p>
            <a:pPr marL="457200" lvl="0" indent="-393700" algn="l" rtl="0">
              <a:spcBef>
                <a:spcPts val="2000"/>
              </a:spcBef>
              <a:spcAft>
                <a:spcPts val="0"/>
              </a:spcAft>
              <a:buClr>
                <a:srgbClr val="1A1A1A"/>
              </a:buClr>
              <a:buSzPts val="2600"/>
              <a:buFont typeface="Roboto"/>
              <a:buChar char="●"/>
            </a:pPr>
            <a:r>
              <a:rPr lang="en" sz="2600">
                <a:solidFill>
                  <a:srgbClr val="1A1A1A"/>
                </a:solidFill>
                <a:latin typeface="Roboto"/>
                <a:ea typeface="Roboto"/>
                <a:cs typeface="Roboto"/>
                <a:sym typeface="Roboto"/>
              </a:rPr>
              <a:t>Tip 1: Be consistent. Post at regular intervals. </a:t>
            </a:r>
            <a:endParaRPr sz="2600">
              <a:solidFill>
                <a:srgbClr val="1A1A1A"/>
              </a:solidFill>
              <a:latin typeface="Roboto"/>
              <a:ea typeface="Roboto"/>
              <a:cs typeface="Roboto"/>
              <a:sym typeface="Roboto"/>
            </a:endParaRPr>
          </a:p>
          <a:p>
            <a:pPr marL="457200" lvl="0" indent="-393700" algn="l" rtl="0">
              <a:spcBef>
                <a:spcPts val="0"/>
              </a:spcBef>
              <a:spcAft>
                <a:spcPts val="0"/>
              </a:spcAft>
              <a:buClr>
                <a:srgbClr val="1A1A1A"/>
              </a:buClr>
              <a:buSzPts val="2600"/>
              <a:buFont typeface="Roboto"/>
              <a:buChar char="●"/>
            </a:pPr>
            <a:r>
              <a:rPr lang="en" sz="2600">
                <a:solidFill>
                  <a:srgbClr val="1A1A1A"/>
                </a:solidFill>
                <a:latin typeface="Roboto"/>
                <a:ea typeface="Roboto"/>
                <a:cs typeface="Roboto"/>
                <a:sym typeface="Roboto"/>
              </a:rPr>
              <a:t>Tip 2: Engagement is key. Remember social media is a two-way street. Engage with your audience. </a:t>
            </a:r>
            <a:endParaRPr sz="2600">
              <a:solidFill>
                <a:srgbClr val="1A1A1A"/>
              </a:solidFill>
              <a:latin typeface="Roboto"/>
              <a:ea typeface="Roboto"/>
              <a:cs typeface="Roboto"/>
              <a:sym typeface="Roboto"/>
            </a:endParaRPr>
          </a:p>
          <a:p>
            <a:pPr marL="457200" lvl="0" indent="-393700" algn="l" rtl="0">
              <a:spcBef>
                <a:spcPts val="0"/>
              </a:spcBef>
              <a:spcAft>
                <a:spcPts val="0"/>
              </a:spcAft>
              <a:buClr>
                <a:srgbClr val="1A1A1A"/>
              </a:buClr>
              <a:buSzPts val="2600"/>
              <a:buFont typeface="Roboto"/>
              <a:buChar char="●"/>
            </a:pPr>
            <a:r>
              <a:rPr lang="en" sz="2600">
                <a:solidFill>
                  <a:srgbClr val="1A1A1A"/>
                </a:solidFill>
                <a:latin typeface="Roboto"/>
                <a:ea typeface="Roboto"/>
                <a:cs typeface="Roboto"/>
                <a:sym typeface="Roboto"/>
              </a:rPr>
              <a:t>Tip 3: Be human and personable. People do not like when they are being sold to, especially on social media. </a:t>
            </a:r>
            <a:endParaRPr sz="2600">
              <a:solidFill>
                <a:srgbClr val="1A1A1A"/>
              </a:solidFill>
              <a:latin typeface="Roboto"/>
              <a:ea typeface="Roboto"/>
              <a:cs typeface="Roboto"/>
              <a:sym typeface="Roboto"/>
            </a:endParaRPr>
          </a:p>
          <a:p>
            <a:pPr marL="457200" lvl="0" indent="-393700" algn="l" rtl="0">
              <a:spcBef>
                <a:spcPts val="0"/>
              </a:spcBef>
              <a:spcAft>
                <a:spcPts val="0"/>
              </a:spcAft>
              <a:buClr>
                <a:srgbClr val="1A1A1A"/>
              </a:buClr>
              <a:buSzPts val="2600"/>
              <a:buFont typeface="Roboto"/>
              <a:buChar char="●"/>
            </a:pPr>
            <a:r>
              <a:rPr lang="en" sz="2600">
                <a:solidFill>
                  <a:srgbClr val="1A1A1A"/>
                </a:solidFill>
                <a:latin typeface="Roboto"/>
                <a:ea typeface="Roboto"/>
                <a:cs typeface="Roboto"/>
                <a:sym typeface="Roboto"/>
              </a:rPr>
              <a:t>Tip 4: Try new things! You don’t have to post the same thing everytime. </a:t>
            </a:r>
            <a:endParaRPr sz="2600">
              <a:solidFill>
                <a:srgbClr val="1A1A1A"/>
              </a:solidFill>
              <a:latin typeface="Roboto"/>
              <a:ea typeface="Roboto"/>
              <a:cs typeface="Roboto"/>
              <a:sym typeface="Roboto"/>
            </a:endParaRPr>
          </a:p>
          <a:p>
            <a:pPr marL="457200" lvl="0" indent="-393700" algn="l" rtl="0">
              <a:spcBef>
                <a:spcPts val="0"/>
              </a:spcBef>
              <a:spcAft>
                <a:spcPts val="0"/>
              </a:spcAft>
              <a:buClr>
                <a:srgbClr val="1A1A1A"/>
              </a:buClr>
              <a:buSzPts val="2600"/>
              <a:buFont typeface="Roboto"/>
              <a:buChar char="●"/>
            </a:pPr>
            <a:r>
              <a:rPr lang="en" sz="2600">
                <a:solidFill>
                  <a:srgbClr val="1A1A1A"/>
                </a:solidFill>
                <a:latin typeface="Roboto"/>
                <a:ea typeface="Roboto"/>
                <a:cs typeface="Roboto"/>
                <a:sym typeface="Roboto"/>
              </a:rPr>
              <a:t>Tip 5: Have fun! Social media is meant to be an enjoyable experience - make your content fun to engage with! </a:t>
            </a:r>
            <a:endParaRPr sz="2600">
              <a:solidFill>
                <a:srgbClr val="1A1A1A"/>
              </a:solidFill>
              <a:latin typeface="Roboto"/>
              <a:ea typeface="Roboto"/>
              <a:cs typeface="Roboto"/>
              <a:sym typeface="Roboto"/>
            </a:endParaRPr>
          </a:p>
        </p:txBody>
      </p:sp>
      <p:pic>
        <p:nvPicPr>
          <p:cNvPr id="2" name="Picture 1">
            <a:extLst>
              <a:ext uri="{FF2B5EF4-FFF2-40B4-BE49-F238E27FC236}">
                <a16:creationId xmlns:a16="http://schemas.microsoft.com/office/drawing/2014/main" id="{DE81C814-D27C-5316-BB19-2EB170C0EE0E}"/>
              </a:ext>
            </a:extLst>
          </p:cNvPr>
          <p:cNvPicPr>
            <a:picLocks noChangeAspect="1"/>
          </p:cNvPicPr>
          <p:nvPr/>
        </p:nvPicPr>
        <p:blipFill>
          <a:blip r:embed="rId3">
            <a:extLst>
              <a:ext uri="{BEBA8EAE-BF5A-486C-A8C5-ECC9F3942E4B}">
                <a14:imgProps xmlns:a14="http://schemas.microsoft.com/office/drawing/2010/main">
                  <a14:imgLayer r:embed="rId4">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p:nvPr/>
        </p:nvSpPr>
        <p:spPr>
          <a:xfrm>
            <a:off x="729450" y="2565734"/>
            <a:ext cx="8852400" cy="226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600"/>
              </a:spcAft>
              <a:buClr>
                <a:srgbClr val="000000"/>
              </a:buClr>
              <a:buSzPts val="2600"/>
              <a:buFont typeface="Arial"/>
              <a:buNone/>
            </a:pPr>
            <a:r>
              <a:rPr lang="en" sz="2600" dirty="0">
                <a:solidFill>
                  <a:schemeClr val="dk1"/>
                </a:solidFill>
                <a:latin typeface="Roboto"/>
                <a:ea typeface="Roboto"/>
                <a:cs typeface="Roboto"/>
                <a:sym typeface="Roboto"/>
              </a:rPr>
              <a:t>Once you have customised your templates and saved them as images, you can post them on social media and start attracting your target audience to the product! Don't forget to add the specific NPNC product link to your post.</a:t>
            </a:r>
            <a:endParaRPr sz="2600" b="0" i="0" u="none" strike="noStrike" cap="none" dirty="0">
              <a:solidFill>
                <a:schemeClr val="dk1"/>
              </a:solidFill>
              <a:latin typeface="Roboto"/>
              <a:ea typeface="Roboto"/>
              <a:cs typeface="Roboto"/>
              <a:sym typeface="Roboto"/>
            </a:endParaRPr>
          </a:p>
        </p:txBody>
      </p:sp>
      <p:sp>
        <p:nvSpPr>
          <p:cNvPr id="236" name="Google Shape;236;p28"/>
          <p:cNvSpPr txBox="1"/>
          <p:nvPr/>
        </p:nvSpPr>
        <p:spPr>
          <a:xfrm>
            <a:off x="692700" y="1440403"/>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900"/>
              <a:buFont typeface="Arial"/>
              <a:buNone/>
            </a:pPr>
            <a:r>
              <a:rPr lang="en" sz="4900" b="1">
                <a:latin typeface="Raleway"/>
                <a:ea typeface="Raleway"/>
                <a:cs typeface="Raleway"/>
                <a:sym typeface="Raleway"/>
              </a:rPr>
              <a:t>So, what’s next?</a:t>
            </a:r>
            <a:endParaRPr sz="4900" b="1" i="0" u="none" strike="noStrike" cap="none">
              <a:solidFill>
                <a:srgbClr val="000000"/>
              </a:solidFill>
              <a:latin typeface="Raleway"/>
              <a:ea typeface="Raleway"/>
              <a:cs typeface="Raleway"/>
              <a:sym typeface="Raleway"/>
            </a:endParaRPr>
          </a:p>
        </p:txBody>
      </p:sp>
      <p:pic>
        <p:nvPicPr>
          <p:cNvPr id="2" name="Picture 1">
            <a:extLst>
              <a:ext uri="{FF2B5EF4-FFF2-40B4-BE49-F238E27FC236}">
                <a16:creationId xmlns:a16="http://schemas.microsoft.com/office/drawing/2014/main" id="{F9AA83AD-AAE6-74EB-E177-6A574BFDB0F6}"/>
              </a:ext>
            </a:extLst>
          </p:cNvPr>
          <p:cNvPicPr>
            <a:picLocks noChangeAspect="1"/>
          </p:cNvPicPr>
          <p:nvPr/>
        </p:nvPicPr>
        <p:blipFill>
          <a:blip r:embed="rId3">
            <a:extLst>
              <a:ext uri="{BEBA8EAE-BF5A-486C-A8C5-ECC9F3942E4B}">
                <a14:imgProps xmlns:a14="http://schemas.microsoft.com/office/drawing/2010/main">
                  <a14:imgLayer r:embed="rId4">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pic>
        <p:nvPicPr>
          <p:cNvPr id="4" name="Picture 3">
            <a:extLst>
              <a:ext uri="{FF2B5EF4-FFF2-40B4-BE49-F238E27FC236}">
                <a16:creationId xmlns:a16="http://schemas.microsoft.com/office/drawing/2014/main" id="{8B8485E9-DF2A-F054-AB3D-DC6F70153337}"/>
              </a:ext>
            </a:extLst>
          </p:cNvPr>
          <p:cNvPicPr>
            <a:picLocks noChangeAspect="1"/>
          </p:cNvPicPr>
          <p:nvPr/>
        </p:nvPicPr>
        <p:blipFill>
          <a:blip r:embed="rId5"/>
          <a:stretch>
            <a:fillRect/>
          </a:stretch>
        </p:blipFill>
        <p:spPr>
          <a:xfrm>
            <a:off x="3297115" y="5388401"/>
            <a:ext cx="3692769" cy="36927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615850" y="1286549"/>
            <a:ext cx="8879100" cy="2691900"/>
          </a:xfrm>
          <a:prstGeom prst="rect">
            <a:avLst/>
          </a:prstGeom>
        </p:spPr>
        <p:txBody>
          <a:bodyPr spcFirstLastPara="1" wrap="square" lIns="152375" tIns="152375" rIns="152375" bIns="152375" anchor="t" anchorCtr="0">
            <a:noAutofit/>
          </a:bodyPr>
          <a:lstStyle/>
          <a:p>
            <a:pPr marL="0" lvl="0" indent="0" algn="l" rtl="0">
              <a:lnSpc>
                <a:spcPct val="100000"/>
              </a:lnSpc>
              <a:spcBef>
                <a:spcPts val="0"/>
              </a:spcBef>
              <a:spcAft>
                <a:spcPts val="0"/>
              </a:spcAft>
              <a:buSzPts val="990"/>
              <a:buNone/>
            </a:pPr>
            <a:r>
              <a:rPr lang="en" sz="4900" b="1" dirty="0">
                <a:solidFill>
                  <a:srgbClr val="1A1A1A"/>
                </a:solidFill>
                <a:latin typeface="Raleway"/>
                <a:ea typeface="Raleway"/>
                <a:cs typeface="Raleway"/>
                <a:sym typeface="Raleway"/>
              </a:rPr>
              <a:t>Helping You Gr</a:t>
            </a:r>
            <a:r>
              <a:rPr lang="en-GB" sz="4900" b="1" dirty="0">
                <a:solidFill>
                  <a:srgbClr val="1A1A1A"/>
                </a:solidFill>
                <a:latin typeface="Raleway"/>
                <a:ea typeface="Raleway"/>
                <a:cs typeface="Raleway"/>
                <a:sym typeface="Raleway"/>
              </a:rPr>
              <a:t>ow</a:t>
            </a:r>
            <a:r>
              <a:rPr lang="en" sz="4900" b="1" dirty="0">
                <a:solidFill>
                  <a:srgbClr val="1A1A1A"/>
                </a:solidFill>
                <a:latin typeface="Raleway"/>
                <a:ea typeface="Raleway"/>
                <a:cs typeface="Raleway"/>
                <a:sym typeface="Raleway"/>
              </a:rPr>
              <a:t> Your Online Audience on Social Media!</a:t>
            </a:r>
            <a:endParaRPr sz="4900" b="1" dirty="0">
              <a:solidFill>
                <a:srgbClr val="1A1A1A"/>
              </a:solidFill>
              <a:latin typeface="Raleway"/>
              <a:ea typeface="Raleway"/>
              <a:cs typeface="Raleway"/>
              <a:sym typeface="Raleway"/>
            </a:endParaRPr>
          </a:p>
        </p:txBody>
      </p:sp>
      <p:sp>
        <p:nvSpPr>
          <p:cNvPr id="69" name="Google Shape;69;p14"/>
          <p:cNvSpPr txBox="1">
            <a:spLocks noGrp="1"/>
          </p:cNvSpPr>
          <p:nvPr>
            <p:ph type="body" idx="1"/>
          </p:nvPr>
        </p:nvSpPr>
        <p:spPr>
          <a:xfrm>
            <a:off x="615850" y="4247100"/>
            <a:ext cx="8879100" cy="4967238"/>
          </a:xfrm>
          <a:prstGeom prst="rect">
            <a:avLst/>
          </a:prstGeom>
          <a:noFill/>
          <a:ln>
            <a:noFill/>
          </a:ln>
        </p:spPr>
        <p:txBody>
          <a:bodyPr spcFirstLastPara="1" wrap="square" lIns="152375" tIns="152375" rIns="152375" bIns="152375" anchor="t" anchorCtr="0">
            <a:normAutofit fontScale="92500" lnSpcReduction="10000"/>
          </a:bodyPr>
          <a:lstStyle/>
          <a:p>
            <a:pPr marL="0" lvl="0" indent="0" algn="l" rtl="0">
              <a:spcBef>
                <a:spcPts val="0"/>
              </a:spcBef>
              <a:spcAft>
                <a:spcPts val="0"/>
              </a:spcAft>
              <a:buClr>
                <a:schemeClr val="dk1"/>
              </a:buClr>
              <a:buSzPts val="1100"/>
              <a:buFont typeface="Arial"/>
              <a:buNone/>
            </a:pPr>
            <a:r>
              <a:rPr lang="en" sz="2600" dirty="0">
                <a:solidFill>
                  <a:schemeClr val="dk1"/>
                </a:solidFill>
                <a:latin typeface="Roboto"/>
                <a:ea typeface="Roboto"/>
                <a:cs typeface="Roboto"/>
                <a:sym typeface="Roboto"/>
              </a:rPr>
              <a:t>In this Social Media Template Pack, you will find several templates. </a:t>
            </a:r>
            <a:endParaRPr sz="2600" dirty="0">
              <a:solidFill>
                <a:schemeClr val="dk1"/>
              </a:solidFill>
              <a:latin typeface="Roboto"/>
              <a:ea typeface="Roboto"/>
              <a:cs typeface="Roboto"/>
              <a:sym typeface="Roboto"/>
            </a:endParaRPr>
          </a:p>
          <a:p>
            <a:pPr marL="0" lvl="0" indent="0" algn="l" rtl="0">
              <a:spcBef>
                <a:spcPts val="2000"/>
              </a:spcBef>
              <a:spcAft>
                <a:spcPts val="0"/>
              </a:spcAft>
              <a:buClr>
                <a:schemeClr val="dk1"/>
              </a:buClr>
              <a:buSzPts val="1100"/>
              <a:buFont typeface="Arial"/>
              <a:buNone/>
            </a:pPr>
            <a:r>
              <a:rPr lang="en" sz="2600" dirty="0">
                <a:solidFill>
                  <a:schemeClr val="dk1"/>
                </a:solidFill>
                <a:latin typeface="Roboto"/>
                <a:ea typeface="Roboto"/>
                <a:cs typeface="Roboto"/>
                <a:sym typeface="Roboto"/>
              </a:rPr>
              <a:t>By customising these templates and making them your own, you can create images which can be used to promote the company interest. </a:t>
            </a:r>
            <a:endParaRPr sz="2600" dirty="0">
              <a:solidFill>
                <a:schemeClr val="dk1"/>
              </a:solidFill>
              <a:latin typeface="Roboto"/>
              <a:ea typeface="Roboto"/>
              <a:cs typeface="Roboto"/>
              <a:sym typeface="Roboto"/>
            </a:endParaRPr>
          </a:p>
          <a:p>
            <a:pPr marL="0" lvl="0" indent="0" algn="l" rtl="0">
              <a:spcBef>
                <a:spcPts val="2000"/>
              </a:spcBef>
              <a:spcAft>
                <a:spcPts val="2000"/>
              </a:spcAft>
              <a:buClr>
                <a:schemeClr val="dk1"/>
              </a:buClr>
              <a:buSzPts val="1100"/>
              <a:buFont typeface="Arial"/>
              <a:buNone/>
            </a:pPr>
            <a:r>
              <a:rPr lang="en" sz="2600" dirty="0">
                <a:solidFill>
                  <a:schemeClr val="dk1"/>
                </a:solidFill>
                <a:latin typeface="Roboto"/>
                <a:ea typeface="Roboto"/>
                <a:cs typeface="Roboto"/>
                <a:sym typeface="Roboto"/>
              </a:rPr>
              <a:t>This is a great way to advertise NPNC products and health services with your friends and family through social media and will, in return, help you to generate an income. </a:t>
            </a:r>
            <a:br>
              <a:rPr lang="en" sz="2600" dirty="0">
                <a:solidFill>
                  <a:schemeClr val="dk1"/>
                </a:solidFill>
                <a:latin typeface="Roboto"/>
                <a:ea typeface="Roboto"/>
                <a:cs typeface="Roboto"/>
                <a:sym typeface="Roboto"/>
              </a:rPr>
            </a:br>
            <a:br>
              <a:rPr lang="en" sz="2600" dirty="0">
                <a:solidFill>
                  <a:schemeClr val="dk1"/>
                </a:solidFill>
                <a:latin typeface="Roboto"/>
                <a:ea typeface="Roboto"/>
                <a:cs typeface="Roboto"/>
                <a:sym typeface="Roboto"/>
              </a:rPr>
            </a:br>
            <a:r>
              <a:rPr lang="en" sz="2600" b="1" dirty="0">
                <a:solidFill>
                  <a:schemeClr val="dk1"/>
                </a:solidFill>
                <a:latin typeface="Roboto"/>
                <a:ea typeface="Roboto"/>
                <a:cs typeface="Roboto"/>
                <a:sym typeface="Roboto"/>
              </a:rPr>
              <a:t>NOTE: </a:t>
            </a:r>
            <a:r>
              <a:rPr lang="en" sz="2600" dirty="0">
                <a:solidFill>
                  <a:schemeClr val="dk1"/>
                </a:solidFill>
                <a:latin typeface="Roboto"/>
                <a:ea typeface="Roboto"/>
                <a:cs typeface="Roboto"/>
                <a:sym typeface="Roboto"/>
              </a:rPr>
              <a:t>This Template is 100% cutomizable</a:t>
            </a:r>
            <a:endParaRPr sz="2600"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8032EFEB-416F-C17A-69F3-A5461B6F639C}"/>
              </a:ext>
            </a:extLst>
          </p:cNvPr>
          <p:cNvPicPr>
            <a:picLocks noChangeAspect="1"/>
          </p:cNvPicPr>
          <p:nvPr/>
        </p:nvPicPr>
        <p:blipFill>
          <a:blip r:embed="rId4"/>
          <a:stretch>
            <a:fillRect/>
          </a:stretch>
        </p:blipFill>
        <p:spPr>
          <a:xfrm>
            <a:off x="9077325" y="0"/>
            <a:ext cx="1209675" cy="1114425"/>
          </a:xfrm>
          <a:prstGeom prst="rect">
            <a:avLst/>
          </a:prstGeom>
          <a:effectLst>
            <a:softEdge rad="76200"/>
          </a:effectLst>
          <a:scene3d>
            <a:camera prst="orthographicFront"/>
            <a:lightRig rig="threePt" dir="t"/>
          </a:scene3d>
          <a:sp3d contourW="12700">
            <a:bevelT prst="angle"/>
            <a:bevelB w="101600" prst="riblet"/>
            <a:contourClr>
              <a:schemeClr val="accent4">
                <a:lumMod val="60000"/>
                <a:lumOff val="40000"/>
              </a:schemeClr>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813250" y="1330600"/>
            <a:ext cx="8718600" cy="1537500"/>
          </a:xfrm>
          <a:prstGeom prst="rect">
            <a:avLst/>
          </a:prstGeom>
        </p:spPr>
        <p:txBody>
          <a:bodyPr spcFirstLastPara="1" wrap="square" lIns="152375" tIns="152375" rIns="152375" bIns="152375" anchor="t" anchorCtr="0">
            <a:noAutofit/>
          </a:bodyPr>
          <a:lstStyle/>
          <a:p>
            <a:pPr marL="0" lvl="0" indent="0" algn="l" rtl="0">
              <a:spcBef>
                <a:spcPts val="0"/>
              </a:spcBef>
              <a:spcAft>
                <a:spcPts val="0"/>
              </a:spcAft>
              <a:buSzPts val="990"/>
              <a:buNone/>
            </a:pPr>
            <a:r>
              <a:rPr lang="en" b="1">
                <a:latin typeface="Raleway"/>
                <a:ea typeface="Raleway"/>
                <a:cs typeface="Raleway"/>
                <a:sym typeface="Raleway"/>
              </a:rPr>
              <a:t>How to Use These Templates</a:t>
            </a:r>
            <a:endParaRPr b="1">
              <a:latin typeface="Raleway"/>
              <a:ea typeface="Raleway"/>
              <a:cs typeface="Raleway"/>
              <a:sym typeface="Raleway"/>
            </a:endParaRPr>
          </a:p>
        </p:txBody>
      </p:sp>
      <p:sp>
        <p:nvSpPr>
          <p:cNvPr id="76" name="Google Shape;76;p15"/>
          <p:cNvSpPr txBox="1">
            <a:spLocks noGrp="1"/>
          </p:cNvSpPr>
          <p:nvPr>
            <p:ph type="body" idx="1"/>
          </p:nvPr>
        </p:nvSpPr>
        <p:spPr>
          <a:xfrm>
            <a:off x="813248" y="2867982"/>
            <a:ext cx="7909800" cy="6832800"/>
          </a:xfrm>
          <a:prstGeom prst="rect">
            <a:avLst/>
          </a:prstGeom>
          <a:noFill/>
          <a:ln>
            <a:noFill/>
          </a:ln>
        </p:spPr>
        <p:txBody>
          <a:bodyPr spcFirstLastPara="1" wrap="square" lIns="152375" tIns="152375" rIns="152375" bIns="152375" anchor="t" anchorCtr="0">
            <a:normAutofit/>
          </a:bodyPr>
          <a:lstStyle/>
          <a:p>
            <a:pPr marL="0" lvl="0" indent="0" algn="l" rtl="0">
              <a:spcBef>
                <a:spcPts val="0"/>
              </a:spcBef>
              <a:spcAft>
                <a:spcPts val="0"/>
              </a:spcAft>
              <a:buNone/>
            </a:pPr>
            <a:r>
              <a:rPr lang="en" sz="2600">
                <a:solidFill>
                  <a:srgbClr val="1A1A1A"/>
                </a:solidFill>
                <a:latin typeface="Roboto"/>
                <a:ea typeface="Roboto"/>
                <a:cs typeface="Roboto"/>
                <a:sym typeface="Roboto"/>
              </a:rPr>
              <a:t>When posting on social media, you have the option to add an image to your post. Images help your post get noticed. Here you will find customisable templates that you can edit, download onto your laptop or mobile phone and post onto social media.</a:t>
            </a:r>
            <a:endParaRPr sz="2600">
              <a:solidFill>
                <a:srgbClr val="1A1A1A"/>
              </a:solidFill>
              <a:latin typeface="Roboto"/>
              <a:ea typeface="Roboto"/>
              <a:cs typeface="Roboto"/>
              <a:sym typeface="Roboto"/>
            </a:endParaRPr>
          </a:p>
          <a:p>
            <a:pPr marL="0" lvl="0" indent="0" algn="l" rtl="0">
              <a:spcBef>
                <a:spcPts val="2000"/>
              </a:spcBef>
              <a:spcAft>
                <a:spcPts val="0"/>
              </a:spcAft>
              <a:buClr>
                <a:schemeClr val="dk1"/>
              </a:buClr>
              <a:buSzPts val="1100"/>
              <a:buFont typeface="Arial"/>
              <a:buNone/>
            </a:pPr>
            <a:endParaRPr sz="2600">
              <a:solidFill>
                <a:srgbClr val="1A1A1A"/>
              </a:solidFill>
              <a:latin typeface="Roboto"/>
              <a:ea typeface="Roboto"/>
              <a:cs typeface="Roboto"/>
              <a:sym typeface="Roboto"/>
            </a:endParaRPr>
          </a:p>
          <a:p>
            <a:pPr marL="457200" lvl="0" indent="-393700" algn="l" rtl="0">
              <a:spcBef>
                <a:spcPts val="2000"/>
              </a:spcBef>
              <a:spcAft>
                <a:spcPts val="0"/>
              </a:spcAft>
              <a:buClr>
                <a:srgbClr val="1A1A1A"/>
              </a:buClr>
              <a:buSzPts val="2600"/>
              <a:buFont typeface="Roboto"/>
              <a:buAutoNum type="arabicPeriod"/>
            </a:pPr>
            <a:r>
              <a:rPr lang="en" sz="2600">
                <a:solidFill>
                  <a:srgbClr val="1A1A1A"/>
                </a:solidFill>
                <a:latin typeface="Roboto"/>
                <a:ea typeface="Roboto"/>
                <a:cs typeface="Roboto"/>
                <a:sym typeface="Roboto"/>
              </a:rPr>
              <a:t>Edit any of these templates by adding your own pictures or text.</a:t>
            </a:r>
            <a:endParaRPr sz="2600">
              <a:solidFill>
                <a:srgbClr val="1A1A1A"/>
              </a:solidFill>
              <a:latin typeface="Roboto"/>
              <a:ea typeface="Roboto"/>
              <a:cs typeface="Roboto"/>
              <a:sym typeface="Roboto"/>
            </a:endParaRPr>
          </a:p>
          <a:p>
            <a:pPr marL="457200" lvl="0" indent="-393700" algn="l" rtl="0">
              <a:spcBef>
                <a:spcPts val="0"/>
              </a:spcBef>
              <a:spcAft>
                <a:spcPts val="0"/>
              </a:spcAft>
              <a:buClr>
                <a:srgbClr val="1A1A1A"/>
              </a:buClr>
              <a:buSzPts val="2600"/>
              <a:buFont typeface="Roboto"/>
              <a:buAutoNum type="arabicPeriod"/>
            </a:pPr>
            <a:r>
              <a:rPr lang="en" sz="2600">
                <a:solidFill>
                  <a:srgbClr val="1A1A1A"/>
                </a:solidFill>
                <a:latin typeface="Roboto"/>
                <a:ea typeface="Roboto"/>
                <a:cs typeface="Roboto"/>
                <a:sym typeface="Roboto"/>
              </a:rPr>
              <a:t>Save these templates onto your device.</a:t>
            </a:r>
            <a:endParaRPr sz="2600">
              <a:solidFill>
                <a:srgbClr val="1A1A1A"/>
              </a:solidFill>
              <a:latin typeface="Roboto"/>
              <a:ea typeface="Roboto"/>
              <a:cs typeface="Roboto"/>
              <a:sym typeface="Roboto"/>
            </a:endParaRPr>
          </a:p>
          <a:p>
            <a:pPr marL="457200" lvl="0" indent="-393700" algn="l" rtl="0">
              <a:spcBef>
                <a:spcPts val="0"/>
              </a:spcBef>
              <a:spcAft>
                <a:spcPts val="0"/>
              </a:spcAft>
              <a:buClr>
                <a:srgbClr val="1A1A1A"/>
              </a:buClr>
              <a:buSzPts val="2600"/>
              <a:buFont typeface="Roboto"/>
              <a:buAutoNum type="arabicPeriod"/>
            </a:pPr>
            <a:r>
              <a:rPr lang="en" sz="2600">
                <a:solidFill>
                  <a:srgbClr val="1A1A1A"/>
                </a:solidFill>
                <a:latin typeface="Roboto"/>
                <a:ea typeface="Roboto"/>
                <a:cs typeface="Roboto"/>
                <a:sym typeface="Roboto"/>
              </a:rPr>
              <a:t>They are then ready to post onto social media.</a:t>
            </a:r>
            <a:endParaRPr sz="2600">
              <a:solidFill>
                <a:srgbClr val="1A1A1A"/>
              </a:solidFill>
              <a:latin typeface="Roboto"/>
              <a:ea typeface="Roboto"/>
              <a:cs typeface="Roboto"/>
              <a:sym typeface="Roboto"/>
            </a:endParaRPr>
          </a:p>
          <a:p>
            <a:pPr marL="457200" lvl="0" indent="-393700" algn="l" rtl="0">
              <a:spcBef>
                <a:spcPts val="0"/>
              </a:spcBef>
              <a:spcAft>
                <a:spcPts val="0"/>
              </a:spcAft>
              <a:buClr>
                <a:srgbClr val="1A1A1A"/>
              </a:buClr>
              <a:buSzPts val="2600"/>
              <a:buFont typeface="Roboto"/>
              <a:buAutoNum type="arabicPeriod"/>
            </a:pPr>
            <a:r>
              <a:rPr lang="en" sz="2600">
                <a:solidFill>
                  <a:srgbClr val="1A1A1A"/>
                </a:solidFill>
                <a:latin typeface="Roboto"/>
                <a:ea typeface="Roboto"/>
                <a:cs typeface="Roboto"/>
                <a:sym typeface="Roboto"/>
              </a:rPr>
              <a:t>Add your Affiliate link to the caption of your social media post.</a:t>
            </a:r>
            <a:endParaRPr sz="2600">
              <a:solidFill>
                <a:srgbClr val="1A1A1A"/>
              </a:solidFill>
              <a:latin typeface="Roboto"/>
              <a:ea typeface="Roboto"/>
              <a:cs typeface="Roboto"/>
              <a:sym typeface="Roboto"/>
            </a:endParaRPr>
          </a:p>
        </p:txBody>
      </p:sp>
      <p:pic>
        <p:nvPicPr>
          <p:cNvPr id="2" name="Picture 1">
            <a:extLst>
              <a:ext uri="{FF2B5EF4-FFF2-40B4-BE49-F238E27FC236}">
                <a16:creationId xmlns:a16="http://schemas.microsoft.com/office/drawing/2014/main" id="{B0DB8519-C92E-CFA5-A68E-24540D40E1D9}"/>
              </a:ext>
            </a:extLst>
          </p:cNvPr>
          <p:cNvPicPr>
            <a:picLocks noChangeAspect="1"/>
          </p:cNvPicPr>
          <p:nvPr/>
        </p:nvPicPr>
        <p:blipFill>
          <a:blip r:embed="rId3"/>
          <a:stretch>
            <a:fillRect/>
          </a:stretch>
        </p:blipFill>
        <p:spPr>
          <a:xfrm>
            <a:off x="9077325" y="0"/>
            <a:ext cx="1209675" cy="1114425"/>
          </a:xfrm>
          <a:prstGeom prst="rect">
            <a:avLst/>
          </a:prstGeom>
          <a:effectLst>
            <a:softEdge rad="76200"/>
          </a:effectLst>
          <a:scene3d>
            <a:camera prst="orthographicFront"/>
            <a:lightRig rig="threePt" dir="t"/>
          </a:scene3d>
          <a:sp3d contourW="12700">
            <a:bevelT prst="angle"/>
            <a:bevelB w="101600" prst="riblet"/>
            <a:contourClr>
              <a:schemeClr val="accent4">
                <a:lumMod val="60000"/>
                <a:lumOff val="40000"/>
              </a:schemeClr>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13250" y="1330607"/>
            <a:ext cx="7182900" cy="1414800"/>
          </a:xfrm>
          <a:prstGeom prst="rect">
            <a:avLst/>
          </a:prstGeom>
        </p:spPr>
        <p:txBody>
          <a:bodyPr spcFirstLastPara="1" wrap="square" lIns="152375" tIns="152375" rIns="152375" bIns="152375" anchor="t" anchorCtr="0">
            <a:noAutofit/>
          </a:bodyPr>
          <a:lstStyle/>
          <a:p>
            <a:pPr marL="0" lvl="0" indent="0" algn="l" rtl="0">
              <a:spcBef>
                <a:spcPts val="0"/>
              </a:spcBef>
              <a:spcAft>
                <a:spcPts val="0"/>
              </a:spcAft>
              <a:buSzPts val="990"/>
              <a:buNone/>
            </a:pPr>
            <a:r>
              <a:rPr lang="en" sz="4900" b="1">
                <a:latin typeface="Raleway"/>
                <a:ea typeface="Raleway"/>
                <a:cs typeface="Raleway"/>
                <a:sym typeface="Raleway"/>
              </a:rPr>
              <a:t>Easy to Use</a:t>
            </a:r>
            <a:endParaRPr sz="4900" b="1">
              <a:latin typeface="Raleway"/>
              <a:ea typeface="Raleway"/>
              <a:cs typeface="Raleway"/>
              <a:sym typeface="Raleway"/>
            </a:endParaRPr>
          </a:p>
        </p:txBody>
      </p:sp>
      <p:sp>
        <p:nvSpPr>
          <p:cNvPr id="83" name="Google Shape;83;p16"/>
          <p:cNvSpPr txBox="1">
            <a:spLocks noGrp="1"/>
          </p:cNvSpPr>
          <p:nvPr>
            <p:ph type="body" idx="1"/>
          </p:nvPr>
        </p:nvSpPr>
        <p:spPr>
          <a:xfrm>
            <a:off x="813248" y="2867982"/>
            <a:ext cx="7909800" cy="6832800"/>
          </a:xfrm>
          <a:prstGeom prst="rect">
            <a:avLst/>
          </a:prstGeom>
          <a:noFill/>
          <a:ln>
            <a:noFill/>
          </a:ln>
        </p:spPr>
        <p:txBody>
          <a:bodyPr spcFirstLastPara="1" wrap="square" lIns="152375" tIns="152375" rIns="152375" bIns="152375" anchor="t" anchorCtr="0">
            <a:normAutofit/>
          </a:bodyPr>
          <a:lstStyle/>
          <a:p>
            <a:pPr marL="0" lvl="0" indent="0" algn="l" rtl="0">
              <a:spcBef>
                <a:spcPts val="0"/>
              </a:spcBef>
              <a:spcAft>
                <a:spcPts val="0"/>
              </a:spcAft>
              <a:buNone/>
            </a:pPr>
            <a:r>
              <a:rPr lang="en" sz="2600" dirty="0">
                <a:solidFill>
                  <a:srgbClr val="1A1A1A"/>
                </a:solidFill>
                <a:latin typeface="Roboto"/>
                <a:ea typeface="Roboto"/>
                <a:cs typeface="Roboto"/>
                <a:sym typeface="Roboto"/>
              </a:rPr>
              <a:t>These templates are saved as squares which make them </a:t>
            </a:r>
            <a:r>
              <a:rPr lang="en" sz="2600" dirty="0">
                <a:solidFill>
                  <a:srgbClr val="1A1A1A"/>
                </a:solidFill>
                <a:highlight>
                  <a:srgbClr val="FEEAD1"/>
                </a:highlight>
                <a:latin typeface="Roboto"/>
                <a:ea typeface="Roboto"/>
                <a:cs typeface="Roboto"/>
                <a:sym typeface="Roboto"/>
              </a:rPr>
              <a:t>suitable for Facebook, Instagram and LinkedIn.</a:t>
            </a:r>
            <a:endParaRPr sz="2600" dirty="0">
              <a:solidFill>
                <a:srgbClr val="1A1A1A"/>
              </a:solidFill>
              <a:highlight>
                <a:srgbClr val="FEEAD1"/>
              </a:highlight>
              <a:latin typeface="Roboto"/>
              <a:ea typeface="Roboto"/>
              <a:cs typeface="Roboto"/>
              <a:sym typeface="Roboto"/>
            </a:endParaRPr>
          </a:p>
          <a:p>
            <a:pPr marL="0" lvl="0" indent="0" algn="l" rtl="0">
              <a:spcBef>
                <a:spcPts val="2000"/>
              </a:spcBef>
              <a:spcAft>
                <a:spcPts val="0"/>
              </a:spcAft>
              <a:buNone/>
            </a:pPr>
            <a:endParaRPr sz="2600" dirty="0">
              <a:solidFill>
                <a:srgbClr val="1A1A1A"/>
              </a:solidFill>
              <a:latin typeface="Roboto"/>
              <a:ea typeface="Roboto"/>
              <a:cs typeface="Roboto"/>
              <a:sym typeface="Roboto"/>
            </a:endParaRPr>
          </a:p>
          <a:p>
            <a:pPr marL="0" lvl="0" indent="0" algn="l" rtl="0">
              <a:spcBef>
                <a:spcPts val="2000"/>
              </a:spcBef>
              <a:spcAft>
                <a:spcPts val="0"/>
              </a:spcAft>
              <a:buNone/>
            </a:pPr>
            <a:r>
              <a:rPr lang="en" sz="2600" dirty="0">
                <a:solidFill>
                  <a:srgbClr val="1A1A1A"/>
                </a:solidFill>
                <a:latin typeface="Roboto"/>
                <a:ea typeface="Roboto"/>
                <a:cs typeface="Roboto"/>
                <a:sym typeface="Roboto"/>
              </a:rPr>
              <a:t>The templates are easy to use and come with instructions on: </a:t>
            </a:r>
            <a:endParaRPr sz="2600" dirty="0">
              <a:solidFill>
                <a:srgbClr val="1A1A1A"/>
              </a:solidFill>
              <a:latin typeface="Roboto"/>
              <a:ea typeface="Roboto"/>
              <a:cs typeface="Roboto"/>
              <a:sym typeface="Roboto"/>
            </a:endParaRPr>
          </a:p>
          <a:p>
            <a:pPr marL="457200" lvl="0" indent="-393700" algn="l" rtl="0">
              <a:spcBef>
                <a:spcPts val="2000"/>
              </a:spcBef>
              <a:spcAft>
                <a:spcPts val="0"/>
              </a:spcAft>
              <a:buClr>
                <a:srgbClr val="1A1A1A"/>
              </a:buClr>
              <a:buSzPts val="2600"/>
              <a:buFont typeface="Roboto"/>
              <a:buChar char="-"/>
            </a:pPr>
            <a:r>
              <a:rPr lang="en" sz="2600" dirty="0">
                <a:solidFill>
                  <a:srgbClr val="1A1A1A"/>
                </a:solidFill>
                <a:latin typeface="Roboto"/>
                <a:ea typeface="Roboto"/>
                <a:cs typeface="Roboto"/>
                <a:sym typeface="Roboto"/>
              </a:rPr>
              <a:t>Template customisation.</a:t>
            </a:r>
            <a:endParaRPr sz="2600" dirty="0">
              <a:solidFill>
                <a:srgbClr val="1A1A1A"/>
              </a:solidFill>
              <a:latin typeface="Roboto"/>
              <a:ea typeface="Roboto"/>
              <a:cs typeface="Roboto"/>
              <a:sym typeface="Roboto"/>
            </a:endParaRPr>
          </a:p>
          <a:p>
            <a:pPr marL="457200" lvl="0" indent="-393700" algn="l" rtl="0">
              <a:spcBef>
                <a:spcPts val="0"/>
              </a:spcBef>
              <a:spcAft>
                <a:spcPts val="0"/>
              </a:spcAft>
              <a:buClr>
                <a:srgbClr val="1A1A1A"/>
              </a:buClr>
              <a:buSzPts val="2600"/>
              <a:buFont typeface="Roboto"/>
              <a:buChar char="-"/>
            </a:pPr>
            <a:r>
              <a:rPr lang="en" sz="2600" dirty="0">
                <a:solidFill>
                  <a:srgbClr val="1A1A1A"/>
                </a:solidFill>
                <a:latin typeface="Roboto"/>
                <a:ea typeface="Roboto"/>
                <a:cs typeface="Roboto"/>
                <a:sym typeface="Roboto"/>
              </a:rPr>
              <a:t>Where to find free images. </a:t>
            </a:r>
            <a:endParaRPr sz="2600" dirty="0">
              <a:solidFill>
                <a:srgbClr val="1A1A1A"/>
              </a:solidFill>
              <a:latin typeface="Roboto"/>
              <a:ea typeface="Roboto"/>
              <a:cs typeface="Roboto"/>
              <a:sym typeface="Roboto"/>
            </a:endParaRPr>
          </a:p>
          <a:p>
            <a:pPr marL="457200" lvl="0" indent="-393700" algn="l" rtl="0">
              <a:spcBef>
                <a:spcPts val="0"/>
              </a:spcBef>
              <a:spcAft>
                <a:spcPts val="0"/>
              </a:spcAft>
              <a:buClr>
                <a:srgbClr val="1A1A1A"/>
              </a:buClr>
              <a:buSzPts val="2600"/>
              <a:buFont typeface="Roboto"/>
              <a:buChar char="-"/>
            </a:pPr>
            <a:r>
              <a:rPr lang="en" sz="2600" dirty="0">
                <a:solidFill>
                  <a:srgbClr val="1A1A1A"/>
                </a:solidFill>
                <a:latin typeface="Roboto"/>
                <a:ea typeface="Roboto"/>
                <a:cs typeface="Roboto"/>
                <a:sym typeface="Roboto"/>
              </a:rPr>
              <a:t>How to download the templates. </a:t>
            </a:r>
            <a:endParaRPr sz="2600" dirty="0">
              <a:solidFill>
                <a:srgbClr val="1A1A1A"/>
              </a:solidFill>
              <a:latin typeface="Roboto"/>
              <a:ea typeface="Roboto"/>
              <a:cs typeface="Roboto"/>
              <a:sym typeface="Roboto"/>
            </a:endParaRPr>
          </a:p>
        </p:txBody>
      </p:sp>
      <p:pic>
        <p:nvPicPr>
          <p:cNvPr id="2" name="Picture 1">
            <a:extLst>
              <a:ext uri="{FF2B5EF4-FFF2-40B4-BE49-F238E27FC236}">
                <a16:creationId xmlns:a16="http://schemas.microsoft.com/office/drawing/2014/main" id="{339B8F61-1E74-0B77-7AE3-FCC3316FDEB0}"/>
              </a:ext>
            </a:extLst>
          </p:cNvPr>
          <p:cNvPicPr>
            <a:picLocks noChangeAspect="1"/>
          </p:cNvPicPr>
          <p:nvPr/>
        </p:nvPicPr>
        <p:blipFill>
          <a:blip r:embed="rId3"/>
          <a:stretch>
            <a:fillRect/>
          </a:stretch>
        </p:blipFill>
        <p:spPr>
          <a:xfrm>
            <a:off x="9077325" y="0"/>
            <a:ext cx="1209675" cy="1114425"/>
          </a:xfrm>
          <a:prstGeom prst="rect">
            <a:avLst/>
          </a:prstGeom>
          <a:effectLst>
            <a:softEdge rad="76200"/>
          </a:effectLst>
          <a:scene3d>
            <a:camera prst="orthographicFront"/>
            <a:lightRig rig="threePt" dir="t"/>
          </a:scene3d>
          <a:sp3d contourW="12700">
            <a:bevelT prst="angle"/>
            <a:bevelB w="101600" prst="riblet"/>
            <a:contourClr>
              <a:schemeClr val="accent4">
                <a:lumMod val="60000"/>
                <a:lumOff val="40000"/>
              </a:schemeClr>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p:nvPr/>
        </p:nvSpPr>
        <p:spPr>
          <a:xfrm>
            <a:off x="0" y="0"/>
            <a:ext cx="10287000" cy="1028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0" name="Google Shape;90;p17"/>
          <p:cNvSpPr/>
          <p:nvPr/>
        </p:nvSpPr>
        <p:spPr>
          <a:xfrm>
            <a:off x="967350" y="1321100"/>
            <a:ext cx="8352300" cy="7980300"/>
          </a:xfrm>
          <a:prstGeom prst="roundRect">
            <a:avLst>
              <a:gd name="adj" fmla="val 4865"/>
            </a:avLst>
          </a:prstGeom>
          <a:solidFill>
            <a:srgbClr val="FEEA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p:nvPr/>
        </p:nvSpPr>
        <p:spPr>
          <a:xfrm>
            <a:off x="3368113" y="2885300"/>
            <a:ext cx="5064900" cy="30408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sz="7200" dirty="0">
                <a:solidFill>
                  <a:srgbClr val="1B232E"/>
                </a:solidFill>
                <a:latin typeface="Roboto Black"/>
                <a:ea typeface="Roboto Black"/>
                <a:cs typeface="Roboto Black"/>
                <a:sym typeface="Roboto Black"/>
              </a:rPr>
              <a:t>Your Name &amp; Location </a:t>
            </a:r>
            <a:endParaRPr sz="7200" dirty="0">
              <a:solidFill>
                <a:srgbClr val="1B232E"/>
              </a:solidFill>
              <a:latin typeface="Roboto Black"/>
              <a:ea typeface="Roboto Black"/>
              <a:cs typeface="Roboto Black"/>
              <a:sym typeface="Roboto Black"/>
            </a:endParaRPr>
          </a:p>
        </p:txBody>
      </p:sp>
      <p:sp>
        <p:nvSpPr>
          <p:cNvPr id="92" name="Google Shape;92;p17"/>
          <p:cNvSpPr txBox="1"/>
          <p:nvPr/>
        </p:nvSpPr>
        <p:spPr>
          <a:xfrm>
            <a:off x="3264580" y="5544500"/>
            <a:ext cx="6763500" cy="14411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3100" dirty="0">
                <a:solidFill>
                  <a:srgbClr val="1B232E"/>
                </a:solidFill>
                <a:latin typeface="Roboto"/>
                <a:ea typeface="Roboto"/>
                <a:cs typeface="Roboto"/>
                <a:sym typeface="Roboto"/>
              </a:rPr>
              <a:t>A Web Applications Developer</a:t>
            </a:r>
            <a:endParaRPr sz="3100" dirty="0">
              <a:solidFill>
                <a:srgbClr val="1B232E"/>
              </a:solidFill>
              <a:latin typeface="Roboto"/>
              <a:ea typeface="Roboto"/>
              <a:cs typeface="Roboto"/>
              <a:sym typeface="Roboto"/>
            </a:endParaRPr>
          </a:p>
          <a:p>
            <a:pPr marL="0" lvl="0" indent="0" algn="l" rtl="0">
              <a:spcBef>
                <a:spcPts val="1200"/>
              </a:spcBef>
              <a:spcAft>
                <a:spcPts val="0"/>
              </a:spcAft>
              <a:buNone/>
            </a:pPr>
            <a:endParaRPr sz="2600" dirty="0">
              <a:solidFill>
                <a:srgbClr val="1B232E"/>
              </a:solidFill>
            </a:endParaRPr>
          </a:p>
        </p:txBody>
      </p:sp>
      <p:sp>
        <p:nvSpPr>
          <p:cNvPr id="93" name="Google Shape;93;p17"/>
          <p:cNvSpPr/>
          <p:nvPr/>
        </p:nvSpPr>
        <p:spPr>
          <a:xfrm>
            <a:off x="-3421050" y="4215750"/>
            <a:ext cx="3089100" cy="2211600"/>
          </a:xfrm>
          <a:prstGeom prst="rect">
            <a:avLst/>
          </a:prstGeom>
          <a:solidFill>
            <a:srgbClr val="1D35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98E58E"/>
              </a:solidFill>
              <a:latin typeface="Arial"/>
              <a:ea typeface="Arial"/>
              <a:cs typeface="Arial"/>
              <a:sym typeface="Arial"/>
            </a:endParaRPr>
          </a:p>
        </p:txBody>
      </p:sp>
      <p:sp>
        <p:nvSpPr>
          <p:cNvPr id="94" name="Google Shape;94;p17"/>
          <p:cNvSpPr txBox="1"/>
          <p:nvPr/>
        </p:nvSpPr>
        <p:spPr>
          <a:xfrm>
            <a:off x="-3270346" y="4929224"/>
            <a:ext cx="2929500" cy="21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FFFFFF"/>
                </a:solidFill>
                <a:latin typeface="Roboto Black"/>
                <a:ea typeface="Roboto Black"/>
                <a:cs typeface="Roboto Black"/>
                <a:sym typeface="Roboto Black"/>
              </a:rPr>
              <a:t>Right click images and select Change Picture</a:t>
            </a:r>
            <a:endParaRPr sz="2400" b="0" i="0" u="none" strike="noStrike" cap="none" dirty="0">
              <a:solidFill>
                <a:srgbClr val="FFFFFF"/>
              </a:solidFill>
              <a:latin typeface="Roboto Black"/>
              <a:ea typeface="Roboto Black"/>
              <a:cs typeface="Roboto Black"/>
              <a:sym typeface="Roboto Black"/>
            </a:endParaRPr>
          </a:p>
        </p:txBody>
      </p:sp>
      <p:sp>
        <p:nvSpPr>
          <p:cNvPr id="95" name="Google Shape;95;p17"/>
          <p:cNvSpPr/>
          <p:nvPr/>
        </p:nvSpPr>
        <p:spPr>
          <a:xfrm>
            <a:off x="-2372738" y="4463432"/>
            <a:ext cx="808500" cy="404400"/>
          </a:xfrm>
          <a:prstGeom prst="rightArrow">
            <a:avLst>
              <a:gd name="adj1" fmla="val 50000"/>
              <a:gd name="adj2" fmla="val 50000"/>
            </a:avLst>
          </a:prstGeom>
          <a:solidFill>
            <a:srgbClr val="A1D2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000000"/>
              </a:solidFill>
              <a:latin typeface="Arial"/>
              <a:ea typeface="Arial"/>
              <a:cs typeface="Arial"/>
              <a:sym typeface="Arial"/>
            </a:endParaRPr>
          </a:p>
        </p:txBody>
      </p:sp>
      <p:pic>
        <p:nvPicPr>
          <p:cNvPr id="96" name="Google Shape;96;p17"/>
          <p:cNvPicPr preferRelativeResize="0"/>
          <p:nvPr/>
        </p:nvPicPr>
        <p:blipFill>
          <a:blip r:embed="rId3"/>
          <a:srcRect l="13237" r="13237"/>
          <a:stretch/>
        </p:blipFill>
        <p:spPr>
          <a:xfrm>
            <a:off x="258920" y="2670950"/>
            <a:ext cx="2645100" cy="2640300"/>
          </a:xfrm>
          <a:prstGeom prst="ellipse">
            <a:avLst/>
          </a:prstGeom>
          <a:noFill/>
          <a:ln>
            <a:noFill/>
          </a:ln>
        </p:spPr>
      </p:pic>
      <p:sp>
        <p:nvSpPr>
          <p:cNvPr id="97" name="Google Shape;97;p17"/>
          <p:cNvSpPr txBox="1"/>
          <p:nvPr/>
        </p:nvSpPr>
        <p:spPr>
          <a:xfrm>
            <a:off x="3368116" y="2224088"/>
            <a:ext cx="2645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dirty="0">
                <a:solidFill>
                  <a:srgbClr val="F99D27"/>
                </a:solidFill>
                <a:latin typeface="Roboto"/>
                <a:ea typeface="Roboto"/>
                <a:cs typeface="Roboto"/>
                <a:sym typeface="Roboto"/>
              </a:rPr>
              <a:t>ABOUT HIM</a:t>
            </a:r>
            <a:endParaRPr sz="2500" b="1" dirty="0">
              <a:solidFill>
                <a:srgbClr val="F99D27"/>
              </a:solidFill>
              <a:latin typeface="Roboto"/>
              <a:ea typeface="Roboto"/>
              <a:cs typeface="Roboto"/>
              <a:sym typeface="Roboto"/>
            </a:endParaRPr>
          </a:p>
        </p:txBody>
      </p:sp>
      <p:sp>
        <p:nvSpPr>
          <p:cNvPr id="98" name="Google Shape;98;p17"/>
          <p:cNvSpPr txBox="1"/>
          <p:nvPr/>
        </p:nvSpPr>
        <p:spPr>
          <a:xfrm>
            <a:off x="3347668" y="6553061"/>
            <a:ext cx="4030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i="1" dirty="0">
                <a:solidFill>
                  <a:srgbClr val="1B232E"/>
                </a:solidFill>
                <a:latin typeface="Roboto"/>
                <a:ea typeface="Roboto"/>
                <a:cs typeface="Roboto"/>
                <a:sym typeface="Roboto"/>
              </a:rPr>
              <a:t>Proud NPNC Affiliate</a:t>
            </a:r>
            <a:endParaRPr sz="2400" i="1" dirty="0">
              <a:solidFill>
                <a:srgbClr val="1B232E"/>
              </a:solidFill>
            </a:endParaRPr>
          </a:p>
        </p:txBody>
      </p:sp>
      <p:pic>
        <p:nvPicPr>
          <p:cNvPr id="99" name="Google Shape;99;p17"/>
          <p:cNvPicPr preferRelativeResize="0"/>
          <p:nvPr/>
        </p:nvPicPr>
        <p:blipFill rotWithShape="1">
          <a:blip r:embed="rId4">
            <a:alphaModFix/>
          </a:blip>
          <a:srcRect r="20704"/>
          <a:stretch/>
        </p:blipFill>
        <p:spPr>
          <a:xfrm>
            <a:off x="7792974" y="7860075"/>
            <a:ext cx="2494024" cy="2426925"/>
          </a:xfrm>
          <a:prstGeom prst="rect">
            <a:avLst/>
          </a:prstGeom>
          <a:noFill/>
          <a:ln>
            <a:noFill/>
          </a:ln>
        </p:spPr>
      </p:pic>
      <p:pic>
        <p:nvPicPr>
          <p:cNvPr id="2" name="Picture 1">
            <a:extLst>
              <a:ext uri="{FF2B5EF4-FFF2-40B4-BE49-F238E27FC236}">
                <a16:creationId xmlns:a16="http://schemas.microsoft.com/office/drawing/2014/main" id="{3091CEFC-E03E-69D0-D6D7-A4604DE2F67D}"/>
              </a:ext>
            </a:extLst>
          </p:cNvPr>
          <p:cNvPicPr>
            <a:picLocks noChangeAspect="1"/>
          </p:cNvPicPr>
          <p:nvPr/>
        </p:nvPicPr>
        <p:blipFill>
          <a:blip r:embed="rId5">
            <a:extLst>
              <a:ext uri="{BEBA8EAE-BF5A-486C-A8C5-ECC9F3942E4B}">
                <a14:imgProps xmlns:a14="http://schemas.microsoft.com/office/drawing/2010/main">
                  <a14:imgLayer r:embed="rId6">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p:nvPr/>
        </p:nvSpPr>
        <p:spPr>
          <a:xfrm>
            <a:off x="0" y="0"/>
            <a:ext cx="10287000" cy="1028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18"/>
          <p:cNvPicPr preferRelativeResize="0"/>
          <p:nvPr/>
        </p:nvPicPr>
        <p:blipFill>
          <a:blip r:embed="rId3">
            <a:alphaModFix/>
          </a:blip>
          <a:stretch>
            <a:fillRect/>
          </a:stretch>
        </p:blipFill>
        <p:spPr>
          <a:xfrm>
            <a:off x="0" y="0"/>
            <a:ext cx="4055275" cy="2939700"/>
          </a:xfrm>
          <a:prstGeom prst="rect">
            <a:avLst/>
          </a:prstGeom>
          <a:noFill/>
          <a:ln>
            <a:noFill/>
          </a:ln>
        </p:spPr>
      </p:pic>
      <p:sp>
        <p:nvSpPr>
          <p:cNvPr id="107" name="Google Shape;107;p18"/>
          <p:cNvSpPr/>
          <p:nvPr/>
        </p:nvSpPr>
        <p:spPr>
          <a:xfrm>
            <a:off x="810646" y="1764400"/>
            <a:ext cx="8612400" cy="2880675"/>
          </a:xfrm>
          <a:prstGeom prst="roundRect">
            <a:avLst>
              <a:gd name="adj" fmla="val 4865"/>
            </a:avLst>
          </a:prstGeom>
          <a:solidFill>
            <a:srgbClr val="FEEA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rot="-9269361" flipH="1">
            <a:off x="6493570" y="8725316"/>
            <a:ext cx="437449" cy="378144"/>
          </a:xfrm>
          <a:prstGeom prst="triangle">
            <a:avLst>
              <a:gd name="adj" fmla="val 50000"/>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3421050" y="4215750"/>
            <a:ext cx="3089100" cy="2211600"/>
          </a:xfrm>
          <a:prstGeom prst="rect">
            <a:avLst/>
          </a:prstGeom>
          <a:solidFill>
            <a:srgbClr val="1D35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98E58E"/>
              </a:solidFill>
              <a:latin typeface="Arial"/>
              <a:ea typeface="Arial"/>
              <a:cs typeface="Arial"/>
              <a:sym typeface="Arial"/>
            </a:endParaRPr>
          </a:p>
        </p:txBody>
      </p:sp>
      <p:sp>
        <p:nvSpPr>
          <p:cNvPr id="110" name="Google Shape;110;p18"/>
          <p:cNvSpPr txBox="1"/>
          <p:nvPr/>
        </p:nvSpPr>
        <p:spPr>
          <a:xfrm>
            <a:off x="-3270346" y="4929224"/>
            <a:ext cx="2929500" cy="21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FFFFFF"/>
                </a:solidFill>
                <a:latin typeface="Roboto Black"/>
                <a:ea typeface="Roboto Black"/>
                <a:cs typeface="Roboto Black"/>
                <a:sym typeface="Roboto Black"/>
              </a:rPr>
              <a:t>Right click images and select Change Picture</a:t>
            </a:r>
            <a:endParaRPr sz="2400" b="0" i="0" u="none" strike="noStrike" cap="none" dirty="0">
              <a:solidFill>
                <a:srgbClr val="FFFFFF"/>
              </a:solidFill>
              <a:latin typeface="Roboto Black"/>
              <a:ea typeface="Roboto Black"/>
              <a:cs typeface="Roboto Black"/>
              <a:sym typeface="Roboto Black"/>
            </a:endParaRPr>
          </a:p>
        </p:txBody>
      </p:sp>
      <p:sp>
        <p:nvSpPr>
          <p:cNvPr id="111" name="Google Shape;111;p18"/>
          <p:cNvSpPr/>
          <p:nvPr/>
        </p:nvSpPr>
        <p:spPr>
          <a:xfrm>
            <a:off x="-2372738" y="4463432"/>
            <a:ext cx="808500" cy="404400"/>
          </a:xfrm>
          <a:prstGeom prst="rightArrow">
            <a:avLst>
              <a:gd name="adj1" fmla="val 50000"/>
              <a:gd name="adj2" fmla="val 50000"/>
            </a:avLst>
          </a:prstGeom>
          <a:solidFill>
            <a:srgbClr val="A1D2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000000"/>
              </a:solidFill>
              <a:latin typeface="Arial"/>
              <a:ea typeface="Arial"/>
              <a:cs typeface="Arial"/>
              <a:sym typeface="Arial"/>
            </a:endParaRPr>
          </a:p>
        </p:txBody>
      </p:sp>
      <p:sp>
        <p:nvSpPr>
          <p:cNvPr id="112" name="Google Shape;112;p18"/>
          <p:cNvSpPr txBox="1"/>
          <p:nvPr/>
        </p:nvSpPr>
        <p:spPr>
          <a:xfrm>
            <a:off x="1014836" y="2152285"/>
            <a:ext cx="7970700" cy="2031295"/>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4000" dirty="0">
                <a:solidFill>
                  <a:srgbClr val="1B232E"/>
                </a:solidFill>
                <a:latin typeface="Roboto"/>
                <a:ea typeface="Roboto"/>
              </a:rPr>
              <a:t>Are you looking for a reliable solution to sickle cell crisis or frequent blood shortage?</a:t>
            </a:r>
            <a:endParaRPr sz="4000" dirty="0">
              <a:solidFill>
                <a:srgbClr val="1B232E"/>
              </a:solidFill>
              <a:latin typeface="Roboto"/>
              <a:ea typeface="Roboto"/>
              <a:cs typeface="Roboto"/>
              <a:sym typeface="Roboto"/>
            </a:endParaRPr>
          </a:p>
        </p:txBody>
      </p:sp>
      <p:sp>
        <p:nvSpPr>
          <p:cNvPr id="113" name="Google Shape;113;p18"/>
          <p:cNvSpPr txBox="1"/>
          <p:nvPr/>
        </p:nvSpPr>
        <p:spPr>
          <a:xfrm>
            <a:off x="734958" y="962295"/>
            <a:ext cx="3497877" cy="7694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800" b="1" dirty="0">
                <a:solidFill>
                  <a:srgbClr val="F99D27"/>
                </a:solidFill>
                <a:latin typeface="Roboto"/>
                <a:ea typeface="Roboto"/>
                <a:cs typeface="Roboto"/>
                <a:sym typeface="Roboto"/>
              </a:rPr>
              <a:t>MARALE PLUS</a:t>
            </a:r>
            <a:endParaRPr sz="3800" b="1" dirty="0">
              <a:solidFill>
                <a:srgbClr val="F99D27"/>
              </a:solidFill>
              <a:latin typeface="Roboto"/>
              <a:ea typeface="Roboto"/>
              <a:cs typeface="Roboto"/>
              <a:sym typeface="Roboto"/>
            </a:endParaRPr>
          </a:p>
        </p:txBody>
      </p:sp>
      <p:sp>
        <p:nvSpPr>
          <p:cNvPr id="117" name="Google Shape;117;p18"/>
          <p:cNvSpPr/>
          <p:nvPr/>
        </p:nvSpPr>
        <p:spPr>
          <a:xfrm>
            <a:off x="837090" y="9022060"/>
            <a:ext cx="5596375" cy="669600"/>
          </a:xfrm>
          <a:prstGeom prst="roundRect">
            <a:avLst>
              <a:gd name="adj" fmla="val 16667"/>
            </a:avLst>
          </a:prstGeom>
          <a:solidFill>
            <a:srgbClr val="F99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p:nvPr/>
        </p:nvSpPr>
        <p:spPr>
          <a:xfrm>
            <a:off x="981600" y="9102037"/>
            <a:ext cx="5210040" cy="60936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400" b="1" dirty="0">
                <a:solidFill>
                  <a:schemeClr val="lt1"/>
                </a:solidFill>
                <a:latin typeface="Roboto"/>
                <a:ea typeface="Roboto"/>
                <a:cs typeface="Roboto Black"/>
                <a:sym typeface="Roboto"/>
              </a:rPr>
              <a:t>MARALE PLUS IS THE SOLUTION</a:t>
            </a:r>
            <a:endParaRPr sz="2400" dirty="0">
              <a:solidFill>
                <a:schemeClr val="lt1"/>
              </a:solidFill>
              <a:latin typeface="Roboto Black"/>
              <a:ea typeface="Roboto Black"/>
              <a:cs typeface="Roboto Black"/>
              <a:sym typeface="Roboto Black"/>
            </a:endParaRPr>
          </a:p>
        </p:txBody>
      </p:sp>
      <p:pic>
        <p:nvPicPr>
          <p:cNvPr id="2" name="Picture 1">
            <a:extLst>
              <a:ext uri="{FF2B5EF4-FFF2-40B4-BE49-F238E27FC236}">
                <a16:creationId xmlns:a16="http://schemas.microsoft.com/office/drawing/2014/main" id="{B4C25049-7E3F-0E30-7001-94740E454A47}"/>
              </a:ext>
            </a:extLst>
          </p:cNvPr>
          <p:cNvPicPr>
            <a:picLocks noChangeAspect="1"/>
          </p:cNvPicPr>
          <p:nvPr/>
        </p:nvPicPr>
        <p:blipFill>
          <a:blip r:embed="rId4">
            <a:extLst>
              <a:ext uri="{BEBA8EAE-BF5A-486C-A8C5-ECC9F3942E4B}">
                <a14:imgProps xmlns:a14="http://schemas.microsoft.com/office/drawing/2010/main">
                  <a14:imgLayer r:embed="rId5">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pic>
        <p:nvPicPr>
          <p:cNvPr id="6" name="Picture 5">
            <a:extLst>
              <a:ext uri="{FF2B5EF4-FFF2-40B4-BE49-F238E27FC236}">
                <a16:creationId xmlns:a16="http://schemas.microsoft.com/office/drawing/2014/main" id="{FCDE68EB-69E9-5071-387B-6C101D46E048}"/>
              </a:ext>
            </a:extLst>
          </p:cNvPr>
          <p:cNvPicPr>
            <a:picLocks noChangeAspect="1"/>
          </p:cNvPicPr>
          <p:nvPr/>
        </p:nvPicPr>
        <p:blipFill>
          <a:blip r:embed="rId6"/>
          <a:stretch>
            <a:fillRect/>
          </a:stretch>
        </p:blipFill>
        <p:spPr>
          <a:xfrm>
            <a:off x="-386177" y="4190776"/>
            <a:ext cx="4124325" cy="5495925"/>
          </a:xfrm>
          <a:prstGeom prst="rect">
            <a:avLst/>
          </a:prstGeom>
        </p:spPr>
      </p:pic>
      <p:pic>
        <p:nvPicPr>
          <p:cNvPr id="8" name="Picture 7">
            <a:extLst>
              <a:ext uri="{FF2B5EF4-FFF2-40B4-BE49-F238E27FC236}">
                <a16:creationId xmlns:a16="http://schemas.microsoft.com/office/drawing/2014/main" id="{C7BC7BC6-EA14-C22B-771B-344D3BA9A708}"/>
              </a:ext>
            </a:extLst>
          </p:cNvPr>
          <p:cNvPicPr>
            <a:picLocks noChangeAspect="1"/>
          </p:cNvPicPr>
          <p:nvPr/>
        </p:nvPicPr>
        <p:blipFill>
          <a:blip r:embed="rId7"/>
          <a:stretch>
            <a:fillRect/>
          </a:stretch>
        </p:blipFill>
        <p:spPr>
          <a:xfrm>
            <a:off x="3237181" y="4671382"/>
            <a:ext cx="6212729" cy="434967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pic>
      <p:pic>
        <p:nvPicPr>
          <p:cNvPr id="115" name="Google Shape;115;p18"/>
          <p:cNvPicPr preferRelativeResize="0"/>
          <p:nvPr/>
        </p:nvPicPr>
        <p:blipFill>
          <a:blip r:embed="rId8">
            <a:alphaModFix/>
          </a:blip>
          <a:stretch>
            <a:fillRect/>
          </a:stretch>
        </p:blipFill>
        <p:spPr>
          <a:xfrm>
            <a:off x="8358901" y="8645300"/>
            <a:ext cx="1686274" cy="164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p:nvPr/>
        </p:nvSpPr>
        <p:spPr>
          <a:xfrm>
            <a:off x="0" y="0"/>
            <a:ext cx="10287000" cy="1028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4" name="Google Shape;124;p19"/>
          <p:cNvPicPr preferRelativeResize="0"/>
          <p:nvPr/>
        </p:nvPicPr>
        <p:blipFill rotWithShape="1">
          <a:blip r:embed="rId3">
            <a:alphaModFix/>
          </a:blip>
          <a:srcRect l="14127" r="14120" b="8450"/>
          <a:stretch/>
        </p:blipFill>
        <p:spPr>
          <a:xfrm>
            <a:off x="604650" y="2114900"/>
            <a:ext cx="9077700" cy="7576800"/>
          </a:xfrm>
          <a:prstGeom prst="roundRect">
            <a:avLst>
              <a:gd name="adj" fmla="val 2992"/>
            </a:avLst>
          </a:prstGeom>
          <a:noFill/>
          <a:ln>
            <a:noFill/>
          </a:ln>
        </p:spPr>
      </p:pic>
      <p:pic>
        <p:nvPicPr>
          <p:cNvPr id="125" name="Google Shape;125;p19"/>
          <p:cNvPicPr preferRelativeResize="0"/>
          <p:nvPr/>
        </p:nvPicPr>
        <p:blipFill>
          <a:blip r:embed="rId4">
            <a:alphaModFix/>
          </a:blip>
          <a:stretch>
            <a:fillRect/>
          </a:stretch>
        </p:blipFill>
        <p:spPr>
          <a:xfrm>
            <a:off x="0" y="0"/>
            <a:ext cx="4055275" cy="2939700"/>
          </a:xfrm>
          <a:prstGeom prst="rect">
            <a:avLst/>
          </a:prstGeom>
          <a:noFill/>
          <a:ln>
            <a:noFill/>
          </a:ln>
        </p:spPr>
      </p:pic>
      <p:sp>
        <p:nvSpPr>
          <p:cNvPr id="126" name="Google Shape;126;p19"/>
          <p:cNvSpPr/>
          <p:nvPr/>
        </p:nvSpPr>
        <p:spPr>
          <a:xfrm>
            <a:off x="541085" y="1688425"/>
            <a:ext cx="5829475" cy="1640700"/>
          </a:xfrm>
          <a:prstGeom prst="roundRect">
            <a:avLst>
              <a:gd name="adj" fmla="val 4865"/>
            </a:avLst>
          </a:prstGeom>
          <a:solidFill>
            <a:srgbClr val="FEEA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3421050" y="4215750"/>
            <a:ext cx="3089100" cy="2211600"/>
          </a:xfrm>
          <a:prstGeom prst="rect">
            <a:avLst/>
          </a:prstGeom>
          <a:solidFill>
            <a:srgbClr val="1D35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98E58E"/>
              </a:solidFill>
              <a:latin typeface="Arial"/>
              <a:ea typeface="Arial"/>
              <a:cs typeface="Arial"/>
              <a:sym typeface="Arial"/>
            </a:endParaRPr>
          </a:p>
        </p:txBody>
      </p:sp>
      <p:sp>
        <p:nvSpPr>
          <p:cNvPr id="128" name="Google Shape;128;p19"/>
          <p:cNvSpPr txBox="1"/>
          <p:nvPr/>
        </p:nvSpPr>
        <p:spPr>
          <a:xfrm>
            <a:off x="-3270346" y="4929224"/>
            <a:ext cx="2929500" cy="21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FFFFFF"/>
                </a:solidFill>
                <a:latin typeface="Roboto Black"/>
                <a:ea typeface="Roboto Black"/>
                <a:cs typeface="Roboto Black"/>
                <a:sym typeface="Roboto Black"/>
              </a:rPr>
              <a:t>Right click images and select Change Picture</a:t>
            </a:r>
            <a:endParaRPr sz="2400" b="0" i="0" u="none" strike="noStrike" cap="none" dirty="0">
              <a:solidFill>
                <a:srgbClr val="FFFFFF"/>
              </a:solidFill>
              <a:latin typeface="Roboto Black"/>
              <a:ea typeface="Roboto Black"/>
              <a:cs typeface="Roboto Black"/>
              <a:sym typeface="Roboto Black"/>
            </a:endParaRPr>
          </a:p>
        </p:txBody>
      </p:sp>
      <p:sp>
        <p:nvSpPr>
          <p:cNvPr id="129" name="Google Shape;129;p19"/>
          <p:cNvSpPr/>
          <p:nvPr/>
        </p:nvSpPr>
        <p:spPr>
          <a:xfrm>
            <a:off x="-2372738" y="4463432"/>
            <a:ext cx="808500" cy="404400"/>
          </a:xfrm>
          <a:prstGeom prst="rightArrow">
            <a:avLst>
              <a:gd name="adj1" fmla="val 50000"/>
              <a:gd name="adj2" fmla="val 50000"/>
            </a:avLst>
          </a:prstGeom>
          <a:solidFill>
            <a:srgbClr val="A1D2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000000"/>
              </a:solidFill>
              <a:latin typeface="Arial"/>
              <a:ea typeface="Arial"/>
              <a:cs typeface="Arial"/>
              <a:sym typeface="Arial"/>
            </a:endParaRPr>
          </a:p>
        </p:txBody>
      </p:sp>
      <p:sp>
        <p:nvSpPr>
          <p:cNvPr id="130" name="Google Shape;130;p19"/>
          <p:cNvSpPr txBox="1"/>
          <p:nvPr/>
        </p:nvSpPr>
        <p:spPr>
          <a:xfrm>
            <a:off x="976600" y="1932110"/>
            <a:ext cx="4878900" cy="110488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2600" dirty="0">
                <a:solidFill>
                  <a:srgbClr val="1B232E"/>
                </a:solidFill>
                <a:latin typeface="Roboto"/>
                <a:ea typeface="Roboto"/>
                <a:cs typeface="Roboto"/>
                <a:sym typeface="Roboto"/>
              </a:rPr>
              <a:t>Take [drug name] and experience the power of nature</a:t>
            </a:r>
            <a:endParaRPr sz="2600" dirty="0">
              <a:solidFill>
                <a:srgbClr val="1B232E"/>
              </a:solidFill>
              <a:latin typeface="Roboto"/>
              <a:ea typeface="Roboto"/>
              <a:cs typeface="Roboto"/>
              <a:sym typeface="Roboto"/>
            </a:endParaRPr>
          </a:p>
        </p:txBody>
      </p:sp>
      <p:sp>
        <p:nvSpPr>
          <p:cNvPr id="131" name="Google Shape;131;p19"/>
          <p:cNvSpPr txBox="1"/>
          <p:nvPr/>
        </p:nvSpPr>
        <p:spPr>
          <a:xfrm>
            <a:off x="799924" y="771175"/>
            <a:ext cx="48789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b="1" dirty="0">
                <a:solidFill>
                  <a:srgbClr val="F99D27"/>
                </a:solidFill>
                <a:latin typeface="Roboto"/>
                <a:ea typeface="Roboto"/>
                <a:cs typeface="Roboto"/>
                <a:sym typeface="Roboto"/>
              </a:rPr>
              <a:t>Get Cured Now!</a:t>
            </a:r>
            <a:endParaRPr sz="5000" b="1" dirty="0">
              <a:solidFill>
                <a:srgbClr val="F99D27"/>
              </a:solidFill>
              <a:latin typeface="Roboto"/>
              <a:ea typeface="Roboto"/>
              <a:cs typeface="Roboto"/>
              <a:sym typeface="Roboto"/>
            </a:endParaRPr>
          </a:p>
        </p:txBody>
      </p:sp>
      <p:pic>
        <p:nvPicPr>
          <p:cNvPr id="132" name="Google Shape;132;p19"/>
          <p:cNvPicPr preferRelativeResize="0"/>
          <p:nvPr/>
        </p:nvPicPr>
        <p:blipFill>
          <a:blip r:embed="rId5">
            <a:alphaModFix/>
          </a:blip>
          <a:stretch>
            <a:fillRect/>
          </a:stretch>
        </p:blipFill>
        <p:spPr>
          <a:xfrm>
            <a:off x="8358901" y="8645300"/>
            <a:ext cx="1686274" cy="1640700"/>
          </a:xfrm>
          <a:prstGeom prst="rect">
            <a:avLst/>
          </a:prstGeom>
          <a:noFill/>
          <a:ln>
            <a:noFill/>
          </a:ln>
        </p:spPr>
      </p:pic>
      <p:sp>
        <p:nvSpPr>
          <p:cNvPr id="134" name="Google Shape;134;p19"/>
          <p:cNvSpPr/>
          <p:nvPr/>
        </p:nvSpPr>
        <p:spPr>
          <a:xfrm>
            <a:off x="444899" y="9299929"/>
            <a:ext cx="3001685" cy="669600"/>
          </a:xfrm>
          <a:prstGeom prst="roundRect">
            <a:avLst>
              <a:gd name="adj" fmla="val 16667"/>
            </a:avLst>
          </a:prstGeom>
          <a:solidFill>
            <a:srgbClr val="F99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604650" y="9312421"/>
            <a:ext cx="2560581" cy="60936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400" dirty="0">
                <a:solidFill>
                  <a:schemeClr val="lt1"/>
                </a:solidFill>
                <a:latin typeface="Roboto Black"/>
                <a:ea typeface="Roboto Black"/>
                <a:cs typeface="Roboto Black"/>
                <a:sym typeface="Roboto Black"/>
              </a:rPr>
              <a:t>[Product Name ]</a:t>
            </a:r>
            <a:endParaRPr sz="2400" dirty="0">
              <a:solidFill>
                <a:schemeClr val="lt1"/>
              </a:solidFill>
              <a:latin typeface="Roboto Black"/>
              <a:ea typeface="Roboto Black"/>
              <a:cs typeface="Roboto Black"/>
              <a:sym typeface="Roboto Black"/>
            </a:endParaRPr>
          </a:p>
        </p:txBody>
      </p:sp>
      <p:pic>
        <p:nvPicPr>
          <p:cNvPr id="2" name="Picture 1">
            <a:extLst>
              <a:ext uri="{FF2B5EF4-FFF2-40B4-BE49-F238E27FC236}">
                <a16:creationId xmlns:a16="http://schemas.microsoft.com/office/drawing/2014/main" id="{5AD0BA39-1B52-F618-9202-1B27BD9D52AA}"/>
              </a:ext>
            </a:extLst>
          </p:cNvPr>
          <p:cNvPicPr>
            <a:picLocks noChangeAspect="1"/>
          </p:cNvPicPr>
          <p:nvPr/>
        </p:nvPicPr>
        <p:blipFill>
          <a:blip r:embed="rId6">
            <a:extLst>
              <a:ext uri="{BEBA8EAE-BF5A-486C-A8C5-ECC9F3942E4B}">
                <a14:imgProps xmlns:a14="http://schemas.microsoft.com/office/drawing/2010/main">
                  <a14:imgLayer r:embed="rId7">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p:nvPr/>
        </p:nvSpPr>
        <p:spPr>
          <a:xfrm>
            <a:off x="0" y="0"/>
            <a:ext cx="10287000" cy="1028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20"/>
          <p:cNvPicPr preferRelativeResize="0"/>
          <p:nvPr/>
        </p:nvPicPr>
        <p:blipFill>
          <a:blip r:embed="rId3">
            <a:alphaModFix/>
          </a:blip>
          <a:stretch>
            <a:fillRect/>
          </a:stretch>
        </p:blipFill>
        <p:spPr>
          <a:xfrm>
            <a:off x="0" y="0"/>
            <a:ext cx="4055275" cy="2939700"/>
          </a:xfrm>
          <a:prstGeom prst="rect">
            <a:avLst/>
          </a:prstGeom>
          <a:noFill/>
          <a:ln>
            <a:noFill/>
          </a:ln>
        </p:spPr>
      </p:pic>
      <p:sp>
        <p:nvSpPr>
          <p:cNvPr id="142" name="Google Shape;142;p20"/>
          <p:cNvSpPr/>
          <p:nvPr/>
        </p:nvSpPr>
        <p:spPr>
          <a:xfrm rot="-9269361" flipH="1">
            <a:off x="6493570" y="8725316"/>
            <a:ext cx="437449" cy="378144"/>
          </a:xfrm>
          <a:prstGeom prst="triangle">
            <a:avLst>
              <a:gd name="adj" fmla="val 50000"/>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3421050" y="4215750"/>
            <a:ext cx="3089100" cy="2211600"/>
          </a:xfrm>
          <a:prstGeom prst="rect">
            <a:avLst/>
          </a:prstGeom>
          <a:solidFill>
            <a:srgbClr val="1D35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98E58E"/>
              </a:solidFill>
              <a:latin typeface="Arial"/>
              <a:ea typeface="Arial"/>
              <a:cs typeface="Arial"/>
              <a:sym typeface="Arial"/>
            </a:endParaRPr>
          </a:p>
        </p:txBody>
      </p:sp>
      <p:sp>
        <p:nvSpPr>
          <p:cNvPr id="144" name="Google Shape;144;p20"/>
          <p:cNvSpPr txBox="1"/>
          <p:nvPr/>
        </p:nvSpPr>
        <p:spPr>
          <a:xfrm>
            <a:off x="-3270346" y="4929224"/>
            <a:ext cx="2929500" cy="21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FFFFFF"/>
                </a:solidFill>
                <a:latin typeface="Roboto Black"/>
                <a:ea typeface="Roboto Black"/>
                <a:cs typeface="Roboto Black"/>
                <a:sym typeface="Roboto Black"/>
              </a:rPr>
              <a:t>Right click images and select Change Picture</a:t>
            </a:r>
            <a:endParaRPr sz="2400" b="0" i="0" u="none" strike="noStrike" cap="none" dirty="0">
              <a:solidFill>
                <a:srgbClr val="FFFFFF"/>
              </a:solidFill>
              <a:latin typeface="Roboto Black"/>
              <a:ea typeface="Roboto Black"/>
              <a:cs typeface="Roboto Black"/>
              <a:sym typeface="Roboto Black"/>
            </a:endParaRPr>
          </a:p>
        </p:txBody>
      </p:sp>
      <p:sp>
        <p:nvSpPr>
          <p:cNvPr id="145" name="Google Shape;145;p20"/>
          <p:cNvSpPr/>
          <p:nvPr/>
        </p:nvSpPr>
        <p:spPr>
          <a:xfrm>
            <a:off x="-2372738" y="4463432"/>
            <a:ext cx="808500" cy="404400"/>
          </a:xfrm>
          <a:prstGeom prst="rightArrow">
            <a:avLst>
              <a:gd name="adj1" fmla="val 50000"/>
              <a:gd name="adj2" fmla="val 50000"/>
            </a:avLst>
          </a:prstGeom>
          <a:solidFill>
            <a:srgbClr val="A1D2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BBE0D92-9D27-0483-AE36-F6E90F77B192}"/>
              </a:ext>
            </a:extLst>
          </p:cNvPr>
          <p:cNvPicPr>
            <a:picLocks noChangeAspect="1"/>
          </p:cNvPicPr>
          <p:nvPr/>
        </p:nvPicPr>
        <p:blipFill>
          <a:blip r:embed="rId4">
            <a:extLst>
              <a:ext uri="{BEBA8EAE-BF5A-486C-A8C5-ECC9F3942E4B}">
                <a14:imgProps xmlns:a14="http://schemas.microsoft.com/office/drawing/2010/main">
                  <a14:imgLayer r:embed="rId5">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6" name="Google Shape;156;p21"/>
          <p:cNvPicPr preferRelativeResize="0"/>
          <p:nvPr/>
        </p:nvPicPr>
        <p:blipFill>
          <a:blip r:embed="rId3">
            <a:alphaModFix/>
          </a:blip>
          <a:stretch>
            <a:fillRect/>
          </a:stretch>
        </p:blipFill>
        <p:spPr>
          <a:xfrm>
            <a:off x="0" y="0"/>
            <a:ext cx="4055275" cy="2939700"/>
          </a:xfrm>
          <a:prstGeom prst="rect">
            <a:avLst/>
          </a:prstGeom>
          <a:noFill/>
          <a:ln>
            <a:noFill/>
          </a:ln>
        </p:spPr>
      </p:pic>
      <p:sp>
        <p:nvSpPr>
          <p:cNvPr id="157" name="Google Shape;157;p21"/>
          <p:cNvSpPr/>
          <p:nvPr/>
        </p:nvSpPr>
        <p:spPr>
          <a:xfrm rot="-9269361" flipH="1">
            <a:off x="6493570" y="8725316"/>
            <a:ext cx="437449" cy="378144"/>
          </a:xfrm>
          <a:prstGeom prst="triangle">
            <a:avLst>
              <a:gd name="adj" fmla="val 50000"/>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3421050" y="4215750"/>
            <a:ext cx="3089100" cy="2211600"/>
          </a:xfrm>
          <a:prstGeom prst="rect">
            <a:avLst/>
          </a:prstGeom>
          <a:solidFill>
            <a:srgbClr val="1D35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98E58E"/>
              </a:solidFill>
              <a:latin typeface="Arial"/>
              <a:ea typeface="Arial"/>
              <a:cs typeface="Arial"/>
              <a:sym typeface="Arial"/>
            </a:endParaRPr>
          </a:p>
        </p:txBody>
      </p:sp>
      <p:sp>
        <p:nvSpPr>
          <p:cNvPr id="159" name="Google Shape;159;p21"/>
          <p:cNvSpPr txBox="1"/>
          <p:nvPr/>
        </p:nvSpPr>
        <p:spPr>
          <a:xfrm>
            <a:off x="-3270346" y="4929224"/>
            <a:ext cx="2929500" cy="21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rgbClr val="FFFFFF"/>
                </a:solidFill>
                <a:latin typeface="Roboto Black"/>
                <a:ea typeface="Roboto Black"/>
                <a:cs typeface="Roboto Black"/>
                <a:sym typeface="Roboto Black"/>
              </a:rPr>
              <a:t>Right click images and select Change Picture</a:t>
            </a:r>
            <a:endParaRPr sz="2400" b="0" i="0" u="none" strike="noStrike" cap="none" dirty="0">
              <a:solidFill>
                <a:srgbClr val="FFFFFF"/>
              </a:solidFill>
              <a:latin typeface="Roboto Black"/>
              <a:ea typeface="Roboto Black"/>
              <a:cs typeface="Roboto Black"/>
              <a:sym typeface="Roboto Black"/>
            </a:endParaRPr>
          </a:p>
        </p:txBody>
      </p:sp>
      <p:sp>
        <p:nvSpPr>
          <p:cNvPr id="160" name="Google Shape;160;p21"/>
          <p:cNvSpPr/>
          <p:nvPr/>
        </p:nvSpPr>
        <p:spPr>
          <a:xfrm>
            <a:off x="-2372738" y="4463432"/>
            <a:ext cx="808500" cy="404400"/>
          </a:xfrm>
          <a:prstGeom prst="rightArrow">
            <a:avLst>
              <a:gd name="adj1" fmla="val 50000"/>
              <a:gd name="adj2" fmla="val 50000"/>
            </a:avLst>
          </a:prstGeom>
          <a:solidFill>
            <a:srgbClr val="A1D2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
              <a:buFont typeface="Arial"/>
              <a:buNone/>
            </a:pPr>
            <a:endParaRPr sz="1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70C2562C-1CBF-D397-C4A2-8B42CD577AF5}"/>
              </a:ext>
            </a:extLst>
          </p:cNvPr>
          <p:cNvPicPr>
            <a:picLocks noChangeAspect="1"/>
          </p:cNvPicPr>
          <p:nvPr/>
        </p:nvPicPr>
        <p:blipFill>
          <a:blip r:embed="rId4">
            <a:extLst>
              <a:ext uri="{BEBA8EAE-BF5A-486C-A8C5-ECC9F3942E4B}">
                <a14:imgProps xmlns:a14="http://schemas.microsoft.com/office/drawing/2010/main">
                  <a14:imgLayer r:embed="rId5">
                    <a14:imgEffect>
                      <a14:artisticMarker/>
                    </a14:imgEffect>
                  </a14:imgLayer>
                </a14:imgProps>
              </a:ext>
            </a:extLst>
          </a:blip>
          <a:stretch>
            <a:fillRect/>
          </a:stretch>
        </p:blipFill>
        <p:spPr>
          <a:xfrm>
            <a:off x="9077325" y="18288"/>
            <a:ext cx="1209675" cy="1114425"/>
          </a:xfrm>
          <a:prstGeom prst="rect">
            <a:avLst/>
          </a:prstGeom>
          <a:effectLst>
            <a:softEdge rad="76200"/>
          </a:effectLst>
          <a:scene3d>
            <a:camera prst="orthographicFront"/>
            <a:lightRig rig="threePt" dir="t"/>
          </a:scene3d>
          <a:sp3d contourW="12700">
            <a:bevelT/>
            <a:bevelB w="101600" prst="riblet"/>
            <a:contourClr>
              <a:schemeClr val="bg1"/>
            </a:contourClr>
          </a:sp3d>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1476</TotalTime>
  <Words>748</Words>
  <Application>Microsoft Office PowerPoint</Application>
  <PresentationFormat>Custom</PresentationFormat>
  <Paragraphs>72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Raleway</vt:lpstr>
      <vt:lpstr>Raleway SemiBold</vt:lpstr>
      <vt:lpstr>Arial</vt:lpstr>
      <vt:lpstr>Roboto</vt:lpstr>
      <vt:lpstr>Roboto Black</vt:lpstr>
      <vt:lpstr>Simple Light</vt:lpstr>
      <vt:lpstr>PowerPoint Presentation</vt:lpstr>
      <vt:lpstr>Helping You Grow Your Online Audience on Social Media!</vt:lpstr>
      <vt:lpstr>How to Use These Templates</vt:lpstr>
      <vt:lpstr>Easy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Posting Tips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Nelson Omoniyi</cp:lastModifiedBy>
  <cp:revision>6</cp:revision>
  <dcterms:modified xsi:type="dcterms:W3CDTF">2022-11-13T14:14:10Z</dcterms:modified>
</cp:coreProperties>
</file>