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1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79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5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7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657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0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7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7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913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8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4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6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2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291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0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488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340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56FFB-A505-AACA-E1CC-14DB8BDB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M5 – Fundamentos de bases de datos relacionales</a:t>
            </a:r>
            <a:endParaRPr lang="es-CL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AD414A-436A-DB60-E3E8-44F17D570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/>
              <a:t>Día 7 – sesión 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844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B7B36-0ABA-D330-4D92-D9131CBB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Sentencias ALTER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98437-1F3B-3293-825E-8B30E13A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700" b="1"/>
              <a:t>Cambiar el valor por defecto de una columna</a:t>
            </a:r>
            <a:r>
              <a:rPr lang="es-ES" sz="1700"/>
              <a:t>:</a:t>
            </a:r>
          </a:p>
          <a:p>
            <a:pPr marL="0" indent="0">
              <a:buNone/>
            </a:pPr>
            <a:r>
              <a:rPr lang="en-US" sz="1700"/>
              <a:t>ALTER TABLE table_name ALTER COLUMN column_name SET DEFAULT default_value;</a:t>
            </a:r>
          </a:p>
          <a:p>
            <a:pPr marL="0" indent="0">
              <a:buNone/>
            </a:pPr>
            <a:r>
              <a:rPr lang="en-US" sz="1700" b="1"/>
              <a:t>Quitar el valor por defecto de una columna</a:t>
            </a:r>
            <a:r>
              <a:rPr lang="en-US" sz="1700"/>
              <a:t>:</a:t>
            </a:r>
          </a:p>
          <a:p>
            <a:pPr marL="0" indent="0">
              <a:buNone/>
            </a:pPr>
            <a:r>
              <a:rPr lang="en-US" sz="1700"/>
              <a:t>ALTER TABLE table_name ALTER COLUMN column_name DROP DEFAULT;</a:t>
            </a:r>
          </a:p>
          <a:p>
            <a:pPr marL="0" indent="0">
              <a:buNone/>
            </a:pPr>
            <a:r>
              <a:rPr lang="en-US" sz="1700" b="1"/>
              <a:t>Permitir que una columna acepte valores nulos:</a:t>
            </a:r>
          </a:p>
          <a:p>
            <a:pPr marL="0" indent="0">
              <a:buNone/>
            </a:pPr>
            <a:r>
              <a:rPr lang="en-US" sz="1700"/>
              <a:t>ALTER TABLE table_name ALTER COLUMN column_name DROP NOT NULL;</a:t>
            </a:r>
          </a:p>
          <a:p>
            <a:pPr marL="0" indent="0">
              <a:buNone/>
            </a:pPr>
            <a:r>
              <a:rPr lang="es-ES" sz="1700" b="1"/>
              <a:t>Permitir que una columna no acepte valores nulos:</a:t>
            </a:r>
          </a:p>
          <a:p>
            <a:pPr marL="0" indent="0">
              <a:buNone/>
            </a:pPr>
            <a:r>
              <a:rPr lang="en-US" sz="1700"/>
              <a:t>ALTER TABLE table_name ALTER COLUMN column_name SET NOT NULL;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619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11F0B-702A-7ADE-4B4F-BBD94890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ALTER en Constraints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7C92F-7BDE-ABE8-ED07-D9BEAA14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1"/>
              <a:t>Renombrar una constraint:</a:t>
            </a:r>
          </a:p>
          <a:p>
            <a:pPr marL="0" indent="0">
              <a:buNone/>
            </a:pPr>
            <a:r>
              <a:rPr lang="en-US" sz="1600"/>
              <a:t>ALTER TABLE table_name RENAME CONSTRAINT old_constraint_name TO new_constraint_name;</a:t>
            </a:r>
          </a:p>
          <a:p>
            <a:pPr marL="0" indent="0">
              <a:buNone/>
            </a:pPr>
            <a:r>
              <a:rPr lang="en-US" sz="1600" b="1"/>
              <a:t>Eliminar una constraint</a:t>
            </a:r>
            <a:r>
              <a:rPr lang="es-CL" sz="1600" b="1"/>
              <a:t>:</a:t>
            </a:r>
          </a:p>
          <a:p>
            <a:pPr marL="0" indent="0">
              <a:buNone/>
            </a:pPr>
            <a:r>
              <a:rPr lang="es-CL" sz="1600"/>
              <a:t>ALTER TABLE table_name DROP CONSTRAINT constraint_name;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3104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3C69A-4CCA-4684-9590-6F3D9FF9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Crear un índice.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65226-E917-1D5E-459E-D7032D5E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CREATE INDEX idx_users_email ON users (email);</a:t>
            </a:r>
            <a:endParaRPr lang="es-CL"/>
          </a:p>
          <a:p>
            <a:pPr marL="0" indent="0">
              <a:buNone/>
            </a:pPr>
            <a:endParaRPr lang="es-CL"/>
          </a:p>
          <a:p>
            <a:pPr marL="0" indent="0">
              <a:buNone/>
            </a:pPr>
            <a:r>
              <a:rPr lang="es-CL"/>
              <a:t>Índice para múltiples columnas:</a:t>
            </a:r>
          </a:p>
          <a:p>
            <a:pPr marL="0" indent="0">
              <a:buNone/>
            </a:pPr>
            <a:r>
              <a:rPr lang="en-US"/>
              <a:t>CREATE INDEX index_name ON table_name (column1, column2);</a:t>
            </a:r>
          </a:p>
        </p:txBody>
      </p:sp>
    </p:spTree>
    <p:extLst>
      <p:ext uri="{BB962C8B-B14F-4D97-AF65-F5344CB8AC3E}">
        <p14:creationId xmlns:p14="http://schemas.microsoft.com/office/powerpoint/2010/main" val="383280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4E7D2-B46B-0E2A-2F1B-2F3BFAF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Agregar una Constraint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5FC65-CF66-EEFB-4A41-F6B2D9FC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/>
              <a:t>Llave primaria:</a:t>
            </a:r>
          </a:p>
          <a:p>
            <a:pPr marL="0" indent="0">
              <a:buNone/>
            </a:pPr>
            <a:r>
              <a:rPr lang="en-US"/>
              <a:t>ALTER TABLE users ADD CONSTRAINT pk_users_id PRIMARY KEY (id);</a:t>
            </a:r>
          </a:p>
          <a:p>
            <a:pPr marL="0" indent="0">
              <a:buNone/>
            </a:pPr>
            <a:r>
              <a:rPr lang="en-US" b="1"/>
              <a:t>Llave foránea:</a:t>
            </a:r>
          </a:p>
          <a:p>
            <a:pPr marL="0" indent="0">
              <a:buNone/>
            </a:pPr>
            <a:r>
              <a:rPr lang="en-US"/>
              <a:t>ALTER TABLE table_name ADD CONSTRAINT constraint_name FOREIGN KEY (column_name) REFERENCES other_table (other_column);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30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C4E18-DD6A-7257-771D-1AAAF64C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Agregar una Constraint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C359D-CF82-31F1-B993-BC6342574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/>
              <a:t>Valores únicos:</a:t>
            </a:r>
          </a:p>
          <a:p>
            <a:pPr marL="0" indent="0">
              <a:buNone/>
            </a:pPr>
            <a:r>
              <a:rPr lang="es-CL"/>
              <a:t>ALTER TABLE users ADD CONSTRAINT unique_users_email UNIQUE (email);</a:t>
            </a:r>
          </a:p>
          <a:p>
            <a:pPr marL="0" indent="0">
              <a:buNone/>
            </a:pPr>
            <a:r>
              <a:rPr lang="es-CL"/>
              <a:t>Agregar un check:</a:t>
            </a:r>
          </a:p>
          <a:p>
            <a:pPr marL="0" indent="0">
              <a:buNone/>
            </a:pPr>
            <a:r>
              <a:rPr lang="en-US"/>
              <a:t>ALTER TABLE employees ADD CONSTRAINT check_salary_positive CHECK (salary &gt; 0);</a:t>
            </a:r>
          </a:p>
          <a:p>
            <a:pPr marL="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791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C4E18-DD6A-7257-771D-1AAAF64C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Agregar una Constraint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C359D-CF82-31F1-B993-BC6342574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/>
              <a:t>Agregar constraint con acciones de eliminación / actualización:</a:t>
            </a:r>
          </a:p>
          <a:p>
            <a:pPr marL="0" indent="0">
              <a:buNone/>
            </a:pPr>
            <a:r>
              <a:rPr lang="en-US"/>
              <a:t>ALTER TABLE orders ADD CONSTRAINT fk_orders_customer_id FOREIGN KEY (customer_id) REFERENCES customers (id) ON DELETE CASCADE;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Renombrar constraint:</a:t>
            </a:r>
          </a:p>
          <a:p>
            <a:pPr marL="0" indent="0">
              <a:buNone/>
            </a:pPr>
            <a:r>
              <a:rPr lang="fr-FR"/>
              <a:t>ALTER TABLE users RENAME CONSTRAINT unique_users_email TO unique_email_constraint;</a:t>
            </a:r>
          </a:p>
          <a:p>
            <a:pPr marL="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542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91590-64CB-2830-8C0B-19AFF8BB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Próxima sesión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063EB-AFB4-252C-4A82-C7A59CD9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/>
              <a:t>Entendiendo Transacciones con PostgreSQL.</a:t>
            </a:r>
          </a:p>
          <a:p>
            <a:pPr marL="0" indent="0">
              <a:buNone/>
            </a:pPr>
            <a:r>
              <a:rPr lang="es-CL"/>
              <a:t>Propiedades ACID.</a:t>
            </a:r>
          </a:p>
          <a:p>
            <a:pPr marL="0" indent="0">
              <a:buNone/>
            </a:pPr>
            <a:r>
              <a:rPr lang="es-CL"/>
              <a:t>Palabras reservadas para transacciones.</a:t>
            </a:r>
          </a:p>
          <a:p>
            <a:pPr marL="0" indent="0">
              <a:buNone/>
            </a:pPr>
            <a:r>
              <a:rPr lang="es-CL"/>
              <a:t>DCL.</a:t>
            </a:r>
          </a:p>
          <a:p>
            <a:pPr marL="0" indent="0">
              <a:buNone/>
            </a:pPr>
            <a:r>
              <a:rPr lang="es-CL"/>
              <a:t>TCL.</a:t>
            </a:r>
          </a:p>
        </p:txBody>
      </p:sp>
    </p:spTree>
    <p:extLst>
      <p:ext uri="{BB962C8B-B14F-4D97-AF65-F5344CB8AC3E}">
        <p14:creationId xmlns:p14="http://schemas.microsoft.com/office/powerpoint/2010/main" val="29524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3DE5F-C9FF-A0E1-8409-F50A0EA0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ES" dirty="0"/>
              <a:t>Contenidos sesión </a:t>
            </a:r>
            <a:r>
              <a:rPr lang="es-ES" dirty="0" err="1"/>
              <a:t>N</a:t>
            </a:r>
            <a:r>
              <a:rPr lang="es-ES" err="1"/>
              <a:t>°</a:t>
            </a:r>
            <a:r>
              <a:rPr lang="es-ES"/>
              <a:t> 4</a:t>
            </a:r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D81E96-58BC-F209-EBAA-13EBBBA8B74B}"/>
              </a:ext>
            </a:extLst>
          </p:cNvPr>
          <p:cNvSpPr txBox="1"/>
          <p:nvPr/>
        </p:nvSpPr>
        <p:spPr>
          <a:xfrm>
            <a:off x="1474016" y="2667336"/>
            <a:ext cx="8946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Comandos y cláusulas.</a:t>
            </a:r>
          </a:p>
          <a:p>
            <a:r>
              <a:rPr lang="es-CL"/>
              <a:t>Sentencias DDL (DROP y ALTER)</a:t>
            </a:r>
          </a:p>
          <a:p>
            <a:r>
              <a:rPr lang="es-CL"/>
              <a:t>Sentencias DML (DELETE y UPDATE)</a:t>
            </a:r>
          </a:p>
          <a:p>
            <a:r>
              <a:rPr lang="es-CL"/>
              <a:t>Restricciones de validación.</a:t>
            </a:r>
          </a:p>
          <a:p>
            <a:r>
              <a:rPr lang="es-CL"/>
              <a:t>Condicionales. </a:t>
            </a:r>
            <a:endParaRPr lang="es-CL" b="1"/>
          </a:p>
        </p:txBody>
      </p:sp>
    </p:spTree>
    <p:extLst>
      <p:ext uri="{BB962C8B-B14F-4D97-AF65-F5344CB8AC3E}">
        <p14:creationId xmlns:p14="http://schemas.microsoft.com/office/powerpoint/2010/main" val="106785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81332-13B5-3D0F-C9A1-303BB573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Comandos y cláusulas</a:t>
            </a:r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062EFE-94D4-B904-67CA-EDD1CDDC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40" y="2640045"/>
            <a:ext cx="8573335" cy="289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5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78E74-BB06-4D71-EAF8-12FB620C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Comandos y cláusulas</a:t>
            </a:r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D01430-3954-CC05-45C9-34FC7BF4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30" y="2453915"/>
            <a:ext cx="8842539" cy="36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4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C4C85-D59D-26D1-F949-30AD7604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Cláusulas</a:t>
            </a:r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99305D-5E5D-DE31-9462-6735E5BE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30" y="2850001"/>
            <a:ext cx="7288540" cy="33428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A0CCD58-5216-C250-6FC2-09B822D0AAB1}"/>
              </a:ext>
            </a:extLst>
          </p:cNvPr>
          <p:cNvSpPr txBox="1"/>
          <p:nvPr/>
        </p:nvSpPr>
        <p:spPr>
          <a:xfrm>
            <a:off x="1464198" y="2480669"/>
            <a:ext cx="9432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Son condiciones de modificación, utilizadas para definir los datos que se desean seleccionar o manipular.</a:t>
            </a:r>
          </a:p>
        </p:txBody>
      </p:sp>
    </p:spTree>
    <p:extLst>
      <p:ext uri="{BB962C8B-B14F-4D97-AF65-F5344CB8AC3E}">
        <p14:creationId xmlns:p14="http://schemas.microsoft.com/office/powerpoint/2010/main" val="196987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6ACF91-BB1F-BD5C-9076-45875B3F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99" y="690562"/>
            <a:ext cx="6677025" cy="53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2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A3A6B-6325-B18C-59E6-A4F38D72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Sentencias ALTER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806DB-DDF1-F804-A783-4566EAC4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/>
              <a:t>Cambiar contraseña de un usuario</a:t>
            </a:r>
            <a:r>
              <a:rPr lang="es-ES" sz="2000"/>
              <a:t>:</a:t>
            </a:r>
          </a:p>
          <a:p>
            <a:pPr marL="0" indent="0">
              <a:buNone/>
            </a:pPr>
            <a:r>
              <a:rPr lang="en-US" sz="2000"/>
              <a:t>ALTER USER username WITH PASSWORD 'new_password’;</a:t>
            </a:r>
          </a:p>
          <a:p>
            <a:pPr marL="0" indent="0">
              <a:buNone/>
            </a:pPr>
            <a:r>
              <a:rPr lang="es-CL" sz="2000" b="1"/>
              <a:t>Cambiar el rol de un usuario</a:t>
            </a:r>
            <a:r>
              <a:rPr lang="es-CL" sz="2000"/>
              <a:t>:</a:t>
            </a:r>
          </a:p>
          <a:p>
            <a:pPr marL="0" indent="0">
              <a:buNone/>
            </a:pPr>
            <a:r>
              <a:rPr lang="en-US" sz="2000"/>
              <a:t>ALTER ROLE username WITH SUPERUSER;</a:t>
            </a:r>
          </a:p>
          <a:p>
            <a:pPr marL="0" indent="0">
              <a:buNone/>
            </a:pPr>
            <a:r>
              <a:rPr lang="es-ES" sz="2000" b="1"/>
              <a:t>Renombrar un usuario</a:t>
            </a:r>
            <a:r>
              <a:rPr lang="es-ES" sz="2000"/>
              <a:t>:</a:t>
            </a:r>
          </a:p>
          <a:p>
            <a:pPr marL="0" indent="0">
              <a:buNone/>
            </a:pPr>
            <a:r>
              <a:rPr lang="en-US" sz="1600"/>
              <a:t>ALTER USER old_username RENAME TO new_username;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65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7056C-E63D-EBE0-E8E8-00BAD43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Sentencias ALTER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6D8AB-FCD6-F0E6-70AC-C4C2ECC5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/>
              <a:t>Renombrar una tabla</a:t>
            </a:r>
            <a:r>
              <a:rPr lang="es-ES"/>
              <a:t>:</a:t>
            </a:r>
          </a:p>
          <a:p>
            <a:pPr marL="0" indent="0">
              <a:buNone/>
            </a:pPr>
            <a:r>
              <a:rPr lang="en-US"/>
              <a:t>ALTER TABLE old_table_name RENAME TO new_table_name;</a:t>
            </a:r>
          </a:p>
          <a:p>
            <a:pPr marL="0" indent="0">
              <a:buNone/>
            </a:pPr>
            <a:r>
              <a:rPr lang="en-US" b="1"/>
              <a:t>Agregar una columna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ALTER TABLE table_name ADD COLUMN column_name data_type;</a:t>
            </a:r>
          </a:p>
          <a:p>
            <a:pPr marL="0" indent="0">
              <a:buNone/>
            </a:pPr>
            <a:r>
              <a:rPr lang="en-US" b="1"/>
              <a:t>Eliminar una columna:</a:t>
            </a:r>
          </a:p>
          <a:p>
            <a:pPr marL="0" indent="0">
              <a:buNone/>
            </a:pPr>
            <a:r>
              <a:rPr lang="en-US"/>
              <a:t>ALTER TABLE table_name DROP COLUMN column_name;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798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100CD-C4BE-FFCD-7A84-626E0A71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Sentencias ALTER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543F2-7712-32E7-3958-8CE1092C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b="1"/>
              <a:t>Modificar el tipo de dato de una columna</a:t>
            </a:r>
            <a:r>
              <a:rPr lang="es-ES" sz="2000"/>
              <a:t>:</a:t>
            </a:r>
          </a:p>
          <a:p>
            <a:pPr marL="0" indent="0">
              <a:buNone/>
            </a:pPr>
            <a:r>
              <a:rPr lang="en-US" sz="2000"/>
              <a:t>ALTER TABLE table_name ALTER COLUMN column_name TYPE new_data_type;</a:t>
            </a:r>
          </a:p>
          <a:p>
            <a:pPr marL="0" indent="0">
              <a:buNone/>
            </a:pPr>
            <a:r>
              <a:rPr lang="en-US" sz="2000" b="1"/>
              <a:t>Renombrar una columna:</a:t>
            </a:r>
          </a:p>
          <a:p>
            <a:pPr marL="0" indent="0">
              <a:buNone/>
            </a:pPr>
            <a:r>
              <a:rPr lang="en-US" sz="1600"/>
              <a:t>ALTER TABLE table_name RENAME COLUMN old_column_name TO new_column_name;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Agregar una restricción:</a:t>
            </a:r>
          </a:p>
          <a:p>
            <a:pPr marL="0" indent="0">
              <a:buNone/>
            </a:pPr>
            <a:r>
              <a:rPr lang="en-US" sz="1600"/>
              <a:t>ALTER TABLE table_name ADD CONSTRAINT constraint_name UNIQUE (column_name);</a:t>
            </a:r>
            <a:endParaRPr lang="en-US" sz="2000"/>
          </a:p>
          <a:p>
            <a:pPr marL="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6734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3832</TotalTime>
  <Words>575</Words>
  <Application>Microsoft Office PowerPoint</Application>
  <PresentationFormat>Panorámica</PresentationFormat>
  <Paragraphs>75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Orgánico</vt:lpstr>
      <vt:lpstr>M5 – Fundamentos de bases de datos relacionales</vt:lpstr>
      <vt:lpstr>Contenidos sesión N° 4</vt:lpstr>
      <vt:lpstr>Comandos y cláusulas</vt:lpstr>
      <vt:lpstr>Comandos y cláusulas</vt:lpstr>
      <vt:lpstr>Cláusulas</vt:lpstr>
      <vt:lpstr>Presentación de PowerPoint</vt:lpstr>
      <vt:lpstr>Sentencias ALTER</vt:lpstr>
      <vt:lpstr>Sentencias ALTER</vt:lpstr>
      <vt:lpstr>Sentencias ALTER</vt:lpstr>
      <vt:lpstr>Sentencias ALTER</vt:lpstr>
      <vt:lpstr>ALTER en Constraints</vt:lpstr>
      <vt:lpstr>Crear un índice.</vt:lpstr>
      <vt:lpstr>Agregar una Constraint</vt:lpstr>
      <vt:lpstr>Agregar una Constraint</vt:lpstr>
      <vt:lpstr>Agregar una Constraint</vt:lpstr>
      <vt:lpstr>Próxima sesión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 Ramírez</dc:creator>
  <cp:lastModifiedBy>Nelson Ramírez</cp:lastModifiedBy>
  <cp:revision>95</cp:revision>
  <dcterms:created xsi:type="dcterms:W3CDTF">2024-08-20T20:09:50Z</dcterms:created>
  <dcterms:modified xsi:type="dcterms:W3CDTF">2024-10-01T00:57:51Z</dcterms:modified>
</cp:coreProperties>
</file>