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_rels/presentation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70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19.png" ContentType="image/png"/>
  <Override PartName="/ppt/media/image1.png" ContentType="image/png"/>
  <Override PartName="/ppt/media/image3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.png" ContentType="image/png"/>
  <Override PartName="/ppt/media/image4.png" ContentType="image/png"/>
  <Override PartName="/ppt/media/image5.png" ContentType="image/png"/>
  <Override PartName="/ppt/media/image10.png" ContentType="image/png"/>
  <Override PartName="/ppt/slides/slide1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</p:sld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1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1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52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5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5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59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7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8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92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9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9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9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99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1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2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2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3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32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3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3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3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3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39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2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4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5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5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5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5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26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6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6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2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6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2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6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7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7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2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7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7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7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7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7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61.xml"/><Relationship Id="rId4" Type="http://schemas.openxmlformats.org/officeDocument/2006/relationships/slideLayout" Target="../slideLayouts/slideLayout62.xml"/><Relationship Id="rId5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5.xml"/><Relationship Id="rId8" Type="http://schemas.openxmlformats.org/officeDocument/2006/relationships/slideLayout" Target="../slideLayouts/slideLayout66.xml"/><Relationship Id="rId9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70.xml"/><Relationship Id="rId13" Type="http://schemas.openxmlformats.org/officeDocument/2006/relationships/slideLayout" Target="../slideLayouts/slideLayout71.xml"/><Relationship Id="rId14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-20880" y="-33120"/>
            <a:ext cx="2906280" cy="486396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3882600" y="808200"/>
            <a:ext cx="4514760" cy="1024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pt-PT" sz="1800" spc="-1" strike="noStrike">
                <a:latin typeface="Arial"/>
              </a:rPr>
              <a:t>Clique para editar o formato do título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 fontScale="8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3200" spc="-1" strike="noStrike">
                <a:latin typeface="Arial"/>
              </a:rPr>
              <a:t>Clique para editar o formato de texto dos tópicos</a:t>
            </a:r>
            <a:endParaRPr b="0" lang="pt-PT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800" spc="-1" strike="noStrike">
                <a:latin typeface="Arial"/>
              </a:rPr>
              <a:t>Segundo nível de tópicos</a:t>
            </a:r>
            <a:endParaRPr b="0" lang="pt-PT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latin typeface="Arial"/>
              </a:rPr>
              <a:t>Terceiro nível de tópicos</a:t>
            </a:r>
            <a:endParaRPr b="0" lang="pt-PT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000" spc="-1" strike="noStrike">
                <a:latin typeface="Arial"/>
              </a:rPr>
              <a:t>Quarto nível de tópicos</a:t>
            </a:r>
            <a:endParaRPr b="0" lang="pt-PT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Quinto nível de tópicos</a:t>
            </a:r>
            <a:endParaRPr b="0" lang="pt-PT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Sexto nível de tópicos</a:t>
            </a:r>
            <a:endParaRPr b="0" lang="pt-PT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Sétimo nível de tópicos</a:t>
            </a:r>
            <a:endParaRPr b="0" lang="pt-PT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-20880" y="-33120"/>
            <a:ext cx="9164160" cy="135756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0" name="" descr=""/>
          <p:cNvPicPr/>
          <p:nvPr/>
        </p:nvPicPr>
        <p:blipFill>
          <a:blip r:embed="rId2"/>
          <a:stretch/>
        </p:blipFill>
        <p:spPr>
          <a:xfrm>
            <a:off x="42840" y="0"/>
            <a:ext cx="1200600" cy="575640"/>
          </a:xfrm>
          <a:prstGeom prst="rect">
            <a:avLst/>
          </a:prstGeom>
          <a:ln>
            <a:noFill/>
          </a:ln>
        </p:spPr>
      </p:pic>
      <p:sp>
        <p:nvSpPr>
          <p:cNvPr id="41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PT" sz="4400" spc="-1" strike="noStrike">
                <a:latin typeface="Arial"/>
              </a:rPr>
              <a:t>Clique para editar o formato do título</a:t>
            </a:r>
            <a:endParaRPr b="0" lang="pt-PT" sz="4400" spc="-1" strike="noStrike"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3200" spc="-1" strike="noStrike">
                <a:latin typeface="Arial"/>
              </a:rPr>
              <a:t>Clique para editar o formato de texto dos tópicos</a:t>
            </a:r>
            <a:endParaRPr b="0" lang="pt-PT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800" spc="-1" strike="noStrike">
                <a:latin typeface="Arial"/>
              </a:rPr>
              <a:t>Segundo nível de tópicos</a:t>
            </a:r>
            <a:endParaRPr b="0" lang="pt-PT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latin typeface="Arial"/>
              </a:rPr>
              <a:t>Terceiro nível de tópicos</a:t>
            </a:r>
            <a:endParaRPr b="0" lang="pt-PT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000" spc="-1" strike="noStrike">
                <a:latin typeface="Arial"/>
              </a:rPr>
              <a:t>Quarto nível de tópicos</a:t>
            </a:r>
            <a:endParaRPr b="0" lang="pt-PT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Quinto nível de tópicos</a:t>
            </a:r>
            <a:endParaRPr b="0" lang="pt-PT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Sexto nível de tópicos</a:t>
            </a:r>
            <a:endParaRPr b="0" lang="pt-PT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Sétimo nível de tópicos</a:t>
            </a:r>
            <a:endParaRPr b="0" lang="pt-PT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-275400" y="410040"/>
            <a:ext cx="8699040" cy="52956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0" name="" descr=""/>
          <p:cNvPicPr/>
          <p:nvPr/>
        </p:nvPicPr>
        <p:blipFill>
          <a:blip r:embed="rId2"/>
          <a:stretch/>
        </p:blipFill>
        <p:spPr>
          <a:xfrm>
            <a:off x="42840" y="0"/>
            <a:ext cx="1200600" cy="575640"/>
          </a:xfrm>
          <a:prstGeom prst="rect">
            <a:avLst/>
          </a:prstGeom>
          <a:ln>
            <a:noFill/>
          </a:ln>
        </p:spPr>
      </p:pic>
      <p:sp>
        <p:nvSpPr>
          <p:cNvPr id="81" name="PlaceHolder 2"/>
          <p:cNvSpPr>
            <a:spLocks noGrp="1"/>
          </p:cNvSpPr>
          <p:nvPr>
            <p:ph type="title"/>
          </p:nvPr>
        </p:nvSpPr>
        <p:spPr>
          <a:xfrm>
            <a:off x="3882600" y="808200"/>
            <a:ext cx="4514760" cy="1024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pt-PT" sz="1800" spc="-1" strike="noStrike">
                <a:latin typeface="Arial"/>
              </a:rPr>
              <a:t>Clique para editar o formato do título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3200" spc="-1" strike="noStrike">
                <a:latin typeface="Arial"/>
              </a:rPr>
              <a:t>Clique para editar o formato de texto dos tópicos</a:t>
            </a:r>
            <a:endParaRPr b="0" lang="pt-PT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800" spc="-1" strike="noStrike">
                <a:latin typeface="Arial"/>
              </a:rPr>
              <a:t>Segundo nível de tópicos</a:t>
            </a:r>
            <a:endParaRPr b="0" lang="pt-PT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latin typeface="Arial"/>
              </a:rPr>
              <a:t>Terceiro nível de tópicos</a:t>
            </a:r>
            <a:endParaRPr b="0" lang="pt-PT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000" spc="-1" strike="noStrike">
                <a:latin typeface="Arial"/>
              </a:rPr>
              <a:t>Quarto nível de tópicos</a:t>
            </a:r>
            <a:endParaRPr b="0" lang="pt-PT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Quinto nível de tópicos</a:t>
            </a:r>
            <a:endParaRPr b="0" lang="pt-PT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Sexto nível de tópicos</a:t>
            </a:r>
            <a:endParaRPr b="0" lang="pt-PT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Sétimo nível de tópicos</a:t>
            </a:r>
            <a:endParaRPr b="0" lang="pt-PT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-275400" y="410040"/>
            <a:ext cx="8699040" cy="52956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0" name="" descr=""/>
          <p:cNvPicPr/>
          <p:nvPr/>
        </p:nvPicPr>
        <p:blipFill>
          <a:blip r:embed="rId2"/>
          <a:stretch/>
        </p:blipFill>
        <p:spPr>
          <a:xfrm>
            <a:off x="42840" y="0"/>
            <a:ext cx="1200600" cy="575640"/>
          </a:xfrm>
          <a:prstGeom prst="rect">
            <a:avLst/>
          </a:prstGeom>
          <a:ln>
            <a:noFill/>
          </a:ln>
        </p:spPr>
      </p:pic>
      <p:sp>
        <p:nvSpPr>
          <p:cNvPr id="121" name="PlaceHolder 2"/>
          <p:cNvSpPr>
            <a:spLocks noGrp="1"/>
          </p:cNvSpPr>
          <p:nvPr>
            <p:ph type="title"/>
          </p:nvPr>
        </p:nvSpPr>
        <p:spPr>
          <a:xfrm>
            <a:off x="3882600" y="808200"/>
            <a:ext cx="4514760" cy="1024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pt-PT" sz="1800" spc="-1" strike="noStrike">
                <a:latin typeface="Arial"/>
              </a:rPr>
              <a:t>Clique para editar o </a:t>
            </a:r>
            <a:r>
              <a:rPr b="0" lang="pt-PT" sz="1800" spc="-1" strike="noStrike">
                <a:latin typeface="Arial"/>
              </a:rPr>
              <a:t>formato do título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626760" y="1265040"/>
            <a:ext cx="4015440" cy="2982600"/>
          </a:xfrm>
          <a:prstGeom prst="rect">
            <a:avLst/>
          </a:prstGeom>
        </p:spPr>
        <p:txBody>
          <a:bodyPr lIns="0" rIns="0" tIns="0" bIns="0">
            <a:normAutofit fontScale="7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latin typeface="Arial"/>
              </a:rPr>
              <a:t>Clique para editar o formato de texto dos tópicos</a:t>
            </a:r>
            <a:endParaRPr b="0" lang="pt-PT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latin typeface="Arial"/>
              </a:rPr>
              <a:t>Segundo nível de tópicos</a:t>
            </a:r>
            <a:endParaRPr b="0" lang="pt-PT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latin typeface="Arial"/>
              </a:rPr>
              <a:t>Terceiro nível de tópicos</a:t>
            </a:r>
            <a:endParaRPr b="0" lang="pt-PT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latin typeface="Arial"/>
              </a:rPr>
              <a:t>Quarto nível de tópicos</a:t>
            </a:r>
            <a:endParaRPr b="0" lang="pt-PT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latin typeface="Arial"/>
              </a:rPr>
              <a:t>Quinto nível de tópicos</a:t>
            </a:r>
            <a:endParaRPr b="0" lang="pt-PT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latin typeface="Arial"/>
              </a:rPr>
              <a:t>Sexto nível de tópicos</a:t>
            </a:r>
            <a:endParaRPr b="0" lang="pt-PT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latin typeface="Arial"/>
              </a:rPr>
              <a:t>Sétimo nível de tópicos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4843800" y="1265040"/>
            <a:ext cx="4015440" cy="2982600"/>
          </a:xfrm>
          <a:prstGeom prst="rect">
            <a:avLst/>
          </a:prstGeom>
        </p:spPr>
        <p:txBody>
          <a:bodyPr lIns="0" rIns="0" tIns="0" bIns="0">
            <a:normAutofit fontScale="7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latin typeface="Arial"/>
              </a:rPr>
              <a:t>Clique para editar o formato de texto dos tópicos</a:t>
            </a:r>
            <a:endParaRPr b="0" lang="pt-PT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latin typeface="Arial"/>
              </a:rPr>
              <a:t>Segundo nível de tópicos</a:t>
            </a:r>
            <a:endParaRPr b="0" lang="pt-PT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latin typeface="Arial"/>
              </a:rPr>
              <a:t>Terceiro nível de tópicos</a:t>
            </a:r>
            <a:endParaRPr b="0" lang="pt-PT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latin typeface="Arial"/>
              </a:rPr>
              <a:t>Quarto nível de tópicos</a:t>
            </a:r>
            <a:endParaRPr b="0" lang="pt-PT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latin typeface="Arial"/>
              </a:rPr>
              <a:t>Quinto nível de tópicos</a:t>
            </a:r>
            <a:endParaRPr b="0" lang="pt-PT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latin typeface="Arial"/>
              </a:rPr>
              <a:t>Sexto nível de tópicos</a:t>
            </a:r>
            <a:endParaRPr b="0" lang="pt-PT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latin typeface="Arial"/>
              </a:rPr>
              <a:t>Sétimo nível de tópicos</a:t>
            </a:r>
            <a:endParaRPr b="0" lang="pt-PT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-275400" y="410040"/>
            <a:ext cx="8699040" cy="52956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61" name="" descr=""/>
          <p:cNvPicPr/>
          <p:nvPr/>
        </p:nvPicPr>
        <p:blipFill>
          <a:blip r:embed="rId2"/>
          <a:stretch/>
        </p:blipFill>
        <p:spPr>
          <a:xfrm>
            <a:off x="42840" y="0"/>
            <a:ext cx="1200600" cy="575640"/>
          </a:xfrm>
          <a:prstGeom prst="rect">
            <a:avLst/>
          </a:prstGeom>
          <a:ln>
            <a:noFill/>
          </a:ln>
        </p:spPr>
      </p:pic>
      <p:sp>
        <p:nvSpPr>
          <p:cNvPr id="162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PT" sz="4400" spc="-1" strike="noStrike">
                <a:latin typeface="Arial"/>
              </a:rPr>
              <a:t>Clique para editar o formato do título</a:t>
            </a:r>
            <a:endParaRPr b="0" lang="pt-PT" sz="4400" spc="-1" strike="noStrike"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3200" spc="-1" strike="noStrike">
                <a:latin typeface="Arial"/>
              </a:rPr>
              <a:t>Clique para editar o formato de texto dos tópicos</a:t>
            </a:r>
            <a:endParaRPr b="0" lang="pt-PT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800" spc="-1" strike="noStrike">
                <a:latin typeface="Arial"/>
              </a:rPr>
              <a:t>Segundo nível de tópicos</a:t>
            </a:r>
            <a:endParaRPr b="0" lang="pt-PT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latin typeface="Arial"/>
              </a:rPr>
              <a:t>Terceiro nível de tópicos</a:t>
            </a:r>
            <a:endParaRPr b="0" lang="pt-PT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000" spc="-1" strike="noStrike">
                <a:latin typeface="Arial"/>
              </a:rPr>
              <a:t>Quarto nível de tópicos</a:t>
            </a:r>
            <a:endParaRPr b="0" lang="pt-PT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Quinto nível de tópicos</a:t>
            </a:r>
            <a:endParaRPr b="0" lang="pt-PT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Sexto nível de tópicos</a:t>
            </a:r>
            <a:endParaRPr b="0" lang="pt-PT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Sétimo nível de tópicos</a:t>
            </a:r>
            <a:endParaRPr b="0" lang="pt-PT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-275400" y="410040"/>
            <a:ext cx="8699040" cy="52956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01" name="" descr=""/>
          <p:cNvPicPr/>
          <p:nvPr/>
        </p:nvPicPr>
        <p:blipFill>
          <a:blip r:embed="rId2"/>
          <a:stretch/>
        </p:blipFill>
        <p:spPr>
          <a:xfrm>
            <a:off x="42840" y="0"/>
            <a:ext cx="1200600" cy="575640"/>
          </a:xfrm>
          <a:prstGeom prst="rect">
            <a:avLst/>
          </a:prstGeom>
          <a:ln>
            <a:noFill/>
          </a:ln>
        </p:spPr>
      </p:pic>
      <p:sp>
        <p:nvSpPr>
          <p:cNvPr id="202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PT" sz="4400" spc="-1" strike="noStrike">
                <a:latin typeface="Arial"/>
              </a:rPr>
              <a:t>Clique para editar o formato do título</a:t>
            </a:r>
            <a:endParaRPr b="0" lang="pt-PT" sz="4400" spc="-1" strike="noStrike">
              <a:latin typeface="Aria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3200" spc="-1" strike="noStrike">
                <a:latin typeface="Arial"/>
              </a:rPr>
              <a:t>Clique para editar o formato de texto dos tópicos</a:t>
            </a:r>
            <a:endParaRPr b="0" lang="pt-PT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800" spc="-1" strike="noStrike">
                <a:latin typeface="Arial"/>
              </a:rPr>
              <a:t>Segundo nível de tópicos</a:t>
            </a:r>
            <a:endParaRPr b="0" lang="pt-PT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latin typeface="Arial"/>
              </a:rPr>
              <a:t>Terceiro nível de tópicos</a:t>
            </a:r>
            <a:endParaRPr b="0" lang="pt-PT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000" spc="-1" strike="noStrike">
                <a:latin typeface="Arial"/>
              </a:rPr>
              <a:t>Quarto nível de tópicos</a:t>
            </a:r>
            <a:endParaRPr b="0" lang="pt-PT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Quinto nível de tópicos</a:t>
            </a:r>
            <a:endParaRPr b="0" lang="pt-PT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Sexto nível de tópicos</a:t>
            </a:r>
            <a:endParaRPr b="0" lang="pt-PT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Sétimo nível de tópicos</a:t>
            </a:r>
            <a:endParaRPr b="0" lang="pt-PT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CustomShape 1"/>
          <p:cNvSpPr/>
          <p:nvPr/>
        </p:nvSpPr>
        <p:spPr>
          <a:xfrm flipH="1">
            <a:off x="3125160" y="-33120"/>
            <a:ext cx="6017760" cy="486396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1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PT" sz="4400" spc="-1" strike="noStrike">
                <a:latin typeface="Arial"/>
              </a:rPr>
              <a:t>Clique para editar o formato do título</a:t>
            </a:r>
            <a:endParaRPr b="0" lang="pt-PT" sz="4400" spc="-1" strike="noStrike">
              <a:latin typeface="Arial"/>
            </a:endParaRPr>
          </a:p>
        </p:txBody>
      </p:sp>
      <p:sp>
        <p:nvSpPr>
          <p:cNvPr id="24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3200" spc="-1" strike="noStrike">
                <a:latin typeface="Arial"/>
              </a:rPr>
              <a:t>Clique para editar o formato de texto dos tópicos</a:t>
            </a:r>
            <a:endParaRPr b="0" lang="pt-PT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800" spc="-1" strike="noStrike">
                <a:latin typeface="Arial"/>
              </a:rPr>
              <a:t>Segundo nível de tópicos</a:t>
            </a:r>
            <a:endParaRPr b="0" lang="pt-PT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latin typeface="Arial"/>
              </a:rPr>
              <a:t>Terceiro nível de tópicos</a:t>
            </a:r>
            <a:endParaRPr b="0" lang="pt-PT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000" spc="-1" strike="noStrike">
                <a:latin typeface="Arial"/>
              </a:rPr>
              <a:t>Quarto nível de tópicos</a:t>
            </a:r>
            <a:endParaRPr b="0" lang="pt-PT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Quinto nível de tópicos</a:t>
            </a:r>
            <a:endParaRPr b="0" lang="pt-PT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Sexto nível de tópicos</a:t>
            </a:r>
            <a:endParaRPr b="0" lang="pt-PT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Sétimo nível de tópicos</a:t>
            </a:r>
            <a:endParaRPr b="0" lang="pt-PT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2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40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Relationship Id="rId9" Type="http://schemas.openxmlformats.org/officeDocument/2006/relationships/slideLayout" Target="../slideLayouts/slideLayout4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2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6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CustomShape 1"/>
          <p:cNvSpPr/>
          <p:nvPr/>
        </p:nvSpPr>
        <p:spPr>
          <a:xfrm rot="10800000">
            <a:off x="405720" y="2561040"/>
            <a:ext cx="360" cy="2352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0" name="CustomShape 2"/>
          <p:cNvSpPr/>
          <p:nvPr/>
        </p:nvSpPr>
        <p:spPr>
          <a:xfrm>
            <a:off x="5732280" y="3500640"/>
            <a:ext cx="3411000" cy="164196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1" name="CustomShape 3"/>
          <p:cNvSpPr/>
          <p:nvPr/>
        </p:nvSpPr>
        <p:spPr>
          <a:xfrm>
            <a:off x="5732280" y="4141800"/>
            <a:ext cx="3483360" cy="41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PT" sz="1800" spc="-1" strike="noStrike">
                <a:solidFill>
                  <a:srgbClr val="ffffff"/>
                </a:solidFill>
                <a:latin typeface="Muli"/>
                <a:ea typeface="DejaVu Sans"/>
              </a:rPr>
              <a:t>Formando: Nelson Teixeira</a:t>
            </a:r>
            <a:endParaRPr b="0" lang="pt-PT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PT" sz="1800" spc="-1" strike="noStrike">
                <a:solidFill>
                  <a:srgbClr val="ffffff"/>
                </a:solidFill>
                <a:latin typeface="Muli"/>
                <a:ea typeface="DejaVu Sans"/>
              </a:rPr>
              <a:t>Orientador: Duarte Cota</a:t>
            </a:r>
            <a:endParaRPr b="0" lang="pt-PT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pt-PT" sz="1800" spc="-1" strike="noStrike">
              <a:latin typeface="Arial"/>
            </a:endParaRPr>
          </a:p>
        </p:txBody>
      </p:sp>
      <p:sp>
        <p:nvSpPr>
          <p:cNvPr id="282" name="CustomShape 4"/>
          <p:cNvSpPr/>
          <p:nvPr/>
        </p:nvSpPr>
        <p:spPr>
          <a:xfrm>
            <a:off x="374040" y="2288880"/>
            <a:ext cx="63720" cy="6372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3" name="CustomShape 5"/>
          <p:cNvSpPr/>
          <p:nvPr/>
        </p:nvSpPr>
        <p:spPr>
          <a:xfrm>
            <a:off x="374040" y="2095560"/>
            <a:ext cx="63720" cy="6372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4" name="CustomShape 6"/>
          <p:cNvSpPr/>
          <p:nvPr/>
        </p:nvSpPr>
        <p:spPr>
          <a:xfrm>
            <a:off x="374040" y="1901880"/>
            <a:ext cx="63720" cy="6372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5" name="CustomShape 7"/>
          <p:cNvSpPr/>
          <p:nvPr/>
        </p:nvSpPr>
        <p:spPr>
          <a:xfrm>
            <a:off x="374040" y="1708560"/>
            <a:ext cx="63720" cy="6372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6" name="CustomShape 8"/>
          <p:cNvSpPr/>
          <p:nvPr/>
        </p:nvSpPr>
        <p:spPr>
          <a:xfrm>
            <a:off x="662040" y="1656000"/>
            <a:ext cx="7265880" cy="179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7000" spc="-1" strike="noStrike">
                <a:solidFill>
                  <a:srgbClr val="ffffff"/>
                </a:solidFill>
                <a:latin typeface="Rubik ExtraBold"/>
                <a:ea typeface="Rubik ExtraBold"/>
              </a:rPr>
              <a:t>Acce</a:t>
            </a:r>
            <a:r>
              <a:rPr b="0" lang="en" sz="7000" spc="-1" strike="noStrike">
                <a:solidFill>
                  <a:srgbClr val="000000"/>
                </a:solidFill>
                <a:latin typeface="Rubik ExtraBold"/>
                <a:ea typeface="Rubik ExtraBold"/>
              </a:rPr>
              <a:t>ssTracking</a:t>
            </a:r>
            <a:endParaRPr b="0" lang="pt-PT" sz="7000" spc="-1" strike="noStrike">
              <a:latin typeface="Arial"/>
            </a:endParaRPr>
          </a:p>
        </p:txBody>
      </p:sp>
      <p:sp>
        <p:nvSpPr>
          <p:cNvPr id="287" name="CustomShape 9"/>
          <p:cNvSpPr/>
          <p:nvPr/>
        </p:nvSpPr>
        <p:spPr>
          <a:xfrm>
            <a:off x="682920" y="154080"/>
            <a:ext cx="4399560" cy="41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8" name="CustomShape 10"/>
          <p:cNvSpPr/>
          <p:nvPr/>
        </p:nvSpPr>
        <p:spPr>
          <a:xfrm>
            <a:off x="216000" y="72000"/>
            <a:ext cx="431640" cy="359640"/>
          </a:xfrm>
          <a:custGeom>
            <a:avLst/>
            <a:gdLst/>
            <a:ahLst/>
            <a:rect l="l" t="t" r="r" b="b"/>
            <a:pathLst>
              <a:path w="55479" h="47486">
                <a:moveTo>
                  <a:pt x="27740" y="2394"/>
                </a:moveTo>
                <a:lnTo>
                  <a:pt x="31880" y="9562"/>
                </a:lnTo>
                <a:lnTo>
                  <a:pt x="31246" y="10653"/>
                </a:lnTo>
                <a:lnTo>
                  <a:pt x="27740" y="16719"/>
                </a:lnTo>
                <a:lnTo>
                  <a:pt x="24244" y="10653"/>
                </a:lnTo>
                <a:lnTo>
                  <a:pt x="23610" y="9562"/>
                </a:lnTo>
                <a:lnTo>
                  <a:pt x="27740" y="2394"/>
                </a:lnTo>
                <a:close/>
                <a:moveTo>
                  <a:pt x="22920" y="10753"/>
                </a:moveTo>
                <a:lnTo>
                  <a:pt x="23744" y="12200"/>
                </a:lnTo>
                <a:lnTo>
                  <a:pt x="27005" y="17844"/>
                </a:lnTo>
                <a:lnTo>
                  <a:pt x="22775" y="22485"/>
                </a:lnTo>
                <a:lnTo>
                  <a:pt x="21462" y="23932"/>
                </a:lnTo>
                <a:lnTo>
                  <a:pt x="18390" y="18601"/>
                </a:lnTo>
                <a:lnTo>
                  <a:pt x="22920" y="10753"/>
                </a:lnTo>
                <a:close/>
                <a:moveTo>
                  <a:pt x="32570" y="10753"/>
                </a:moveTo>
                <a:lnTo>
                  <a:pt x="37101" y="18601"/>
                </a:lnTo>
                <a:lnTo>
                  <a:pt x="34029" y="23932"/>
                </a:lnTo>
                <a:lnTo>
                  <a:pt x="32716" y="22485"/>
                </a:lnTo>
                <a:lnTo>
                  <a:pt x="28486" y="17844"/>
                </a:lnTo>
                <a:lnTo>
                  <a:pt x="31747" y="12200"/>
                </a:lnTo>
                <a:lnTo>
                  <a:pt x="32570" y="10753"/>
                </a:lnTo>
                <a:close/>
                <a:moveTo>
                  <a:pt x="27150" y="19469"/>
                </a:moveTo>
                <a:lnTo>
                  <a:pt x="27150" y="33772"/>
                </a:lnTo>
                <a:lnTo>
                  <a:pt x="22085" y="25023"/>
                </a:lnTo>
                <a:lnTo>
                  <a:pt x="23388" y="23587"/>
                </a:lnTo>
                <a:lnTo>
                  <a:pt x="27150" y="19469"/>
                </a:lnTo>
                <a:close/>
                <a:moveTo>
                  <a:pt x="28341" y="19469"/>
                </a:moveTo>
                <a:lnTo>
                  <a:pt x="32092" y="23587"/>
                </a:lnTo>
                <a:lnTo>
                  <a:pt x="33394" y="25023"/>
                </a:lnTo>
                <a:lnTo>
                  <a:pt x="28341" y="33772"/>
                </a:lnTo>
                <a:lnTo>
                  <a:pt x="28341" y="19469"/>
                </a:lnTo>
                <a:close/>
                <a:moveTo>
                  <a:pt x="21239" y="25947"/>
                </a:moveTo>
                <a:lnTo>
                  <a:pt x="27150" y="36176"/>
                </a:lnTo>
                <a:lnTo>
                  <a:pt x="27150" y="38258"/>
                </a:lnTo>
                <a:lnTo>
                  <a:pt x="27150" y="46283"/>
                </a:lnTo>
                <a:lnTo>
                  <a:pt x="2717" y="46283"/>
                </a:lnTo>
                <a:lnTo>
                  <a:pt x="21239" y="25947"/>
                </a:lnTo>
                <a:close/>
                <a:moveTo>
                  <a:pt x="34252" y="25947"/>
                </a:moveTo>
                <a:lnTo>
                  <a:pt x="52774" y="46283"/>
                </a:lnTo>
                <a:lnTo>
                  <a:pt x="28341" y="46283"/>
                </a:lnTo>
                <a:lnTo>
                  <a:pt x="28341" y="38258"/>
                </a:lnTo>
                <a:lnTo>
                  <a:pt x="28341" y="36176"/>
                </a:lnTo>
                <a:lnTo>
                  <a:pt x="34252" y="25947"/>
                </a:lnTo>
                <a:close/>
                <a:moveTo>
                  <a:pt x="27740" y="0"/>
                </a:moveTo>
                <a:lnTo>
                  <a:pt x="22920" y="8360"/>
                </a:lnTo>
                <a:lnTo>
                  <a:pt x="16999" y="18601"/>
                </a:lnTo>
                <a:lnTo>
                  <a:pt x="20616" y="24856"/>
                </a:lnTo>
                <a:lnTo>
                  <a:pt x="1" y="47485"/>
                </a:lnTo>
                <a:lnTo>
                  <a:pt x="55478" y="47485"/>
                </a:lnTo>
                <a:lnTo>
                  <a:pt x="34875" y="24856"/>
                </a:lnTo>
                <a:lnTo>
                  <a:pt x="38492" y="18601"/>
                </a:lnTo>
                <a:lnTo>
                  <a:pt x="32570" y="8360"/>
                </a:lnTo>
                <a:lnTo>
                  <a:pt x="277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9" name="CustomShape 11"/>
          <p:cNvSpPr/>
          <p:nvPr/>
        </p:nvSpPr>
        <p:spPr>
          <a:xfrm>
            <a:off x="788760" y="123840"/>
            <a:ext cx="4394880" cy="37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Rubik ExtraBold"/>
                <a:ea typeface="Rubik ExtraBold"/>
              </a:rPr>
              <a:t>ENTA</a:t>
            </a:r>
            <a:endParaRPr b="0" lang="pt-PT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CustomShape 1"/>
          <p:cNvSpPr/>
          <p:nvPr/>
        </p:nvSpPr>
        <p:spPr>
          <a:xfrm>
            <a:off x="720000" y="369000"/>
            <a:ext cx="770328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ffffff"/>
                </a:solidFill>
                <a:latin typeface="Rubik ExtraBold"/>
                <a:ea typeface="Rubik ExtraBold"/>
              </a:rPr>
              <a:t>	</a:t>
            </a:r>
            <a:r>
              <a:rPr b="0" lang="en" sz="2800" spc="-1" strike="noStrike">
                <a:solidFill>
                  <a:srgbClr val="ffffff"/>
                </a:solidFill>
                <a:latin typeface="Rubik ExtraBold"/>
                <a:ea typeface="Rubik ExtraBold"/>
              </a:rPr>
              <a:t>	</a:t>
            </a:r>
            <a:r>
              <a:rPr b="0" lang="en" sz="2800" spc="-1" strike="noStrike">
                <a:solidFill>
                  <a:srgbClr val="ffffff"/>
                </a:solidFill>
                <a:latin typeface="Rubik ExtraBold"/>
                <a:ea typeface="Rubik ExtraBold"/>
              </a:rPr>
              <a:t>ÍNDICE</a:t>
            </a:r>
            <a:endParaRPr b="0" lang="pt-PT" sz="2800" spc="-1" strike="noStrike">
              <a:latin typeface="Arial"/>
            </a:endParaRPr>
          </a:p>
        </p:txBody>
      </p:sp>
      <p:sp>
        <p:nvSpPr>
          <p:cNvPr id="291" name="CustomShape 2"/>
          <p:cNvSpPr/>
          <p:nvPr/>
        </p:nvSpPr>
        <p:spPr>
          <a:xfrm>
            <a:off x="1755360" y="2304000"/>
            <a:ext cx="2420280" cy="45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100" spc="-1" strike="noStrike">
                <a:solidFill>
                  <a:srgbClr val="000000"/>
                </a:solidFill>
                <a:latin typeface="Rubik ExtraBold"/>
                <a:ea typeface="Rubik ExtraBold"/>
              </a:rPr>
              <a:t>Objetivos</a:t>
            </a:r>
            <a:endParaRPr b="0" lang="pt-PT" sz="2100" spc="-1" strike="noStrike">
              <a:latin typeface="Arial"/>
            </a:endParaRPr>
          </a:p>
        </p:txBody>
      </p:sp>
      <p:sp>
        <p:nvSpPr>
          <p:cNvPr id="292" name="CustomShape 3"/>
          <p:cNvSpPr/>
          <p:nvPr/>
        </p:nvSpPr>
        <p:spPr>
          <a:xfrm>
            <a:off x="720000" y="2275200"/>
            <a:ext cx="1214280" cy="79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5000" spc="-1" strike="noStrike">
                <a:solidFill>
                  <a:srgbClr val="000000"/>
                </a:solidFill>
                <a:latin typeface="Rubik ExtraBold"/>
                <a:ea typeface="Rubik ExtraBold"/>
              </a:rPr>
              <a:t>01</a:t>
            </a:r>
            <a:endParaRPr b="0" lang="pt-PT" sz="5000" spc="-1" strike="noStrike">
              <a:latin typeface="Arial"/>
            </a:endParaRPr>
          </a:p>
        </p:txBody>
      </p:sp>
      <p:sp>
        <p:nvSpPr>
          <p:cNvPr id="293" name="CustomShape 4"/>
          <p:cNvSpPr/>
          <p:nvPr/>
        </p:nvSpPr>
        <p:spPr>
          <a:xfrm>
            <a:off x="4864320" y="2275200"/>
            <a:ext cx="1214280" cy="79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5000" spc="-1" strike="noStrike">
                <a:solidFill>
                  <a:srgbClr val="000000"/>
                </a:solidFill>
                <a:latin typeface="Rubik ExtraBold"/>
                <a:ea typeface="Rubik ExtraBold"/>
              </a:rPr>
              <a:t>02</a:t>
            </a:r>
            <a:endParaRPr b="0" lang="pt-PT" sz="5000" spc="-1" strike="noStrike">
              <a:latin typeface="Arial"/>
            </a:endParaRPr>
          </a:p>
        </p:txBody>
      </p:sp>
      <p:sp>
        <p:nvSpPr>
          <p:cNvPr id="294" name="CustomShape 5"/>
          <p:cNvSpPr/>
          <p:nvPr/>
        </p:nvSpPr>
        <p:spPr>
          <a:xfrm>
            <a:off x="5996520" y="2304000"/>
            <a:ext cx="2417760" cy="45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100" spc="-1" strike="noStrike">
                <a:solidFill>
                  <a:srgbClr val="000000"/>
                </a:solidFill>
                <a:latin typeface="Rubik ExtraBold"/>
                <a:ea typeface="Rubik ExtraBold"/>
              </a:rPr>
              <a:t>Introdução</a:t>
            </a:r>
            <a:endParaRPr b="0" lang="pt-PT" sz="2100" spc="-1" strike="noStrike">
              <a:latin typeface="Arial"/>
            </a:endParaRPr>
          </a:p>
        </p:txBody>
      </p:sp>
      <p:sp>
        <p:nvSpPr>
          <p:cNvPr id="295" name="CustomShape 6"/>
          <p:cNvSpPr/>
          <p:nvPr/>
        </p:nvSpPr>
        <p:spPr>
          <a:xfrm>
            <a:off x="720000" y="3678120"/>
            <a:ext cx="1214280" cy="79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5000" spc="-1" strike="noStrike">
                <a:solidFill>
                  <a:srgbClr val="000000"/>
                </a:solidFill>
                <a:latin typeface="Rubik ExtraBold"/>
                <a:ea typeface="Rubik ExtraBold"/>
              </a:rPr>
              <a:t>03</a:t>
            </a:r>
            <a:endParaRPr b="0" lang="pt-PT" sz="5000" spc="-1" strike="noStrike">
              <a:latin typeface="Arial"/>
            </a:endParaRPr>
          </a:p>
        </p:txBody>
      </p:sp>
      <p:sp>
        <p:nvSpPr>
          <p:cNvPr id="296" name="CustomShape 7"/>
          <p:cNvSpPr/>
          <p:nvPr/>
        </p:nvSpPr>
        <p:spPr>
          <a:xfrm>
            <a:off x="1774800" y="3678120"/>
            <a:ext cx="2472840" cy="45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100" spc="-1" strike="noStrike">
                <a:solidFill>
                  <a:srgbClr val="000000"/>
                </a:solidFill>
                <a:latin typeface="Rubik ExtraBold"/>
                <a:ea typeface="Rubik ExtraBold"/>
              </a:rPr>
              <a:t>Tecnologias Utilizadas</a:t>
            </a:r>
            <a:endParaRPr b="0" lang="pt-PT" sz="2100" spc="-1" strike="noStrike">
              <a:latin typeface="Arial"/>
            </a:endParaRPr>
          </a:p>
        </p:txBody>
      </p:sp>
      <p:sp>
        <p:nvSpPr>
          <p:cNvPr id="297" name="CustomShape 8"/>
          <p:cNvSpPr/>
          <p:nvPr/>
        </p:nvSpPr>
        <p:spPr>
          <a:xfrm>
            <a:off x="4864320" y="3678120"/>
            <a:ext cx="1214280" cy="79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5000" spc="-1" strike="noStrike">
                <a:solidFill>
                  <a:srgbClr val="000000"/>
                </a:solidFill>
                <a:latin typeface="Rubik ExtraBold"/>
                <a:ea typeface="Rubik ExtraBold"/>
              </a:rPr>
              <a:t>04</a:t>
            </a:r>
            <a:endParaRPr b="0" lang="pt-PT" sz="5000" spc="-1" strike="noStrike">
              <a:latin typeface="Arial"/>
            </a:endParaRPr>
          </a:p>
        </p:txBody>
      </p:sp>
      <p:sp>
        <p:nvSpPr>
          <p:cNvPr id="298" name="CustomShape 9"/>
          <p:cNvSpPr/>
          <p:nvPr/>
        </p:nvSpPr>
        <p:spPr>
          <a:xfrm>
            <a:off x="5976000" y="3672000"/>
            <a:ext cx="2417760" cy="45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100" spc="-1" strike="noStrike">
                <a:solidFill>
                  <a:srgbClr val="000000"/>
                </a:solidFill>
                <a:latin typeface="Rubik ExtraBold"/>
                <a:ea typeface="Rubik ExtraBold"/>
              </a:rPr>
              <a:t>Objetivos Futuros</a:t>
            </a:r>
            <a:endParaRPr b="0" lang="pt-PT" sz="2100" spc="-1" strike="noStrike">
              <a:latin typeface="Arial"/>
            </a:endParaRPr>
          </a:p>
        </p:txBody>
      </p:sp>
      <p:grpSp>
        <p:nvGrpSpPr>
          <p:cNvPr id="299" name="Group 10"/>
          <p:cNvGrpSpPr/>
          <p:nvPr/>
        </p:nvGrpSpPr>
        <p:grpSpPr>
          <a:xfrm>
            <a:off x="7633800" y="622800"/>
            <a:ext cx="1580400" cy="63720"/>
            <a:chOff x="7633800" y="622800"/>
            <a:chExt cx="1580400" cy="63720"/>
          </a:xfrm>
        </p:grpSpPr>
        <p:sp>
          <p:nvSpPr>
            <p:cNvPr id="300" name="CustomShape 11"/>
            <p:cNvSpPr/>
            <p:nvPr/>
          </p:nvSpPr>
          <p:spPr>
            <a:xfrm rot="16200000">
              <a:off x="8710560" y="151560"/>
              <a:ext cx="360" cy="10069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4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1" name="CustomShape 12"/>
            <p:cNvSpPr/>
            <p:nvPr/>
          </p:nvSpPr>
          <p:spPr>
            <a:xfrm rot="5400000">
              <a:off x="7633800" y="622800"/>
              <a:ext cx="63720" cy="6372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2" name="CustomShape 13"/>
            <p:cNvSpPr/>
            <p:nvPr/>
          </p:nvSpPr>
          <p:spPr>
            <a:xfrm rot="5400000">
              <a:off x="7827480" y="622800"/>
              <a:ext cx="63720" cy="6372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3" name="CustomShape 14"/>
            <p:cNvSpPr/>
            <p:nvPr/>
          </p:nvSpPr>
          <p:spPr>
            <a:xfrm rot="5400000">
              <a:off x="8017560" y="622800"/>
              <a:ext cx="63720" cy="6372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04" name="Group 15"/>
          <p:cNvGrpSpPr/>
          <p:nvPr/>
        </p:nvGrpSpPr>
        <p:grpSpPr>
          <a:xfrm>
            <a:off x="5248440" y="3047040"/>
            <a:ext cx="447480" cy="63720"/>
            <a:chOff x="5248440" y="3047040"/>
            <a:chExt cx="447480" cy="63720"/>
          </a:xfrm>
        </p:grpSpPr>
        <p:sp>
          <p:nvSpPr>
            <p:cNvPr id="305" name="CustomShape 16"/>
            <p:cNvSpPr/>
            <p:nvPr/>
          </p:nvSpPr>
          <p:spPr>
            <a:xfrm rot="5400000">
              <a:off x="5248440" y="3047040"/>
              <a:ext cx="63720" cy="6372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6" name="CustomShape 17"/>
            <p:cNvSpPr/>
            <p:nvPr/>
          </p:nvSpPr>
          <p:spPr>
            <a:xfrm rot="5400000">
              <a:off x="5441760" y="3047040"/>
              <a:ext cx="63720" cy="6372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7" name="CustomShape 18"/>
            <p:cNvSpPr/>
            <p:nvPr/>
          </p:nvSpPr>
          <p:spPr>
            <a:xfrm rot="5400000">
              <a:off x="5632200" y="3047040"/>
              <a:ext cx="63720" cy="6372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08" name="Group 19"/>
          <p:cNvGrpSpPr/>
          <p:nvPr/>
        </p:nvGrpSpPr>
        <p:grpSpPr>
          <a:xfrm>
            <a:off x="1104120" y="3047040"/>
            <a:ext cx="447480" cy="63720"/>
            <a:chOff x="1104120" y="3047040"/>
            <a:chExt cx="447480" cy="63720"/>
          </a:xfrm>
        </p:grpSpPr>
        <p:sp>
          <p:nvSpPr>
            <p:cNvPr id="309" name="CustomShape 20"/>
            <p:cNvSpPr/>
            <p:nvPr/>
          </p:nvSpPr>
          <p:spPr>
            <a:xfrm rot="5400000">
              <a:off x="1104120" y="3047040"/>
              <a:ext cx="63720" cy="6372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0" name="CustomShape 21"/>
            <p:cNvSpPr/>
            <p:nvPr/>
          </p:nvSpPr>
          <p:spPr>
            <a:xfrm rot="5400000">
              <a:off x="1297440" y="3047040"/>
              <a:ext cx="63720" cy="6372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1" name="CustomShape 22"/>
            <p:cNvSpPr/>
            <p:nvPr/>
          </p:nvSpPr>
          <p:spPr>
            <a:xfrm rot="5400000">
              <a:off x="1487880" y="3047040"/>
              <a:ext cx="63720" cy="6372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12" name="Group 23"/>
          <p:cNvGrpSpPr/>
          <p:nvPr/>
        </p:nvGrpSpPr>
        <p:grpSpPr>
          <a:xfrm>
            <a:off x="5248440" y="4453200"/>
            <a:ext cx="447480" cy="63720"/>
            <a:chOff x="5248440" y="4453200"/>
            <a:chExt cx="447480" cy="63720"/>
          </a:xfrm>
        </p:grpSpPr>
        <p:sp>
          <p:nvSpPr>
            <p:cNvPr id="313" name="CustomShape 24"/>
            <p:cNvSpPr/>
            <p:nvPr/>
          </p:nvSpPr>
          <p:spPr>
            <a:xfrm rot="5400000">
              <a:off x="5248440" y="4453200"/>
              <a:ext cx="63720" cy="6372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4" name="CustomShape 25"/>
            <p:cNvSpPr/>
            <p:nvPr/>
          </p:nvSpPr>
          <p:spPr>
            <a:xfrm rot="5400000">
              <a:off x="5441760" y="4453200"/>
              <a:ext cx="63720" cy="6372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5" name="CustomShape 26"/>
            <p:cNvSpPr/>
            <p:nvPr/>
          </p:nvSpPr>
          <p:spPr>
            <a:xfrm rot="5400000">
              <a:off x="5632200" y="4453200"/>
              <a:ext cx="63720" cy="6372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16" name="Group 27"/>
          <p:cNvGrpSpPr/>
          <p:nvPr/>
        </p:nvGrpSpPr>
        <p:grpSpPr>
          <a:xfrm>
            <a:off x="1104120" y="4453200"/>
            <a:ext cx="447480" cy="63720"/>
            <a:chOff x="1104120" y="4453200"/>
            <a:chExt cx="447480" cy="63720"/>
          </a:xfrm>
        </p:grpSpPr>
        <p:sp>
          <p:nvSpPr>
            <p:cNvPr id="317" name="CustomShape 28"/>
            <p:cNvSpPr/>
            <p:nvPr/>
          </p:nvSpPr>
          <p:spPr>
            <a:xfrm rot="5400000">
              <a:off x="1104120" y="4453200"/>
              <a:ext cx="63720" cy="6372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8" name="CustomShape 29"/>
            <p:cNvSpPr/>
            <p:nvPr/>
          </p:nvSpPr>
          <p:spPr>
            <a:xfrm rot="5400000">
              <a:off x="1297440" y="4453200"/>
              <a:ext cx="63720" cy="6372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9" name="CustomShape 30"/>
            <p:cNvSpPr/>
            <p:nvPr/>
          </p:nvSpPr>
          <p:spPr>
            <a:xfrm rot="5400000">
              <a:off x="1487880" y="4453200"/>
              <a:ext cx="63720" cy="6372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CustomShape 1"/>
          <p:cNvSpPr/>
          <p:nvPr/>
        </p:nvSpPr>
        <p:spPr>
          <a:xfrm>
            <a:off x="5105520" y="1346760"/>
            <a:ext cx="874800" cy="874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1" name="CustomShape 2"/>
          <p:cNvSpPr/>
          <p:nvPr/>
        </p:nvSpPr>
        <p:spPr>
          <a:xfrm>
            <a:off x="1238760" y="1346760"/>
            <a:ext cx="874800" cy="874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2" name="CustomShape 3"/>
          <p:cNvSpPr/>
          <p:nvPr/>
        </p:nvSpPr>
        <p:spPr>
          <a:xfrm>
            <a:off x="720000" y="369000"/>
            <a:ext cx="770328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ffffff"/>
                </a:solidFill>
                <a:latin typeface="Rubik ExtraBold"/>
                <a:ea typeface="Rubik ExtraBold"/>
              </a:rPr>
              <a:t>	</a:t>
            </a:r>
            <a:r>
              <a:rPr b="0" lang="en" sz="2800" spc="-1" strike="noStrike">
                <a:solidFill>
                  <a:srgbClr val="ffffff"/>
                </a:solidFill>
                <a:latin typeface="Rubik ExtraBold"/>
                <a:ea typeface="Rubik ExtraBold"/>
              </a:rPr>
              <a:t>	</a:t>
            </a:r>
            <a:r>
              <a:rPr b="0" lang="en" sz="2800" spc="-1" strike="noStrike">
                <a:solidFill>
                  <a:srgbClr val="ffffff"/>
                </a:solidFill>
                <a:latin typeface="Rubik ExtraBold"/>
                <a:ea typeface="Rubik ExtraBold"/>
              </a:rPr>
              <a:t>Objetivos</a:t>
            </a:r>
            <a:endParaRPr b="0" lang="pt-PT" sz="2800" spc="-1" strike="noStrike">
              <a:latin typeface="Arial"/>
            </a:endParaRPr>
          </a:p>
        </p:txBody>
      </p:sp>
      <p:sp>
        <p:nvSpPr>
          <p:cNvPr id="323" name="CustomShape 4"/>
          <p:cNvSpPr/>
          <p:nvPr/>
        </p:nvSpPr>
        <p:spPr>
          <a:xfrm>
            <a:off x="741240" y="2933640"/>
            <a:ext cx="76910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4" name="CustomShape 5"/>
          <p:cNvSpPr/>
          <p:nvPr/>
        </p:nvSpPr>
        <p:spPr>
          <a:xfrm rot="5400000">
            <a:off x="159120" y="2901240"/>
            <a:ext cx="63720" cy="6372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5" name="CustomShape 6"/>
          <p:cNvSpPr/>
          <p:nvPr/>
        </p:nvSpPr>
        <p:spPr>
          <a:xfrm rot="5400000">
            <a:off x="352440" y="2901240"/>
            <a:ext cx="63720" cy="6372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6" name="CustomShape 7"/>
          <p:cNvSpPr/>
          <p:nvPr/>
        </p:nvSpPr>
        <p:spPr>
          <a:xfrm rot="5400000">
            <a:off x="545760" y="2901240"/>
            <a:ext cx="63720" cy="6372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7" name="CustomShape 8"/>
          <p:cNvSpPr/>
          <p:nvPr/>
        </p:nvSpPr>
        <p:spPr>
          <a:xfrm rot="5400000">
            <a:off x="8565480" y="2901240"/>
            <a:ext cx="63720" cy="6372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8" name="CustomShape 9"/>
          <p:cNvSpPr/>
          <p:nvPr/>
        </p:nvSpPr>
        <p:spPr>
          <a:xfrm rot="5400000">
            <a:off x="8758800" y="2901240"/>
            <a:ext cx="63720" cy="6372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9" name="CustomShape 10"/>
          <p:cNvSpPr/>
          <p:nvPr/>
        </p:nvSpPr>
        <p:spPr>
          <a:xfrm rot="5400000">
            <a:off x="8952480" y="2901240"/>
            <a:ext cx="63720" cy="6372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0" name="CustomShape 11"/>
          <p:cNvSpPr/>
          <p:nvPr/>
        </p:nvSpPr>
        <p:spPr>
          <a:xfrm>
            <a:off x="1602000" y="2859120"/>
            <a:ext cx="147960" cy="14796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1" name="CustomShape 12"/>
          <p:cNvSpPr/>
          <p:nvPr/>
        </p:nvSpPr>
        <p:spPr>
          <a:xfrm>
            <a:off x="3535560" y="2859120"/>
            <a:ext cx="147960" cy="14796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2" name="CustomShape 13"/>
          <p:cNvSpPr/>
          <p:nvPr/>
        </p:nvSpPr>
        <p:spPr>
          <a:xfrm>
            <a:off x="216000" y="3903480"/>
            <a:ext cx="2879640" cy="77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600" spc="-1" strike="noStrike">
                <a:solidFill>
                  <a:srgbClr val="000000"/>
                </a:solidFill>
                <a:latin typeface="Muli"/>
                <a:ea typeface="Muli"/>
              </a:rPr>
              <a:t>Estudar a tecnologia RFID (radio frequency identification)</a:t>
            </a:r>
            <a:endParaRPr b="0" lang="pt-PT" sz="1600" spc="-1" strike="noStrike">
              <a:latin typeface="Arial"/>
            </a:endParaRPr>
          </a:p>
        </p:txBody>
      </p:sp>
      <p:sp>
        <p:nvSpPr>
          <p:cNvPr id="333" name="CustomShape 14"/>
          <p:cNvSpPr/>
          <p:nvPr/>
        </p:nvSpPr>
        <p:spPr>
          <a:xfrm>
            <a:off x="720000" y="3318840"/>
            <a:ext cx="1911960" cy="470520"/>
          </a:xfrm>
          <a:prstGeom prst="rect">
            <a:avLst/>
          </a:prstGeom>
          <a:noFill/>
          <a:ln w="28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100" spc="-1" strike="noStrike">
                <a:solidFill>
                  <a:srgbClr val="000000"/>
                </a:solidFill>
                <a:latin typeface="Rubik ExtraBold"/>
                <a:ea typeface="Rubik ExtraBold"/>
              </a:rPr>
              <a:t>RFID</a:t>
            </a:r>
            <a:endParaRPr b="0" lang="pt-PT" sz="2100" spc="-1" strike="noStrike">
              <a:latin typeface="Arial"/>
            </a:endParaRPr>
          </a:p>
        </p:txBody>
      </p:sp>
      <p:sp>
        <p:nvSpPr>
          <p:cNvPr id="334" name="CustomShape 15"/>
          <p:cNvSpPr/>
          <p:nvPr/>
        </p:nvSpPr>
        <p:spPr>
          <a:xfrm>
            <a:off x="2215080" y="1904400"/>
            <a:ext cx="2890080" cy="77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600" spc="-1" strike="noStrike">
                <a:solidFill>
                  <a:srgbClr val="000000"/>
                </a:solidFill>
                <a:latin typeface="Muli"/>
                <a:ea typeface="Muli"/>
              </a:rPr>
              <a:t>Desenvolver e configurar um sistema RFID</a:t>
            </a:r>
            <a:endParaRPr b="0" lang="pt-PT" sz="1600" spc="-1" strike="noStrike">
              <a:latin typeface="Arial"/>
            </a:endParaRPr>
          </a:p>
        </p:txBody>
      </p:sp>
      <p:sp>
        <p:nvSpPr>
          <p:cNvPr id="335" name="CustomShape 16"/>
          <p:cNvSpPr/>
          <p:nvPr/>
        </p:nvSpPr>
        <p:spPr>
          <a:xfrm>
            <a:off x="2653560" y="1351800"/>
            <a:ext cx="1911960" cy="470520"/>
          </a:xfrm>
          <a:prstGeom prst="rect">
            <a:avLst/>
          </a:prstGeom>
          <a:noFill/>
          <a:ln w="28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100" spc="-1" strike="noStrike">
                <a:solidFill>
                  <a:srgbClr val="000000"/>
                </a:solidFill>
                <a:latin typeface="Rubik ExtraBold"/>
                <a:ea typeface="Rubik ExtraBold"/>
              </a:rPr>
              <a:t>RFID</a:t>
            </a:r>
            <a:endParaRPr b="0" lang="pt-PT" sz="2100" spc="-1" strike="noStrike">
              <a:latin typeface="Arial"/>
            </a:endParaRPr>
          </a:p>
        </p:txBody>
      </p:sp>
      <p:sp>
        <p:nvSpPr>
          <p:cNvPr id="336" name="CustomShape 17"/>
          <p:cNvSpPr/>
          <p:nvPr/>
        </p:nvSpPr>
        <p:spPr>
          <a:xfrm>
            <a:off x="4586760" y="3871080"/>
            <a:ext cx="1911960" cy="77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600" spc="-1" strike="noStrike">
                <a:solidFill>
                  <a:srgbClr val="000000"/>
                </a:solidFill>
                <a:latin typeface="Muli"/>
                <a:ea typeface="Muli"/>
              </a:rPr>
              <a:t>Desenvolver um website para controle do sistema</a:t>
            </a:r>
            <a:endParaRPr b="0" lang="pt-PT" sz="1600" spc="-1" strike="noStrike">
              <a:latin typeface="Arial"/>
            </a:endParaRPr>
          </a:p>
        </p:txBody>
      </p:sp>
      <p:sp>
        <p:nvSpPr>
          <p:cNvPr id="337" name="CustomShape 18"/>
          <p:cNvSpPr/>
          <p:nvPr/>
        </p:nvSpPr>
        <p:spPr>
          <a:xfrm>
            <a:off x="4586760" y="3318840"/>
            <a:ext cx="1911960" cy="470520"/>
          </a:xfrm>
          <a:prstGeom prst="rect">
            <a:avLst/>
          </a:prstGeom>
          <a:noFill/>
          <a:ln w="28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100" spc="-1" strike="noStrike">
                <a:solidFill>
                  <a:srgbClr val="000000"/>
                </a:solidFill>
                <a:latin typeface="Rubik ExtraBold"/>
                <a:ea typeface="Rubik ExtraBold"/>
              </a:rPr>
              <a:t>Website</a:t>
            </a:r>
            <a:endParaRPr b="0" lang="pt-PT" sz="2100" spc="-1" strike="noStrike">
              <a:latin typeface="Arial"/>
            </a:endParaRPr>
          </a:p>
        </p:txBody>
      </p:sp>
      <p:sp>
        <p:nvSpPr>
          <p:cNvPr id="338" name="CustomShape 19"/>
          <p:cNvSpPr/>
          <p:nvPr/>
        </p:nvSpPr>
        <p:spPr>
          <a:xfrm>
            <a:off x="6232320" y="1904400"/>
            <a:ext cx="2695320" cy="77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600" spc="-1" strike="noStrike">
                <a:solidFill>
                  <a:srgbClr val="000000"/>
                </a:solidFill>
                <a:latin typeface="Muli"/>
                <a:ea typeface="Muli"/>
              </a:rPr>
              <a:t>Instalar e configurar um serviço de base de dados</a:t>
            </a:r>
            <a:endParaRPr b="0" lang="pt-PT" sz="1600" spc="-1" strike="noStrike">
              <a:latin typeface="Arial"/>
            </a:endParaRPr>
          </a:p>
        </p:txBody>
      </p:sp>
      <p:sp>
        <p:nvSpPr>
          <p:cNvPr id="339" name="CustomShape 20"/>
          <p:cNvSpPr/>
          <p:nvPr/>
        </p:nvSpPr>
        <p:spPr>
          <a:xfrm>
            <a:off x="6520320" y="1351800"/>
            <a:ext cx="1911960" cy="470520"/>
          </a:xfrm>
          <a:prstGeom prst="rect">
            <a:avLst/>
          </a:prstGeom>
          <a:noFill/>
          <a:ln w="28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Rubik ExtraBold"/>
                <a:ea typeface="Rubik ExtraBold"/>
              </a:rPr>
              <a:t>Base de Dados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340" name="CustomShape 21"/>
          <p:cNvSpPr/>
          <p:nvPr/>
        </p:nvSpPr>
        <p:spPr>
          <a:xfrm>
            <a:off x="3171960" y="3702600"/>
            <a:ext cx="874800" cy="874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1" name="CustomShape 22"/>
          <p:cNvSpPr/>
          <p:nvPr/>
        </p:nvSpPr>
        <p:spPr>
          <a:xfrm>
            <a:off x="7038720" y="3702600"/>
            <a:ext cx="874800" cy="874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2" name="CustomShape 23"/>
          <p:cNvSpPr/>
          <p:nvPr/>
        </p:nvSpPr>
        <p:spPr>
          <a:xfrm>
            <a:off x="5469120" y="2859120"/>
            <a:ext cx="147960" cy="14796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3" name="CustomShape 24"/>
          <p:cNvSpPr/>
          <p:nvPr/>
        </p:nvSpPr>
        <p:spPr>
          <a:xfrm>
            <a:off x="7402320" y="2859120"/>
            <a:ext cx="147960" cy="14796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4" name="CustomShape 25"/>
          <p:cNvSpPr/>
          <p:nvPr/>
        </p:nvSpPr>
        <p:spPr>
          <a:xfrm rot="10800000">
            <a:off x="1676160" y="2223000"/>
            <a:ext cx="360" cy="636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5" name="CustomShape 26"/>
          <p:cNvSpPr/>
          <p:nvPr/>
        </p:nvSpPr>
        <p:spPr>
          <a:xfrm rot="10800000">
            <a:off x="3609360" y="3008160"/>
            <a:ext cx="360" cy="694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6" name="CustomShape 27"/>
          <p:cNvSpPr/>
          <p:nvPr/>
        </p:nvSpPr>
        <p:spPr>
          <a:xfrm>
            <a:off x="5543280" y="2222280"/>
            <a:ext cx="360" cy="636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7" name="CustomShape 28"/>
          <p:cNvSpPr/>
          <p:nvPr/>
        </p:nvSpPr>
        <p:spPr>
          <a:xfrm rot="10800000">
            <a:off x="7476120" y="3008160"/>
            <a:ext cx="360" cy="694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8" name="CustomShape 29"/>
          <p:cNvSpPr/>
          <p:nvPr/>
        </p:nvSpPr>
        <p:spPr>
          <a:xfrm>
            <a:off x="5256000" y="1527840"/>
            <a:ext cx="618840" cy="559800"/>
          </a:xfrm>
          <a:custGeom>
            <a:avLst/>
            <a:gdLst/>
            <a:ahLst/>
            <a:rect l="l" t="t" r="r" b="b"/>
            <a:pathLst>
              <a:path w="11348" h="11300">
                <a:moveTo>
                  <a:pt x="7752" y="846"/>
                </a:moveTo>
                <a:cubicBezTo>
                  <a:pt x="7978" y="846"/>
                  <a:pt x="8133" y="1025"/>
                  <a:pt x="8133" y="1239"/>
                </a:cubicBezTo>
                <a:lnTo>
                  <a:pt x="8133" y="4001"/>
                </a:lnTo>
                <a:lnTo>
                  <a:pt x="4252" y="4001"/>
                </a:lnTo>
                <a:cubicBezTo>
                  <a:pt x="3763" y="4001"/>
                  <a:pt x="3359" y="4406"/>
                  <a:pt x="3359" y="4894"/>
                </a:cubicBezTo>
                <a:lnTo>
                  <a:pt x="3359" y="4990"/>
                </a:lnTo>
                <a:lnTo>
                  <a:pt x="1168" y="4990"/>
                </a:lnTo>
                <a:lnTo>
                  <a:pt x="1168" y="5001"/>
                </a:lnTo>
                <a:cubicBezTo>
                  <a:pt x="942" y="5001"/>
                  <a:pt x="787" y="4823"/>
                  <a:pt x="787" y="4609"/>
                </a:cubicBezTo>
                <a:lnTo>
                  <a:pt x="787" y="1239"/>
                </a:lnTo>
                <a:cubicBezTo>
                  <a:pt x="787" y="1013"/>
                  <a:pt x="965" y="846"/>
                  <a:pt x="1168" y="846"/>
                </a:cubicBezTo>
                <a:close/>
                <a:moveTo>
                  <a:pt x="3370" y="6621"/>
                </a:moveTo>
                <a:lnTo>
                  <a:pt x="3370" y="6978"/>
                </a:lnTo>
                <a:lnTo>
                  <a:pt x="3180" y="6978"/>
                </a:lnTo>
                <a:lnTo>
                  <a:pt x="3370" y="6621"/>
                </a:lnTo>
                <a:close/>
                <a:moveTo>
                  <a:pt x="3382" y="7335"/>
                </a:moveTo>
                <a:lnTo>
                  <a:pt x="3382" y="7490"/>
                </a:lnTo>
                <a:lnTo>
                  <a:pt x="2644" y="7490"/>
                </a:lnTo>
                <a:cubicBezTo>
                  <a:pt x="2597" y="7490"/>
                  <a:pt x="2573" y="7454"/>
                  <a:pt x="2573" y="7407"/>
                </a:cubicBezTo>
                <a:cubicBezTo>
                  <a:pt x="2573" y="7383"/>
                  <a:pt x="2585" y="7371"/>
                  <a:pt x="2597" y="7347"/>
                </a:cubicBezTo>
                <a:cubicBezTo>
                  <a:pt x="2620" y="7335"/>
                  <a:pt x="2632" y="7335"/>
                  <a:pt x="2656" y="7335"/>
                </a:cubicBezTo>
                <a:close/>
                <a:moveTo>
                  <a:pt x="8966" y="8276"/>
                </a:moveTo>
                <a:cubicBezTo>
                  <a:pt x="9062" y="8276"/>
                  <a:pt x="9133" y="8347"/>
                  <a:pt x="9133" y="8442"/>
                </a:cubicBezTo>
                <a:lnTo>
                  <a:pt x="9133" y="8573"/>
                </a:lnTo>
                <a:cubicBezTo>
                  <a:pt x="9109" y="8573"/>
                  <a:pt x="9074" y="8561"/>
                  <a:pt x="9038" y="8561"/>
                </a:cubicBezTo>
                <a:lnTo>
                  <a:pt x="7454" y="8561"/>
                </a:lnTo>
                <a:cubicBezTo>
                  <a:pt x="7419" y="8561"/>
                  <a:pt x="7395" y="8561"/>
                  <a:pt x="7359" y="8573"/>
                </a:cubicBezTo>
                <a:lnTo>
                  <a:pt x="7359" y="8442"/>
                </a:lnTo>
                <a:cubicBezTo>
                  <a:pt x="7359" y="8347"/>
                  <a:pt x="7430" y="8276"/>
                  <a:pt x="7526" y="8276"/>
                </a:cubicBezTo>
                <a:close/>
                <a:moveTo>
                  <a:pt x="9883" y="4347"/>
                </a:moveTo>
                <a:cubicBezTo>
                  <a:pt x="10193" y="4347"/>
                  <a:pt x="10443" y="4597"/>
                  <a:pt x="10443" y="4906"/>
                </a:cubicBezTo>
                <a:lnTo>
                  <a:pt x="10443" y="9276"/>
                </a:lnTo>
                <a:lnTo>
                  <a:pt x="9478" y="9276"/>
                </a:lnTo>
                <a:lnTo>
                  <a:pt x="9478" y="9109"/>
                </a:lnTo>
                <a:lnTo>
                  <a:pt x="9764" y="9109"/>
                </a:lnTo>
                <a:cubicBezTo>
                  <a:pt x="10038" y="9109"/>
                  <a:pt x="10264" y="8883"/>
                  <a:pt x="10264" y="8597"/>
                </a:cubicBezTo>
                <a:lnTo>
                  <a:pt x="10264" y="5942"/>
                </a:lnTo>
                <a:cubicBezTo>
                  <a:pt x="10264" y="5847"/>
                  <a:pt x="10193" y="5775"/>
                  <a:pt x="10097" y="5775"/>
                </a:cubicBezTo>
                <a:cubicBezTo>
                  <a:pt x="10014" y="5775"/>
                  <a:pt x="9931" y="5847"/>
                  <a:pt x="9931" y="5942"/>
                </a:cubicBezTo>
                <a:lnTo>
                  <a:pt x="9931" y="8585"/>
                </a:lnTo>
                <a:cubicBezTo>
                  <a:pt x="9931" y="8680"/>
                  <a:pt x="9859" y="8752"/>
                  <a:pt x="9764" y="8752"/>
                </a:cubicBezTo>
                <a:lnTo>
                  <a:pt x="9478" y="8752"/>
                </a:lnTo>
                <a:lnTo>
                  <a:pt x="9478" y="8419"/>
                </a:lnTo>
                <a:cubicBezTo>
                  <a:pt x="9478" y="8157"/>
                  <a:pt x="9252" y="7918"/>
                  <a:pt x="8966" y="7918"/>
                </a:cubicBezTo>
                <a:lnTo>
                  <a:pt x="7526" y="7918"/>
                </a:lnTo>
                <a:cubicBezTo>
                  <a:pt x="7264" y="7918"/>
                  <a:pt x="7026" y="8145"/>
                  <a:pt x="7026" y="8419"/>
                </a:cubicBezTo>
                <a:lnTo>
                  <a:pt x="7026" y="8752"/>
                </a:lnTo>
                <a:lnTo>
                  <a:pt x="4382" y="8752"/>
                </a:lnTo>
                <a:cubicBezTo>
                  <a:pt x="4299" y="8752"/>
                  <a:pt x="4204" y="8680"/>
                  <a:pt x="4204" y="8585"/>
                </a:cubicBezTo>
                <a:lnTo>
                  <a:pt x="4204" y="5121"/>
                </a:lnTo>
                <a:cubicBezTo>
                  <a:pt x="4204" y="5025"/>
                  <a:pt x="4287" y="4942"/>
                  <a:pt x="4382" y="4942"/>
                </a:cubicBezTo>
                <a:lnTo>
                  <a:pt x="9740" y="4942"/>
                </a:lnTo>
                <a:cubicBezTo>
                  <a:pt x="9836" y="4942"/>
                  <a:pt x="9919" y="5013"/>
                  <a:pt x="9919" y="5121"/>
                </a:cubicBezTo>
                <a:lnTo>
                  <a:pt x="9919" y="5251"/>
                </a:lnTo>
                <a:cubicBezTo>
                  <a:pt x="9919" y="5347"/>
                  <a:pt x="10002" y="5418"/>
                  <a:pt x="10086" y="5418"/>
                </a:cubicBezTo>
                <a:cubicBezTo>
                  <a:pt x="10181" y="5418"/>
                  <a:pt x="10252" y="5347"/>
                  <a:pt x="10252" y="5251"/>
                </a:cubicBezTo>
                <a:lnTo>
                  <a:pt x="10252" y="5121"/>
                </a:lnTo>
                <a:cubicBezTo>
                  <a:pt x="10252" y="4835"/>
                  <a:pt x="10026" y="4609"/>
                  <a:pt x="9740" y="4609"/>
                </a:cubicBezTo>
                <a:lnTo>
                  <a:pt x="4382" y="4609"/>
                </a:lnTo>
                <a:cubicBezTo>
                  <a:pt x="4109" y="4609"/>
                  <a:pt x="3882" y="4835"/>
                  <a:pt x="3882" y="5121"/>
                </a:cubicBezTo>
                <a:lnTo>
                  <a:pt x="3882" y="8585"/>
                </a:lnTo>
                <a:cubicBezTo>
                  <a:pt x="3882" y="8871"/>
                  <a:pt x="4109" y="9097"/>
                  <a:pt x="4382" y="9097"/>
                </a:cubicBezTo>
                <a:lnTo>
                  <a:pt x="7026" y="9097"/>
                </a:lnTo>
                <a:lnTo>
                  <a:pt x="7026" y="9252"/>
                </a:lnTo>
                <a:lnTo>
                  <a:pt x="3716" y="9252"/>
                </a:lnTo>
                <a:lnTo>
                  <a:pt x="3716" y="4906"/>
                </a:lnTo>
                <a:cubicBezTo>
                  <a:pt x="3716" y="4597"/>
                  <a:pt x="3966" y="4347"/>
                  <a:pt x="4287" y="4347"/>
                </a:cubicBezTo>
                <a:close/>
                <a:moveTo>
                  <a:pt x="7038" y="9597"/>
                </a:moveTo>
                <a:lnTo>
                  <a:pt x="7038" y="10002"/>
                </a:lnTo>
                <a:lnTo>
                  <a:pt x="3549" y="10002"/>
                </a:lnTo>
                <a:cubicBezTo>
                  <a:pt x="3539" y="10003"/>
                  <a:pt x="3529" y="10004"/>
                  <a:pt x="3520" y="10004"/>
                </a:cubicBezTo>
                <a:cubicBezTo>
                  <a:pt x="3434" y="10004"/>
                  <a:pt x="3351" y="9959"/>
                  <a:pt x="3287" y="9895"/>
                </a:cubicBezTo>
                <a:cubicBezTo>
                  <a:pt x="3216" y="9823"/>
                  <a:pt x="3168" y="9716"/>
                  <a:pt x="3168" y="9609"/>
                </a:cubicBezTo>
                <a:cubicBezTo>
                  <a:pt x="3168" y="9597"/>
                  <a:pt x="3168" y="9597"/>
                  <a:pt x="3180" y="9597"/>
                </a:cubicBezTo>
                <a:close/>
                <a:moveTo>
                  <a:pt x="10990" y="9609"/>
                </a:moveTo>
                <a:lnTo>
                  <a:pt x="10990" y="9633"/>
                </a:lnTo>
                <a:cubicBezTo>
                  <a:pt x="10979" y="9835"/>
                  <a:pt x="10812" y="10014"/>
                  <a:pt x="10598" y="10014"/>
                </a:cubicBezTo>
                <a:lnTo>
                  <a:pt x="9478" y="10014"/>
                </a:lnTo>
                <a:lnTo>
                  <a:pt x="9478" y="9609"/>
                </a:lnTo>
                <a:close/>
                <a:moveTo>
                  <a:pt x="9050" y="8883"/>
                </a:moveTo>
                <a:cubicBezTo>
                  <a:pt x="9085" y="8883"/>
                  <a:pt x="9133" y="8931"/>
                  <a:pt x="9133" y="8978"/>
                </a:cubicBezTo>
                <a:lnTo>
                  <a:pt x="9133" y="10240"/>
                </a:lnTo>
                <a:cubicBezTo>
                  <a:pt x="9133" y="10288"/>
                  <a:pt x="9085" y="10324"/>
                  <a:pt x="9050" y="10324"/>
                </a:cubicBezTo>
                <a:lnTo>
                  <a:pt x="7454" y="10324"/>
                </a:lnTo>
                <a:cubicBezTo>
                  <a:pt x="7407" y="10324"/>
                  <a:pt x="7359" y="10288"/>
                  <a:pt x="7359" y="10240"/>
                </a:cubicBezTo>
                <a:lnTo>
                  <a:pt x="7359" y="10181"/>
                </a:lnTo>
                <a:lnTo>
                  <a:pt x="7359" y="8978"/>
                </a:lnTo>
                <a:cubicBezTo>
                  <a:pt x="7359" y="8931"/>
                  <a:pt x="7407" y="8883"/>
                  <a:pt x="7454" y="8883"/>
                </a:cubicBezTo>
                <a:close/>
                <a:moveTo>
                  <a:pt x="9133" y="10645"/>
                </a:moveTo>
                <a:lnTo>
                  <a:pt x="9133" y="10776"/>
                </a:lnTo>
                <a:cubicBezTo>
                  <a:pt x="9133" y="10859"/>
                  <a:pt x="9062" y="10943"/>
                  <a:pt x="8966" y="10943"/>
                </a:cubicBezTo>
                <a:lnTo>
                  <a:pt x="7526" y="10943"/>
                </a:lnTo>
                <a:cubicBezTo>
                  <a:pt x="7442" y="10943"/>
                  <a:pt x="7359" y="10859"/>
                  <a:pt x="7359" y="10776"/>
                </a:cubicBezTo>
                <a:lnTo>
                  <a:pt x="7359" y="10645"/>
                </a:lnTo>
                <a:cubicBezTo>
                  <a:pt x="7395" y="10645"/>
                  <a:pt x="7419" y="10657"/>
                  <a:pt x="7454" y="10657"/>
                </a:cubicBezTo>
                <a:lnTo>
                  <a:pt x="9050" y="10657"/>
                </a:lnTo>
                <a:cubicBezTo>
                  <a:pt x="9074" y="10657"/>
                  <a:pt x="9109" y="10657"/>
                  <a:pt x="9133" y="10645"/>
                </a:cubicBezTo>
                <a:close/>
                <a:moveTo>
                  <a:pt x="858" y="1"/>
                </a:moveTo>
                <a:cubicBezTo>
                  <a:pt x="382" y="1"/>
                  <a:pt x="1" y="382"/>
                  <a:pt x="1" y="858"/>
                </a:cubicBezTo>
                <a:lnTo>
                  <a:pt x="1" y="5561"/>
                </a:lnTo>
                <a:cubicBezTo>
                  <a:pt x="1" y="6037"/>
                  <a:pt x="382" y="6430"/>
                  <a:pt x="858" y="6430"/>
                </a:cubicBezTo>
                <a:lnTo>
                  <a:pt x="1334" y="6430"/>
                </a:lnTo>
                <a:cubicBezTo>
                  <a:pt x="1430" y="6430"/>
                  <a:pt x="1501" y="6359"/>
                  <a:pt x="1501" y="6264"/>
                </a:cubicBezTo>
                <a:cubicBezTo>
                  <a:pt x="1501" y="6180"/>
                  <a:pt x="1430" y="6097"/>
                  <a:pt x="1334" y="6097"/>
                </a:cubicBezTo>
                <a:lnTo>
                  <a:pt x="858" y="6097"/>
                </a:lnTo>
                <a:cubicBezTo>
                  <a:pt x="572" y="6097"/>
                  <a:pt x="334" y="5859"/>
                  <a:pt x="334" y="5585"/>
                </a:cubicBezTo>
                <a:lnTo>
                  <a:pt x="334" y="882"/>
                </a:lnTo>
                <a:cubicBezTo>
                  <a:pt x="334" y="596"/>
                  <a:pt x="572" y="358"/>
                  <a:pt x="858" y="358"/>
                </a:cubicBezTo>
                <a:lnTo>
                  <a:pt x="8062" y="358"/>
                </a:lnTo>
                <a:cubicBezTo>
                  <a:pt x="8347" y="358"/>
                  <a:pt x="8585" y="596"/>
                  <a:pt x="8585" y="882"/>
                </a:cubicBezTo>
                <a:lnTo>
                  <a:pt x="8585" y="4001"/>
                </a:lnTo>
                <a:lnTo>
                  <a:pt x="8478" y="4001"/>
                </a:lnTo>
                <a:lnTo>
                  <a:pt x="8478" y="1215"/>
                </a:lnTo>
                <a:cubicBezTo>
                  <a:pt x="8478" y="822"/>
                  <a:pt x="8157" y="489"/>
                  <a:pt x="7752" y="489"/>
                </a:cubicBezTo>
                <a:lnTo>
                  <a:pt x="1168" y="489"/>
                </a:lnTo>
                <a:cubicBezTo>
                  <a:pt x="775" y="489"/>
                  <a:pt x="442" y="822"/>
                  <a:pt x="442" y="1215"/>
                </a:cubicBezTo>
                <a:lnTo>
                  <a:pt x="442" y="4597"/>
                </a:lnTo>
                <a:cubicBezTo>
                  <a:pt x="442" y="5001"/>
                  <a:pt x="775" y="5323"/>
                  <a:pt x="1168" y="5323"/>
                </a:cubicBezTo>
                <a:lnTo>
                  <a:pt x="3370" y="5323"/>
                </a:lnTo>
                <a:lnTo>
                  <a:pt x="3370" y="6085"/>
                </a:lnTo>
                <a:lnTo>
                  <a:pt x="2001" y="6085"/>
                </a:lnTo>
                <a:cubicBezTo>
                  <a:pt x="1918" y="6085"/>
                  <a:pt x="1846" y="6156"/>
                  <a:pt x="1846" y="6252"/>
                </a:cubicBezTo>
                <a:cubicBezTo>
                  <a:pt x="1846" y="6335"/>
                  <a:pt x="1918" y="6418"/>
                  <a:pt x="2001" y="6418"/>
                </a:cubicBezTo>
                <a:lnTo>
                  <a:pt x="3109" y="6418"/>
                </a:lnTo>
                <a:lnTo>
                  <a:pt x="2811" y="6978"/>
                </a:lnTo>
                <a:lnTo>
                  <a:pt x="2656" y="6978"/>
                </a:lnTo>
                <a:cubicBezTo>
                  <a:pt x="2561" y="6978"/>
                  <a:pt x="2454" y="7026"/>
                  <a:pt x="2358" y="7097"/>
                </a:cubicBezTo>
                <a:cubicBezTo>
                  <a:pt x="2287" y="7168"/>
                  <a:pt x="2239" y="7276"/>
                  <a:pt x="2239" y="7395"/>
                </a:cubicBezTo>
                <a:cubicBezTo>
                  <a:pt x="2239" y="7621"/>
                  <a:pt x="2418" y="7811"/>
                  <a:pt x="2656" y="7811"/>
                </a:cubicBezTo>
                <a:lnTo>
                  <a:pt x="3394" y="7811"/>
                </a:lnTo>
                <a:lnTo>
                  <a:pt x="3394" y="9276"/>
                </a:lnTo>
                <a:lnTo>
                  <a:pt x="3192" y="9276"/>
                </a:lnTo>
                <a:cubicBezTo>
                  <a:pt x="3001" y="9276"/>
                  <a:pt x="2835" y="9431"/>
                  <a:pt x="2835" y="9633"/>
                </a:cubicBezTo>
                <a:cubicBezTo>
                  <a:pt x="2835" y="9823"/>
                  <a:pt x="2918" y="10002"/>
                  <a:pt x="3049" y="10145"/>
                </a:cubicBezTo>
                <a:cubicBezTo>
                  <a:pt x="3180" y="10288"/>
                  <a:pt x="3370" y="10359"/>
                  <a:pt x="3573" y="10359"/>
                </a:cubicBezTo>
                <a:lnTo>
                  <a:pt x="7049" y="10359"/>
                </a:lnTo>
                <a:lnTo>
                  <a:pt x="7049" y="10788"/>
                </a:lnTo>
                <a:cubicBezTo>
                  <a:pt x="7049" y="11062"/>
                  <a:pt x="7276" y="11300"/>
                  <a:pt x="7550" y="11300"/>
                </a:cubicBezTo>
                <a:lnTo>
                  <a:pt x="9002" y="11300"/>
                </a:lnTo>
                <a:cubicBezTo>
                  <a:pt x="9264" y="11300"/>
                  <a:pt x="9502" y="11074"/>
                  <a:pt x="9502" y="10788"/>
                </a:cubicBezTo>
                <a:lnTo>
                  <a:pt x="9502" y="10359"/>
                </a:lnTo>
                <a:lnTo>
                  <a:pt x="10621" y="10359"/>
                </a:lnTo>
                <a:cubicBezTo>
                  <a:pt x="11026" y="10359"/>
                  <a:pt x="11348" y="10026"/>
                  <a:pt x="11348" y="9633"/>
                </a:cubicBezTo>
                <a:cubicBezTo>
                  <a:pt x="11324" y="9526"/>
                  <a:pt x="11276" y="9431"/>
                  <a:pt x="11217" y="9371"/>
                </a:cubicBezTo>
                <a:cubicBezTo>
                  <a:pt x="11157" y="9312"/>
                  <a:pt x="11074" y="9276"/>
                  <a:pt x="10967" y="9276"/>
                </a:cubicBezTo>
                <a:lnTo>
                  <a:pt x="10776" y="9276"/>
                </a:lnTo>
                <a:lnTo>
                  <a:pt x="10776" y="4906"/>
                </a:lnTo>
                <a:cubicBezTo>
                  <a:pt x="10776" y="4418"/>
                  <a:pt x="10371" y="4013"/>
                  <a:pt x="9883" y="4013"/>
                </a:cubicBezTo>
                <a:lnTo>
                  <a:pt x="8931" y="4013"/>
                </a:lnTo>
                <a:lnTo>
                  <a:pt x="8931" y="858"/>
                </a:lnTo>
                <a:cubicBezTo>
                  <a:pt x="8931" y="382"/>
                  <a:pt x="8538" y="1"/>
                  <a:pt x="806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349" name="Group 30"/>
          <p:cNvGrpSpPr/>
          <p:nvPr/>
        </p:nvGrpSpPr>
        <p:grpSpPr>
          <a:xfrm>
            <a:off x="7200000" y="3888000"/>
            <a:ext cx="575640" cy="478800"/>
            <a:chOff x="7200000" y="3888000"/>
            <a:chExt cx="575640" cy="478800"/>
          </a:xfrm>
        </p:grpSpPr>
        <p:sp>
          <p:nvSpPr>
            <p:cNvPr id="350" name="CustomShape 31"/>
            <p:cNvSpPr/>
            <p:nvPr/>
          </p:nvSpPr>
          <p:spPr>
            <a:xfrm>
              <a:off x="7200000" y="3888000"/>
              <a:ext cx="575640" cy="478800"/>
            </a:xfrm>
            <a:custGeom>
              <a:avLst/>
              <a:gdLst/>
              <a:ahLst/>
              <a:rect l="l" t="t" r="r" b="b"/>
              <a:pathLst>
                <a:path w="11205" h="10538">
                  <a:moveTo>
                    <a:pt x="9835" y="3192"/>
                  </a:moveTo>
                  <a:lnTo>
                    <a:pt x="9835" y="3680"/>
                  </a:lnTo>
                  <a:lnTo>
                    <a:pt x="2692" y="3680"/>
                  </a:lnTo>
                  <a:cubicBezTo>
                    <a:pt x="2608" y="3680"/>
                    <a:pt x="2525" y="3751"/>
                    <a:pt x="2525" y="3847"/>
                  </a:cubicBezTo>
                  <a:cubicBezTo>
                    <a:pt x="2525" y="3930"/>
                    <a:pt x="2608" y="4013"/>
                    <a:pt x="2692" y="4013"/>
                  </a:cubicBezTo>
                  <a:lnTo>
                    <a:pt x="10824" y="4013"/>
                  </a:lnTo>
                  <a:cubicBezTo>
                    <a:pt x="10847" y="4013"/>
                    <a:pt x="10883" y="4037"/>
                    <a:pt x="10883" y="4073"/>
                  </a:cubicBezTo>
                  <a:lnTo>
                    <a:pt x="10883" y="6478"/>
                  </a:lnTo>
                  <a:cubicBezTo>
                    <a:pt x="10883" y="6514"/>
                    <a:pt x="10847" y="6537"/>
                    <a:pt x="10824" y="6537"/>
                  </a:cubicBezTo>
                  <a:lnTo>
                    <a:pt x="382" y="6537"/>
                  </a:lnTo>
                  <a:cubicBezTo>
                    <a:pt x="358" y="6537"/>
                    <a:pt x="322" y="6502"/>
                    <a:pt x="322" y="6478"/>
                  </a:cubicBezTo>
                  <a:lnTo>
                    <a:pt x="322" y="4073"/>
                  </a:lnTo>
                  <a:cubicBezTo>
                    <a:pt x="322" y="4037"/>
                    <a:pt x="358" y="4013"/>
                    <a:pt x="382" y="4013"/>
                  </a:cubicBezTo>
                  <a:lnTo>
                    <a:pt x="2025" y="4013"/>
                  </a:lnTo>
                  <a:cubicBezTo>
                    <a:pt x="2108" y="4013"/>
                    <a:pt x="2192" y="3930"/>
                    <a:pt x="2192" y="3847"/>
                  </a:cubicBezTo>
                  <a:cubicBezTo>
                    <a:pt x="2192" y="3751"/>
                    <a:pt x="2108" y="3680"/>
                    <a:pt x="2025" y="3680"/>
                  </a:cubicBezTo>
                  <a:lnTo>
                    <a:pt x="1394" y="3680"/>
                  </a:lnTo>
                  <a:lnTo>
                    <a:pt x="1394" y="3192"/>
                  </a:lnTo>
                  <a:close/>
                  <a:moveTo>
                    <a:pt x="9824" y="6871"/>
                  </a:moveTo>
                  <a:lnTo>
                    <a:pt x="9824" y="7359"/>
                  </a:lnTo>
                  <a:lnTo>
                    <a:pt x="1382" y="7359"/>
                  </a:lnTo>
                  <a:lnTo>
                    <a:pt x="1382" y="6871"/>
                  </a:lnTo>
                  <a:close/>
                  <a:moveTo>
                    <a:pt x="382" y="1"/>
                  </a:moveTo>
                  <a:cubicBezTo>
                    <a:pt x="179" y="1"/>
                    <a:pt x="1" y="180"/>
                    <a:pt x="1" y="394"/>
                  </a:cubicBezTo>
                  <a:lnTo>
                    <a:pt x="1" y="2799"/>
                  </a:lnTo>
                  <a:cubicBezTo>
                    <a:pt x="1" y="3013"/>
                    <a:pt x="179" y="3192"/>
                    <a:pt x="382" y="3192"/>
                  </a:cubicBezTo>
                  <a:lnTo>
                    <a:pt x="1061" y="3192"/>
                  </a:lnTo>
                  <a:lnTo>
                    <a:pt x="1061" y="3680"/>
                  </a:lnTo>
                  <a:lnTo>
                    <a:pt x="382" y="3680"/>
                  </a:lnTo>
                  <a:cubicBezTo>
                    <a:pt x="179" y="3680"/>
                    <a:pt x="1" y="3859"/>
                    <a:pt x="1" y="4073"/>
                  </a:cubicBezTo>
                  <a:lnTo>
                    <a:pt x="1" y="6478"/>
                  </a:lnTo>
                  <a:cubicBezTo>
                    <a:pt x="1" y="6692"/>
                    <a:pt x="179" y="6871"/>
                    <a:pt x="382" y="6871"/>
                  </a:cubicBezTo>
                  <a:lnTo>
                    <a:pt x="1061" y="6871"/>
                  </a:lnTo>
                  <a:lnTo>
                    <a:pt x="1061" y="7359"/>
                  </a:lnTo>
                  <a:lnTo>
                    <a:pt x="382" y="7359"/>
                  </a:lnTo>
                  <a:cubicBezTo>
                    <a:pt x="179" y="7359"/>
                    <a:pt x="1" y="7538"/>
                    <a:pt x="1" y="7740"/>
                  </a:cubicBezTo>
                  <a:lnTo>
                    <a:pt x="1" y="10157"/>
                  </a:lnTo>
                  <a:cubicBezTo>
                    <a:pt x="1" y="10359"/>
                    <a:pt x="179" y="10538"/>
                    <a:pt x="382" y="10538"/>
                  </a:cubicBezTo>
                  <a:lnTo>
                    <a:pt x="5002" y="10538"/>
                  </a:lnTo>
                  <a:cubicBezTo>
                    <a:pt x="5085" y="10538"/>
                    <a:pt x="5168" y="10466"/>
                    <a:pt x="5168" y="10383"/>
                  </a:cubicBezTo>
                  <a:cubicBezTo>
                    <a:pt x="5168" y="10288"/>
                    <a:pt x="5085" y="10216"/>
                    <a:pt x="5002" y="10216"/>
                  </a:cubicBezTo>
                  <a:lnTo>
                    <a:pt x="382" y="10216"/>
                  </a:lnTo>
                  <a:cubicBezTo>
                    <a:pt x="358" y="10216"/>
                    <a:pt x="322" y="10181"/>
                    <a:pt x="322" y="10157"/>
                  </a:cubicBezTo>
                  <a:lnTo>
                    <a:pt x="322" y="7740"/>
                  </a:lnTo>
                  <a:cubicBezTo>
                    <a:pt x="322" y="7716"/>
                    <a:pt x="358" y="7680"/>
                    <a:pt x="382" y="7680"/>
                  </a:cubicBezTo>
                  <a:lnTo>
                    <a:pt x="10824" y="7680"/>
                  </a:lnTo>
                  <a:cubicBezTo>
                    <a:pt x="10847" y="7680"/>
                    <a:pt x="10883" y="7716"/>
                    <a:pt x="10883" y="7740"/>
                  </a:cubicBezTo>
                  <a:lnTo>
                    <a:pt x="10883" y="10157"/>
                  </a:lnTo>
                  <a:cubicBezTo>
                    <a:pt x="10883" y="10181"/>
                    <a:pt x="10847" y="10216"/>
                    <a:pt x="10824" y="10216"/>
                  </a:cubicBezTo>
                  <a:lnTo>
                    <a:pt x="5716" y="10216"/>
                  </a:lnTo>
                  <a:cubicBezTo>
                    <a:pt x="5621" y="10216"/>
                    <a:pt x="5549" y="10288"/>
                    <a:pt x="5549" y="10383"/>
                  </a:cubicBezTo>
                  <a:cubicBezTo>
                    <a:pt x="5549" y="10466"/>
                    <a:pt x="5621" y="10538"/>
                    <a:pt x="5716" y="10538"/>
                  </a:cubicBezTo>
                  <a:lnTo>
                    <a:pt x="10824" y="10538"/>
                  </a:lnTo>
                  <a:cubicBezTo>
                    <a:pt x="11026" y="10538"/>
                    <a:pt x="11205" y="10359"/>
                    <a:pt x="11205" y="10157"/>
                  </a:cubicBezTo>
                  <a:lnTo>
                    <a:pt x="11205" y="7740"/>
                  </a:lnTo>
                  <a:cubicBezTo>
                    <a:pt x="11205" y="7538"/>
                    <a:pt x="11026" y="7359"/>
                    <a:pt x="10824" y="7359"/>
                  </a:cubicBezTo>
                  <a:lnTo>
                    <a:pt x="10145" y="7359"/>
                  </a:lnTo>
                  <a:lnTo>
                    <a:pt x="10145" y="6871"/>
                  </a:lnTo>
                  <a:lnTo>
                    <a:pt x="10824" y="6871"/>
                  </a:lnTo>
                  <a:cubicBezTo>
                    <a:pt x="11026" y="6871"/>
                    <a:pt x="11205" y="6692"/>
                    <a:pt x="11205" y="6478"/>
                  </a:cubicBezTo>
                  <a:lnTo>
                    <a:pt x="11205" y="4073"/>
                  </a:lnTo>
                  <a:cubicBezTo>
                    <a:pt x="11205" y="3859"/>
                    <a:pt x="11026" y="3680"/>
                    <a:pt x="10824" y="3680"/>
                  </a:cubicBezTo>
                  <a:lnTo>
                    <a:pt x="10145" y="3680"/>
                  </a:lnTo>
                  <a:lnTo>
                    <a:pt x="10145" y="3192"/>
                  </a:lnTo>
                  <a:lnTo>
                    <a:pt x="10824" y="3192"/>
                  </a:lnTo>
                  <a:cubicBezTo>
                    <a:pt x="11026" y="3192"/>
                    <a:pt x="11205" y="3013"/>
                    <a:pt x="11205" y="2799"/>
                  </a:cubicBezTo>
                  <a:lnTo>
                    <a:pt x="11205" y="394"/>
                  </a:lnTo>
                  <a:cubicBezTo>
                    <a:pt x="11205" y="180"/>
                    <a:pt x="11026" y="1"/>
                    <a:pt x="10824" y="1"/>
                  </a:cubicBezTo>
                  <a:lnTo>
                    <a:pt x="9716" y="1"/>
                  </a:lnTo>
                  <a:cubicBezTo>
                    <a:pt x="9633" y="1"/>
                    <a:pt x="9550" y="72"/>
                    <a:pt x="9550" y="168"/>
                  </a:cubicBezTo>
                  <a:cubicBezTo>
                    <a:pt x="9550" y="251"/>
                    <a:pt x="9633" y="334"/>
                    <a:pt x="9716" y="334"/>
                  </a:cubicBezTo>
                  <a:lnTo>
                    <a:pt x="10824" y="334"/>
                  </a:lnTo>
                  <a:cubicBezTo>
                    <a:pt x="10847" y="334"/>
                    <a:pt x="10883" y="358"/>
                    <a:pt x="10883" y="394"/>
                  </a:cubicBezTo>
                  <a:lnTo>
                    <a:pt x="10883" y="2799"/>
                  </a:lnTo>
                  <a:cubicBezTo>
                    <a:pt x="10883" y="2835"/>
                    <a:pt x="10847" y="2858"/>
                    <a:pt x="10824" y="2858"/>
                  </a:cubicBezTo>
                  <a:lnTo>
                    <a:pt x="382" y="2858"/>
                  </a:lnTo>
                  <a:cubicBezTo>
                    <a:pt x="358" y="2858"/>
                    <a:pt x="322" y="2835"/>
                    <a:pt x="322" y="2799"/>
                  </a:cubicBezTo>
                  <a:lnTo>
                    <a:pt x="322" y="394"/>
                  </a:lnTo>
                  <a:cubicBezTo>
                    <a:pt x="322" y="358"/>
                    <a:pt x="358" y="334"/>
                    <a:pt x="382" y="334"/>
                  </a:cubicBezTo>
                  <a:lnTo>
                    <a:pt x="9062" y="334"/>
                  </a:lnTo>
                  <a:cubicBezTo>
                    <a:pt x="9157" y="334"/>
                    <a:pt x="9228" y="251"/>
                    <a:pt x="9228" y="168"/>
                  </a:cubicBezTo>
                  <a:cubicBezTo>
                    <a:pt x="9228" y="72"/>
                    <a:pt x="9157" y="1"/>
                    <a:pt x="90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1" name="CustomShape 32"/>
            <p:cNvSpPr/>
            <p:nvPr/>
          </p:nvSpPr>
          <p:spPr>
            <a:xfrm>
              <a:off x="7665480" y="3930120"/>
              <a:ext cx="69480" cy="61560"/>
            </a:xfrm>
            <a:custGeom>
              <a:avLst/>
              <a:gdLst/>
              <a:ahLst/>
              <a:rect l="l" t="t" r="r" b="b"/>
              <a:pathLst>
                <a:path w="1370" h="1370">
                  <a:moveTo>
                    <a:pt x="679" y="322"/>
                  </a:moveTo>
                  <a:cubicBezTo>
                    <a:pt x="882" y="322"/>
                    <a:pt x="1036" y="489"/>
                    <a:pt x="1036" y="679"/>
                  </a:cubicBezTo>
                  <a:cubicBezTo>
                    <a:pt x="1036" y="882"/>
                    <a:pt x="882" y="1036"/>
                    <a:pt x="679" y="1036"/>
                  </a:cubicBezTo>
                  <a:cubicBezTo>
                    <a:pt x="489" y="1036"/>
                    <a:pt x="322" y="870"/>
                    <a:pt x="322" y="679"/>
                  </a:cubicBezTo>
                  <a:cubicBezTo>
                    <a:pt x="322" y="489"/>
                    <a:pt x="489" y="322"/>
                    <a:pt x="679" y="322"/>
                  </a:cubicBezTo>
                  <a:close/>
                  <a:moveTo>
                    <a:pt x="679" y="1"/>
                  </a:moveTo>
                  <a:cubicBezTo>
                    <a:pt x="310" y="1"/>
                    <a:pt x="1" y="310"/>
                    <a:pt x="1" y="679"/>
                  </a:cubicBezTo>
                  <a:cubicBezTo>
                    <a:pt x="1" y="1060"/>
                    <a:pt x="310" y="1370"/>
                    <a:pt x="679" y="1370"/>
                  </a:cubicBezTo>
                  <a:cubicBezTo>
                    <a:pt x="1060" y="1370"/>
                    <a:pt x="1370" y="1060"/>
                    <a:pt x="1370" y="679"/>
                  </a:cubicBezTo>
                  <a:cubicBezTo>
                    <a:pt x="1370" y="310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2" name="CustomShape 33"/>
            <p:cNvSpPr/>
            <p:nvPr/>
          </p:nvSpPr>
          <p:spPr>
            <a:xfrm>
              <a:off x="7574760" y="3930120"/>
              <a:ext cx="69480" cy="61560"/>
            </a:xfrm>
            <a:custGeom>
              <a:avLst/>
              <a:gdLst/>
              <a:ahLst/>
              <a:rect l="l" t="t" r="r" b="b"/>
              <a:pathLst>
                <a:path w="1370" h="1370">
                  <a:moveTo>
                    <a:pt x="691" y="322"/>
                  </a:moveTo>
                  <a:cubicBezTo>
                    <a:pt x="882" y="322"/>
                    <a:pt x="1048" y="489"/>
                    <a:pt x="1048" y="679"/>
                  </a:cubicBezTo>
                  <a:cubicBezTo>
                    <a:pt x="1048" y="882"/>
                    <a:pt x="882" y="1036"/>
                    <a:pt x="691" y="1036"/>
                  </a:cubicBezTo>
                  <a:cubicBezTo>
                    <a:pt x="489" y="1036"/>
                    <a:pt x="334" y="870"/>
                    <a:pt x="334" y="679"/>
                  </a:cubicBezTo>
                  <a:cubicBezTo>
                    <a:pt x="334" y="489"/>
                    <a:pt x="489" y="322"/>
                    <a:pt x="691" y="322"/>
                  </a:cubicBezTo>
                  <a:close/>
                  <a:moveTo>
                    <a:pt x="691" y="1"/>
                  </a:moveTo>
                  <a:cubicBezTo>
                    <a:pt x="310" y="1"/>
                    <a:pt x="1" y="310"/>
                    <a:pt x="1" y="679"/>
                  </a:cubicBezTo>
                  <a:cubicBezTo>
                    <a:pt x="1" y="1060"/>
                    <a:pt x="310" y="1370"/>
                    <a:pt x="691" y="1370"/>
                  </a:cubicBezTo>
                  <a:cubicBezTo>
                    <a:pt x="1060" y="1370"/>
                    <a:pt x="1370" y="1060"/>
                    <a:pt x="1370" y="679"/>
                  </a:cubicBezTo>
                  <a:cubicBezTo>
                    <a:pt x="1370" y="310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3" name="CustomShape 34"/>
            <p:cNvSpPr/>
            <p:nvPr/>
          </p:nvSpPr>
          <p:spPr>
            <a:xfrm>
              <a:off x="7249320" y="3953520"/>
              <a:ext cx="302760" cy="14400"/>
            </a:xfrm>
            <a:custGeom>
              <a:avLst/>
              <a:gdLst/>
              <a:ahLst/>
              <a:rect l="l" t="t" r="r" b="b"/>
              <a:pathLst>
                <a:path w="5906" h="334">
                  <a:moveTo>
                    <a:pt x="167" y="1"/>
                  </a:moveTo>
                  <a:cubicBezTo>
                    <a:pt x="72" y="1"/>
                    <a:pt x="0" y="84"/>
                    <a:pt x="0" y="167"/>
                  </a:cubicBezTo>
                  <a:cubicBezTo>
                    <a:pt x="0" y="263"/>
                    <a:pt x="72" y="334"/>
                    <a:pt x="167" y="334"/>
                  </a:cubicBezTo>
                  <a:lnTo>
                    <a:pt x="5739" y="334"/>
                  </a:lnTo>
                  <a:cubicBezTo>
                    <a:pt x="5834" y="334"/>
                    <a:pt x="5906" y="263"/>
                    <a:pt x="5906" y="167"/>
                  </a:cubicBezTo>
                  <a:cubicBezTo>
                    <a:pt x="5906" y="84"/>
                    <a:pt x="5834" y="1"/>
                    <a:pt x="57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4" name="CustomShape 35"/>
            <p:cNvSpPr/>
            <p:nvPr/>
          </p:nvSpPr>
          <p:spPr>
            <a:xfrm>
              <a:off x="7665480" y="4097880"/>
              <a:ext cx="69480" cy="61560"/>
            </a:xfrm>
            <a:custGeom>
              <a:avLst/>
              <a:gdLst/>
              <a:ahLst/>
              <a:rect l="l" t="t" r="r" b="b"/>
              <a:pathLst>
                <a:path w="1370" h="1370">
                  <a:moveTo>
                    <a:pt x="679" y="322"/>
                  </a:moveTo>
                  <a:cubicBezTo>
                    <a:pt x="882" y="322"/>
                    <a:pt x="1036" y="489"/>
                    <a:pt x="1036" y="679"/>
                  </a:cubicBezTo>
                  <a:cubicBezTo>
                    <a:pt x="1036" y="882"/>
                    <a:pt x="882" y="1036"/>
                    <a:pt x="679" y="1036"/>
                  </a:cubicBezTo>
                  <a:cubicBezTo>
                    <a:pt x="489" y="1036"/>
                    <a:pt x="322" y="882"/>
                    <a:pt x="322" y="679"/>
                  </a:cubicBezTo>
                  <a:cubicBezTo>
                    <a:pt x="322" y="489"/>
                    <a:pt x="489" y="322"/>
                    <a:pt x="679" y="322"/>
                  </a:cubicBezTo>
                  <a:close/>
                  <a:moveTo>
                    <a:pt x="679" y="1"/>
                  </a:moveTo>
                  <a:cubicBezTo>
                    <a:pt x="310" y="1"/>
                    <a:pt x="1" y="310"/>
                    <a:pt x="1" y="679"/>
                  </a:cubicBezTo>
                  <a:cubicBezTo>
                    <a:pt x="1" y="1060"/>
                    <a:pt x="310" y="1370"/>
                    <a:pt x="679" y="1370"/>
                  </a:cubicBezTo>
                  <a:cubicBezTo>
                    <a:pt x="1060" y="1370"/>
                    <a:pt x="1370" y="1060"/>
                    <a:pt x="1370" y="679"/>
                  </a:cubicBezTo>
                  <a:cubicBezTo>
                    <a:pt x="1370" y="310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5" name="CustomShape 36"/>
            <p:cNvSpPr/>
            <p:nvPr/>
          </p:nvSpPr>
          <p:spPr>
            <a:xfrm>
              <a:off x="7574760" y="4097880"/>
              <a:ext cx="69480" cy="61560"/>
            </a:xfrm>
            <a:custGeom>
              <a:avLst/>
              <a:gdLst/>
              <a:ahLst/>
              <a:rect l="l" t="t" r="r" b="b"/>
              <a:pathLst>
                <a:path w="1370" h="1370">
                  <a:moveTo>
                    <a:pt x="691" y="322"/>
                  </a:moveTo>
                  <a:cubicBezTo>
                    <a:pt x="882" y="322"/>
                    <a:pt x="1048" y="489"/>
                    <a:pt x="1048" y="679"/>
                  </a:cubicBezTo>
                  <a:cubicBezTo>
                    <a:pt x="1048" y="882"/>
                    <a:pt x="882" y="1036"/>
                    <a:pt x="691" y="1036"/>
                  </a:cubicBezTo>
                  <a:cubicBezTo>
                    <a:pt x="489" y="1036"/>
                    <a:pt x="334" y="882"/>
                    <a:pt x="334" y="679"/>
                  </a:cubicBezTo>
                  <a:cubicBezTo>
                    <a:pt x="334" y="489"/>
                    <a:pt x="489" y="322"/>
                    <a:pt x="691" y="322"/>
                  </a:cubicBezTo>
                  <a:close/>
                  <a:moveTo>
                    <a:pt x="691" y="1"/>
                  </a:moveTo>
                  <a:cubicBezTo>
                    <a:pt x="310" y="1"/>
                    <a:pt x="1" y="310"/>
                    <a:pt x="1" y="679"/>
                  </a:cubicBezTo>
                  <a:cubicBezTo>
                    <a:pt x="1" y="1060"/>
                    <a:pt x="310" y="1370"/>
                    <a:pt x="691" y="1370"/>
                  </a:cubicBezTo>
                  <a:cubicBezTo>
                    <a:pt x="1060" y="1370"/>
                    <a:pt x="1370" y="1060"/>
                    <a:pt x="1370" y="679"/>
                  </a:cubicBezTo>
                  <a:cubicBezTo>
                    <a:pt x="1370" y="310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6" name="CustomShape 37"/>
            <p:cNvSpPr/>
            <p:nvPr/>
          </p:nvSpPr>
          <p:spPr>
            <a:xfrm>
              <a:off x="7249320" y="4121640"/>
              <a:ext cx="302760" cy="13680"/>
            </a:xfrm>
            <a:custGeom>
              <a:avLst/>
              <a:gdLst/>
              <a:ahLst/>
              <a:rect l="l" t="t" r="r" b="b"/>
              <a:pathLst>
                <a:path w="5906" h="322">
                  <a:moveTo>
                    <a:pt x="167" y="0"/>
                  </a:moveTo>
                  <a:cubicBezTo>
                    <a:pt x="72" y="0"/>
                    <a:pt x="0" y="72"/>
                    <a:pt x="0" y="155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5739" y="322"/>
                  </a:lnTo>
                  <a:cubicBezTo>
                    <a:pt x="5834" y="322"/>
                    <a:pt x="5906" y="250"/>
                    <a:pt x="5906" y="155"/>
                  </a:cubicBezTo>
                  <a:cubicBezTo>
                    <a:pt x="5906" y="72"/>
                    <a:pt x="5834" y="0"/>
                    <a:pt x="57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7" name="CustomShape 38"/>
            <p:cNvSpPr/>
            <p:nvPr/>
          </p:nvSpPr>
          <p:spPr>
            <a:xfrm>
              <a:off x="7665480" y="4265640"/>
              <a:ext cx="69480" cy="61560"/>
            </a:xfrm>
            <a:custGeom>
              <a:avLst/>
              <a:gdLst/>
              <a:ahLst/>
              <a:rect l="l" t="t" r="r" b="b"/>
              <a:pathLst>
                <a:path w="1370" h="1370">
                  <a:moveTo>
                    <a:pt x="679" y="310"/>
                  </a:moveTo>
                  <a:cubicBezTo>
                    <a:pt x="882" y="310"/>
                    <a:pt x="1036" y="477"/>
                    <a:pt x="1036" y="667"/>
                  </a:cubicBezTo>
                  <a:cubicBezTo>
                    <a:pt x="1036" y="870"/>
                    <a:pt x="882" y="1024"/>
                    <a:pt x="679" y="1024"/>
                  </a:cubicBezTo>
                  <a:cubicBezTo>
                    <a:pt x="489" y="1024"/>
                    <a:pt x="322" y="858"/>
                    <a:pt x="322" y="667"/>
                  </a:cubicBezTo>
                  <a:cubicBezTo>
                    <a:pt x="322" y="477"/>
                    <a:pt x="489" y="310"/>
                    <a:pt x="679" y="310"/>
                  </a:cubicBezTo>
                  <a:close/>
                  <a:moveTo>
                    <a:pt x="679" y="0"/>
                  </a:moveTo>
                  <a:cubicBezTo>
                    <a:pt x="310" y="0"/>
                    <a:pt x="1" y="310"/>
                    <a:pt x="1" y="679"/>
                  </a:cubicBezTo>
                  <a:cubicBezTo>
                    <a:pt x="1" y="1060"/>
                    <a:pt x="310" y="1370"/>
                    <a:pt x="679" y="1370"/>
                  </a:cubicBezTo>
                  <a:cubicBezTo>
                    <a:pt x="1060" y="1370"/>
                    <a:pt x="1370" y="1060"/>
                    <a:pt x="1370" y="679"/>
                  </a:cubicBezTo>
                  <a:cubicBezTo>
                    <a:pt x="1370" y="298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8" name="CustomShape 39"/>
            <p:cNvSpPr/>
            <p:nvPr/>
          </p:nvSpPr>
          <p:spPr>
            <a:xfrm>
              <a:off x="7574760" y="4265640"/>
              <a:ext cx="69480" cy="61560"/>
            </a:xfrm>
            <a:custGeom>
              <a:avLst/>
              <a:gdLst/>
              <a:ahLst/>
              <a:rect l="l" t="t" r="r" b="b"/>
              <a:pathLst>
                <a:path w="1370" h="1370">
                  <a:moveTo>
                    <a:pt x="691" y="310"/>
                  </a:moveTo>
                  <a:cubicBezTo>
                    <a:pt x="882" y="310"/>
                    <a:pt x="1048" y="477"/>
                    <a:pt x="1048" y="667"/>
                  </a:cubicBezTo>
                  <a:cubicBezTo>
                    <a:pt x="1048" y="870"/>
                    <a:pt x="882" y="1024"/>
                    <a:pt x="691" y="1024"/>
                  </a:cubicBezTo>
                  <a:cubicBezTo>
                    <a:pt x="489" y="1024"/>
                    <a:pt x="334" y="858"/>
                    <a:pt x="334" y="667"/>
                  </a:cubicBezTo>
                  <a:cubicBezTo>
                    <a:pt x="334" y="477"/>
                    <a:pt x="489" y="310"/>
                    <a:pt x="691" y="310"/>
                  </a:cubicBezTo>
                  <a:close/>
                  <a:moveTo>
                    <a:pt x="691" y="0"/>
                  </a:moveTo>
                  <a:cubicBezTo>
                    <a:pt x="310" y="0"/>
                    <a:pt x="1" y="310"/>
                    <a:pt x="1" y="679"/>
                  </a:cubicBezTo>
                  <a:cubicBezTo>
                    <a:pt x="1" y="1060"/>
                    <a:pt x="310" y="1370"/>
                    <a:pt x="691" y="1370"/>
                  </a:cubicBezTo>
                  <a:cubicBezTo>
                    <a:pt x="1060" y="1370"/>
                    <a:pt x="1370" y="1060"/>
                    <a:pt x="1370" y="679"/>
                  </a:cubicBezTo>
                  <a:cubicBezTo>
                    <a:pt x="1370" y="298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9" name="CustomShape 40"/>
            <p:cNvSpPr/>
            <p:nvPr/>
          </p:nvSpPr>
          <p:spPr>
            <a:xfrm>
              <a:off x="7249320" y="4290120"/>
              <a:ext cx="302760" cy="13320"/>
            </a:xfrm>
            <a:custGeom>
              <a:avLst/>
              <a:gdLst/>
              <a:ahLst/>
              <a:rect l="l" t="t" r="r" b="b"/>
              <a:pathLst>
                <a:path w="5906" h="322">
                  <a:moveTo>
                    <a:pt x="167" y="0"/>
                  </a:moveTo>
                  <a:cubicBezTo>
                    <a:pt x="72" y="0"/>
                    <a:pt x="0" y="72"/>
                    <a:pt x="0" y="155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5739" y="322"/>
                  </a:lnTo>
                  <a:cubicBezTo>
                    <a:pt x="5834" y="322"/>
                    <a:pt x="5906" y="250"/>
                    <a:pt x="5906" y="155"/>
                  </a:cubicBezTo>
                  <a:cubicBezTo>
                    <a:pt x="5906" y="48"/>
                    <a:pt x="5834" y="0"/>
                    <a:pt x="57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0" name="CustomShape 41"/>
            <p:cNvSpPr/>
            <p:nvPr/>
          </p:nvSpPr>
          <p:spPr>
            <a:xfrm>
              <a:off x="7249320" y="4145400"/>
              <a:ext cx="40680" cy="14400"/>
            </a:xfrm>
            <a:custGeom>
              <a:avLst/>
              <a:gdLst/>
              <a:ahLst/>
              <a:rect l="l" t="t" r="r" b="b"/>
              <a:pathLst>
                <a:path w="799" h="334">
                  <a:moveTo>
                    <a:pt x="167" y="0"/>
                  </a:moveTo>
                  <a:cubicBezTo>
                    <a:pt x="72" y="0"/>
                    <a:pt x="0" y="84"/>
                    <a:pt x="0" y="167"/>
                  </a:cubicBezTo>
                  <a:cubicBezTo>
                    <a:pt x="0" y="262"/>
                    <a:pt x="72" y="334"/>
                    <a:pt x="167" y="334"/>
                  </a:cubicBezTo>
                  <a:lnTo>
                    <a:pt x="643" y="334"/>
                  </a:lnTo>
                  <a:cubicBezTo>
                    <a:pt x="727" y="334"/>
                    <a:pt x="798" y="262"/>
                    <a:pt x="798" y="167"/>
                  </a:cubicBezTo>
                  <a:cubicBezTo>
                    <a:pt x="798" y="84"/>
                    <a:pt x="727" y="0"/>
                    <a:pt x="6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361" name="" descr=""/>
          <p:cNvPicPr/>
          <p:nvPr/>
        </p:nvPicPr>
        <p:blipFill>
          <a:blip r:embed="rId1"/>
          <a:stretch/>
        </p:blipFill>
        <p:spPr>
          <a:xfrm>
            <a:off x="1296000" y="1414800"/>
            <a:ext cx="745560" cy="744840"/>
          </a:xfrm>
          <a:prstGeom prst="rect">
            <a:avLst/>
          </a:prstGeom>
          <a:ln>
            <a:noFill/>
          </a:ln>
        </p:spPr>
      </p:pic>
      <p:pic>
        <p:nvPicPr>
          <p:cNvPr id="362" name="" descr=""/>
          <p:cNvPicPr/>
          <p:nvPr/>
        </p:nvPicPr>
        <p:blipFill>
          <a:blip r:embed="rId2"/>
          <a:stretch/>
        </p:blipFill>
        <p:spPr>
          <a:xfrm>
            <a:off x="3240000" y="3744000"/>
            <a:ext cx="745560" cy="744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CustomShape 1"/>
          <p:cNvSpPr/>
          <p:nvPr/>
        </p:nvSpPr>
        <p:spPr>
          <a:xfrm>
            <a:off x="720000" y="369000"/>
            <a:ext cx="770328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ffffff"/>
                </a:solidFill>
                <a:latin typeface="Rubik ExtraBold"/>
                <a:ea typeface="Rubik ExtraBold"/>
              </a:rPr>
              <a:t>	</a:t>
            </a:r>
            <a:r>
              <a:rPr b="0" lang="en" sz="2800" spc="-1" strike="noStrike">
                <a:solidFill>
                  <a:srgbClr val="ffffff"/>
                </a:solidFill>
                <a:latin typeface="Rubik ExtraBold"/>
                <a:ea typeface="Rubik ExtraBold"/>
              </a:rPr>
              <a:t>	</a:t>
            </a:r>
            <a:r>
              <a:rPr b="0" lang="en" sz="2800" spc="-1" strike="noStrike">
                <a:solidFill>
                  <a:srgbClr val="ffffff"/>
                </a:solidFill>
                <a:latin typeface="Rubik ExtraBold"/>
                <a:ea typeface="Rubik ExtraBold"/>
              </a:rPr>
              <a:t>Introdução</a:t>
            </a:r>
            <a:endParaRPr b="0" lang="pt-PT" sz="2800" spc="-1" strike="noStrike">
              <a:latin typeface="Arial"/>
            </a:endParaRPr>
          </a:p>
        </p:txBody>
      </p:sp>
      <p:sp>
        <p:nvSpPr>
          <p:cNvPr id="364" name="CustomShape 2"/>
          <p:cNvSpPr/>
          <p:nvPr/>
        </p:nvSpPr>
        <p:spPr>
          <a:xfrm>
            <a:off x="360000" y="2409120"/>
            <a:ext cx="4395960" cy="470520"/>
          </a:xfrm>
          <a:prstGeom prst="rect">
            <a:avLst/>
          </a:prstGeom>
          <a:noFill/>
          <a:ln w="28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100" spc="-1" strike="noStrike">
                <a:solidFill>
                  <a:srgbClr val="000000"/>
                </a:solidFill>
                <a:latin typeface="Rubik ExtraBold"/>
                <a:ea typeface="Rubik ExtraBold"/>
              </a:rPr>
              <a:t>Qual o proposito deste projeto?</a:t>
            </a:r>
            <a:endParaRPr b="0" lang="pt-PT" sz="2100" spc="-1" strike="noStrike">
              <a:latin typeface="Arial"/>
            </a:endParaRPr>
          </a:p>
        </p:txBody>
      </p:sp>
      <p:sp>
        <p:nvSpPr>
          <p:cNvPr id="365" name="CustomShape 3"/>
          <p:cNvSpPr/>
          <p:nvPr/>
        </p:nvSpPr>
        <p:spPr>
          <a:xfrm>
            <a:off x="3600720" y="3705120"/>
            <a:ext cx="4390920" cy="470520"/>
          </a:xfrm>
          <a:prstGeom prst="rect">
            <a:avLst/>
          </a:prstGeom>
          <a:noFill/>
          <a:ln w="28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100" spc="-1" strike="noStrike">
                <a:solidFill>
                  <a:srgbClr val="000000"/>
                </a:solidFill>
                <a:latin typeface="Rubik ExtraBold"/>
                <a:ea typeface="Rubik ExtraBold"/>
              </a:rPr>
              <a:t>Em que consiste este projeto?</a:t>
            </a:r>
            <a:endParaRPr b="0" lang="pt-PT" sz="2100" spc="-1" strike="noStrike">
              <a:latin typeface="Arial"/>
            </a:endParaRPr>
          </a:p>
        </p:txBody>
      </p:sp>
      <p:pic>
        <p:nvPicPr>
          <p:cNvPr id="366" name="" descr=""/>
          <p:cNvPicPr/>
          <p:nvPr/>
        </p:nvPicPr>
        <p:blipFill>
          <a:blip r:embed="rId1"/>
          <a:stretch/>
        </p:blipFill>
        <p:spPr>
          <a:xfrm>
            <a:off x="2160000" y="1368000"/>
            <a:ext cx="968760" cy="968760"/>
          </a:xfrm>
          <a:prstGeom prst="rect">
            <a:avLst/>
          </a:prstGeom>
          <a:ln>
            <a:noFill/>
          </a:ln>
        </p:spPr>
      </p:pic>
      <p:pic>
        <p:nvPicPr>
          <p:cNvPr id="367" name="" descr=""/>
          <p:cNvPicPr/>
          <p:nvPr/>
        </p:nvPicPr>
        <p:blipFill>
          <a:blip r:embed="rId2"/>
          <a:stretch/>
        </p:blipFill>
        <p:spPr>
          <a:xfrm>
            <a:off x="5688000" y="2774880"/>
            <a:ext cx="824760" cy="824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CustomShape 1"/>
          <p:cNvSpPr/>
          <p:nvPr/>
        </p:nvSpPr>
        <p:spPr>
          <a:xfrm>
            <a:off x="720000" y="369000"/>
            <a:ext cx="770328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ffffff"/>
                </a:solidFill>
                <a:latin typeface="Rubik ExtraBold"/>
                <a:ea typeface="Rubik ExtraBold"/>
              </a:rPr>
              <a:t>	</a:t>
            </a:r>
            <a:r>
              <a:rPr b="0" lang="en" sz="2800" spc="-1" strike="noStrike">
                <a:solidFill>
                  <a:srgbClr val="ffffff"/>
                </a:solidFill>
                <a:latin typeface="Rubik ExtraBold"/>
                <a:ea typeface="Rubik ExtraBold"/>
              </a:rPr>
              <a:t>	</a:t>
            </a:r>
            <a:r>
              <a:rPr b="0" lang="en" sz="2800" spc="-1" strike="noStrike">
                <a:solidFill>
                  <a:srgbClr val="ffffff"/>
                </a:solidFill>
                <a:latin typeface="Rubik ExtraBold"/>
                <a:ea typeface="Rubik ExtraBold"/>
              </a:rPr>
              <a:t>Tecnologias Utilizadas</a:t>
            </a:r>
            <a:endParaRPr b="0" lang="pt-PT" sz="2800" spc="-1" strike="noStrike">
              <a:latin typeface="Arial"/>
            </a:endParaRPr>
          </a:p>
        </p:txBody>
      </p:sp>
      <p:sp>
        <p:nvSpPr>
          <p:cNvPr id="369" name="CustomShape 2"/>
          <p:cNvSpPr/>
          <p:nvPr/>
        </p:nvSpPr>
        <p:spPr>
          <a:xfrm>
            <a:off x="-321120" y="2160000"/>
            <a:ext cx="2408760" cy="43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100" spc="-1" strike="noStrike">
                <a:solidFill>
                  <a:srgbClr val="000000"/>
                </a:solidFill>
                <a:latin typeface="Rubik ExtraBold"/>
                <a:ea typeface="Rubik ExtraBold"/>
              </a:rPr>
              <a:t>CSS</a:t>
            </a:r>
            <a:endParaRPr b="0" lang="pt-PT" sz="2100" spc="-1" strike="noStrike">
              <a:latin typeface="Arial"/>
            </a:endParaRPr>
          </a:p>
        </p:txBody>
      </p:sp>
      <p:sp>
        <p:nvSpPr>
          <p:cNvPr id="370" name="CustomShape 3"/>
          <p:cNvSpPr/>
          <p:nvPr/>
        </p:nvSpPr>
        <p:spPr>
          <a:xfrm>
            <a:off x="1872000" y="2160000"/>
            <a:ext cx="2408760" cy="43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100" spc="-1" strike="noStrike">
                <a:solidFill>
                  <a:srgbClr val="000000"/>
                </a:solidFill>
                <a:latin typeface="Rubik ExtraBold"/>
                <a:ea typeface="Rubik ExtraBold"/>
              </a:rPr>
              <a:t>Bootstrap</a:t>
            </a:r>
            <a:endParaRPr b="0" lang="pt-PT" sz="2100" spc="-1" strike="noStrike">
              <a:latin typeface="Arial"/>
            </a:endParaRPr>
          </a:p>
        </p:txBody>
      </p:sp>
      <p:sp>
        <p:nvSpPr>
          <p:cNvPr id="371" name="CustomShape 4"/>
          <p:cNvSpPr/>
          <p:nvPr/>
        </p:nvSpPr>
        <p:spPr>
          <a:xfrm>
            <a:off x="6302880" y="2155680"/>
            <a:ext cx="2408760" cy="43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100" spc="-1" strike="noStrike">
                <a:solidFill>
                  <a:srgbClr val="000000"/>
                </a:solidFill>
                <a:latin typeface="Rubik ExtraBold"/>
                <a:ea typeface="Rubik ExtraBold"/>
              </a:rPr>
              <a:t>JavaScript</a:t>
            </a:r>
            <a:endParaRPr b="0" lang="pt-PT" sz="2100" spc="-1" strike="noStrike">
              <a:latin typeface="Arial"/>
            </a:endParaRPr>
          </a:p>
        </p:txBody>
      </p:sp>
      <p:sp>
        <p:nvSpPr>
          <p:cNvPr id="372" name="CustomShape 5"/>
          <p:cNvSpPr/>
          <p:nvPr/>
        </p:nvSpPr>
        <p:spPr>
          <a:xfrm>
            <a:off x="-360000" y="4243680"/>
            <a:ext cx="2408760" cy="43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100" spc="-1" strike="noStrike">
                <a:solidFill>
                  <a:srgbClr val="000000"/>
                </a:solidFill>
                <a:latin typeface="Rubik ExtraBold"/>
                <a:ea typeface="Rubik ExtraBold"/>
              </a:rPr>
              <a:t>EJS</a:t>
            </a:r>
            <a:endParaRPr b="0" lang="pt-PT" sz="2100" spc="-1" strike="noStrike">
              <a:latin typeface="Arial"/>
            </a:endParaRPr>
          </a:p>
        </p:txBody>
      </p:sp>
      <p:sp>
        <p:nvSpPr>
          <p:cNvPr id="373" name="CustomShape 6"/>
          <p:cNvSpPr/>
          <p:nvPr/>
        </p:nvSpPr>
        <p:spPr>
          <a:xfrm>
            <a:off x="3888000" y="2160000"/>
            <a:ext cx="2408760" cy="43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100" spc="-1" strike="noStrike">
                <a:solidFill>
                  <a:srgbClr val="000000"/>
                </a:solidFill>
                <a:latin typeface="Rubik ExtraBold"/>
                <a:ea typeface="Rubik ExtraBold"/>
              </a:rPr>
              <a:t>NodeJS</a:t>
            </a:r>
            <a:endParaRPr b="0" lang="pt-PT" sz="2100" spc="-1" strike="noStrike">
              <a:latin typeface="Arial"/>
            </a:endParaRPr>
          </a:p>
        </p:txBody>
      </p:sp>
      <p:sp>
        <p:nvSpPr>
          <p:cNvPr id="374" name="CustomShape 7"/>
          <p:cNvSpPr/>
          <p:nvPr/>
        </p:nvSpPr>
        <p:spPr>
          <a:xfrm>
            <a:off x="3888000" y="4243680"/>
            <a:ext cx="2408760" cy="43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100" spc="-1" strike="noStrike">
                <a:solidFill>
                  <a:srgbClr val="000000"/>
                </a:solidFill>
                <a:latin typeface="Rubik ExtraBold"/>
                <a:ea typeface="Rubik ExtraBold"/>
              </a:rPr>
              <a:t>EDE Arduíno</a:t>
            </a:r>
            <a:endParaRPr b="0" lang="pt-PT" sz="2100" spc="-1" strike="noStrike">
              <a:latin typeface="Arial"/>
            </a:endParaRPr>
          </a:p>
        </p:txBody>
      </p:sp>
      <p:pic>
        <p:nvPicPr>
          <p:cNvPr id="375" name="Imagem 8" descr=""/>
          <p:cNvPicPr/>
          <p:nvPr/>
        </p:nvPicPr>
        <p:blipFill>
          <a:blip r:embed="rId1"/>
          <a:stretch/>
        </p:blipFill>
        <p:spPr>
          <a:xfrm>
            <a:off x="447840" y="3384000"/>
            <a:ext cx="935640" cy="935640"/>
          </a:xfrm>
          <a:prstGeom prst="rect">
            <a:avLst/>
          </a:prstGeom>
          <a:ln>
            <a:noFill/>
          </a:ln>
        </p:spPr>
      </p:pic>
      <p:pic>
        <p:nvPicPr>
          <p:cNvPr id="376" name="" descr=""/>
          <p:cNvPicPr/>
          <p:nvPr/>
        </p:nvPicPr>
        <p:blipFill>
          <a:blip r:embed="rId2"/>
          <a:stretch/>
        </p:blipFill>
        <p:spPr>
          <a:xfrm>
            <a:off x="2664000" y="1440000"/>
            <a:ext cx="719640" cy="719640"/>
          </a:xfrm>
          <a:prstGeom prst="rect">
            <a:avLst/>
          </a:prstGeom>
          <a:ln>
            <a:noFill/>
          </a:ln>
        </p:spPr>
      </p:pic>
      <p:pic>
        <p:nvPicPr>
          <p:cNvPr id="377" name="" descr=""/>
          <p:cNvPicPr/>
          <p:nvPr/>
        </p:nvPicPr>
        <p:blipFill>
          <a:blip r:embed="rId3"/>
          <a:stretch/>
        </p:blipFill>
        <p:spPr>
          <a:xfrm>
            <a:off x="7128000" y="1440000"/>
            <a:ext cx="719640" cy="719640"/>
          </a:xfrm>
          <a:prstGeom prst="rect">
            <a:avLst/>
          </a:prstGeom>
          <a:ln>
            <a:noFill/>
          </a:ln>
        </p:spPr>
      </p:pic>
      <p:pic>
        <p:nvPicPr>
          <p:cNvPr id="378" name="" descr=""/>
          <p:cNvPicPr/>
          <p:nvPr/>
        </p:nvPicPr>
        <p:blipFill>
          <a:blip r:embed="rId4"/>
          <a:stretch/>
        </p:blipFill>
        <p:spPr>
          <a:xfrm>
            <a:off x="535680" y="1440000"/>
            <a:ext cx="759960" cy="759960"/>
          </a:xfrm>
          <a:prstGeom prst="rect">
            <a:avLst/>
          </a:prstGeom>
          <a:ln>
            <a:noFill/>
          </a:ln>
        </p:spPr>
      </p:pic>
      <p:pic>
        <p:nvPicPr>
          <p:cNvPr id="379" name="" descr=""/>
          <p:cNvPicPr/>
          <p:nvPr/>
        </p:nvPicPr>
        <p:blipFill>
          <a:blip r:embed="rId5"/>
          <a:stretch/>
        </p:blipFill>
        <p:spPr>
          <a:xfrm>
            <a:off x="4719240" y="1368000"/>
            <a:ext cx="752400" cy="863640"/>
          </a:xfrm>
          <a:prstGeom prst="rect">
            <a:avLst/>
          </a:prstGeom>
          <a:ln>
            <a:noFill/>
          </a:ln>
        </p:spPr>
      </p:pic>
      <p:pic>
        <p:nvPicPr>
          <p:cNvPr id="380" name="" descr=""/>
          <p:cNvPicPr/>
          <p:nvPr/>
        </p:nvPicPr>
        <p:blipFill>
          <a:blip r:embed="rId6"/>
          <a:stretch/>
        </p:blipFill>
        <p:spPr>
          <a:xfrm>
            <a:off x="2520000" y="3283920"/>
            <a:ext cx="963720" cy="963720"/>
          </a:xfrm>
          <a:prstGeom prst="rect">
            <a:avLst/>
          </a:prstGeom>
          <a:ln>
            <a:noFill/>
          </a:ln>
        </p:spPr>
      </p:pic>
      <p:pic>
        <p:nvPicPr>
          <p:cNvPr id="381" name="" descr=""/>
          <p:cNvPicPr/>
          <p:nvPr/>
        </p:nvPicPr>
        <p:blipFill>
          <a:blip r:embed="rId7"/>
          <a:stretch/>
        </p:blipFill>
        <p:spPr>
          <a:xfrm>
            <a:off x="4402800" y="3528000"/>
            <a:ext cx="1356840" cy="645120"/>
          </a:xfrm>
          <a:prstGeom prst="rect">
            <a:avLst/>
          </a:prstGeom>
          <a:ln>
            <a:noFill/>
          </a:ln>
        </p:spPr>
      </p:pic>
      <p:pic>
        <p:nvPicPr>
          <p:cNvPr id="382" name="" descr=""/>
          <p:cNvPicPr/>
          <p:nvPr/>
        </p:nvPicPr>
        <p:blipFill>
          <a:blip r:embed="rId8"/>
          <a:stretch/>
        </p:blipFill>
        <p:spPr>
          <a:xfrm>
            <a:off x="6984000" y="3240000"/>
            <a:ext cx="1151640" cy="1151640"/>
          </a:xfrm>
          <a:prstGeom prst="rect">
            <a:avLst/>
          </a:prstGeom>
          <a:ln>
            <a:noFill/>
          </a:ln>
        </p:spPr>
      </p:pic>
      <p:sp>
        <p:nvSpPr>
          <p:cNvPr id="383" name="CustomShape 8"/>
          <p:cNvSpPr/>
          <p:nvPr/>
        </p:nvSpPr>
        <p:spPr>
          <a:xfrm>
            <a:off x="6120000" y="4243680"/>
            <a:ext cx="2768760" cy="43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100" spc="-1" strike="noStrike">
                <a:solidFill>
                  <a:srgbClr val="000000"/>
                </a:solidFill>
                <a:latin typeface="Rubik ExtraBold"/>
                <a:ea typeface="Rubik ExtraBold"/>
              </a:rPr>
              <a:t>Visual Studio Code</a:t>
            </a:r>
            <a:endParaRPr b="0" lang="pt-PT" sz="2100" spc="-1" strike="noStrike">
              <a:latin typeface="Arial"/>
            </a:endParaRPr>
          </a:p>
        </p:txBody>
      </p:sp>
      <p:sp>
        <p:nvSpPr>
          <p:cNvPr id="384" name="CustomShape 9"/>
          <p:cNvSpPr/>
          <p:nvPr/>
        </p:nvSpPr>
        <p:spPr>
          <a:xfrm>
            <a:off x="1800000" y="4243680"/>
            <a:ext cx="2408760" cy="43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100" spc="-1" strike="noStrike">
                <a:solidFill>
                  <a:srgbClr val="000000"/>
                </a:solidFill>
                <a:latin typeface="Rubik ExtraBold"/>
                <a:ea typeface="Rubik ExtraBold"/>
              </a:rPr>
              <a:t>MongoDB</a:t>
            </a:r>
            <a:endParaRPr b="0" lang="pt-PT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CustomShape 1"/>
          <p:cNvSpPr/>
          <p:nvPr/>
        </p:nvSpPr>
        <p:spPr>
          <a:xfrm>
            <a:off x="720000" y="369000"/>
            <a:ext cx="770328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ffffff"/>
                </a:solidFill>
                <a:latin typeface="Rubik ExtraBold"/>
                <a:ea typeface="Rubik ExtraBold"/>
              </a:rPr>
              <a:t>	</a:t>
            </a:r>
            <a:r>
              <a:rPr b="0" lang="en" sz="2800" spc="-1" strike="noStrike">
                <a:solidFill>
                  <a:srgbClr val="ffffff"/>
                </a:solidFill>
                <a:latin typeface="Rubik ExtraBold"/>
                <a:ea typeface="Rubik ExtraBold"/>
              </a:rPr>
              <a:t>	</a:t>
            </a:r>
            <a:r>
              <a:rPr b="0" lang="en" sz="2800" spc="-1" strike="noStrike">
                <a:solidFill>
                  <a:srgbClr val="ffffff"/>
                </a:solidFill>
                <a:latin typeface="Rubik ExtraBold"/>
                <a:ea typeface="Rubik ExtraBold"/>
              </a:rPr>
              <a:t>Objetivos Futuros</a:t>
            </a:r>
            <a:endParaRPr b="0" lang="pt-PT" sz="2800" spc="-1" strike="noStrike">
              <a:latin typeface="Arial"/>
            </a:endParaRPr>
          </a:p>
        </p:txBody>
      </p:sp>
      <p:sp>
        <p:nvSpPr>
          <p:cNvPr id="386" name="CustomShape 2"/>
          <p:cNvSpPr/>
          <p:nvPr/>
        </p:nvSpPr>
        <p:spPr>
          <a:xfrm>
            <a:off x="4852800" y="1656000"/>
            <a:ext cx="3282840" cy="470520"/>
          </a:xfrm>
          <a:prstGeom prst="rect">
            <a:avLst/>
          </a:prstGeom>
          <a:noFill/>
          <a:ln w="28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100" spc="-1" strike="noStrike">
                <a:solidFill>
                  <a:srgbClr val="000000"/>
                </a:solidFill>
                <a:latin typeface="Rubik ExtraBold"/>
                <a:ea typeface="Rubik ExtraBold"/>
              </a:rPr>
              <a:t>Relatórios</a:t>
            </a:r>
            <a:endParaRPr b="0" lang="pt-PT" sz="2100" spc="-1" strike="noStrike">
              <a:latin typeface="Arial"/>
            </a:endParaRPr>
          </a:p>
        </p:txBody>
      </p:sp>
      <p:sp>
        <p:nvSpPr>
          <p:cNvPr id="387" name="CustomShape 3"/>
          <p:cNvSpPr/>
          <p:nvPr/>
        </p:nvSpPr>
        <p:spPr>
          <a:xfrm>
            <a:off x="648000" y="1668600"/>
            <a:ext cx="3282840" cy="470520"/>
          </a:xfrm>
          <a:prstGeom prst="rect">
            <a:avLst/>
          </a:prstGeom>
          <a:noFill/>
          <a:ln w="28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100" spc="-1" strike="noStrike">
                <a:solidFill>
                  <a:srgbClr val="000000"/>
                </a:solidFill>
                <a:latin typeface="Rubik ExtraBold"/>
                <a:ea typeface="Rubik ExtraBold"/>
              </a:rPr>
              <a:t>Dominio Online</a:t>
            </a:r>
            <a:endParaRPr b="0" lang="pt-PT" sz="2100" spc="-1" strike="noStrike">
              <a:latin typeface="Arial"/>
            </a:endParaRPr>
          </a:p>
        </p:txBody>
      </p:sp>
      <p:pic>
        <p:nvPicPr>
          <p:cNvPr id="388" name="" descr=""/>
          <p:cNvPicPr/>
          <p:nvPr/>
        </p:nvPicPr>
        <p:blipFill>
          <a:blip r:embed="rId1"/>
          <a:stretch/>
        </p:blipFill>
        <p:spPr>
          <a:xfrm>
            <a:off x="5904000" y="2664000"/>
            <a:ext cx="1727640" cy="1727640"/>
          </a:xfrm>
          <a:prstGeom prst="rect">
            <a:avLst/>
          </a:prstGeom>
          <a:ln>
            <a:noFill/>
          </a:ln>
        </p:spPr>
      </p:pic>
      <p:pic>
        <p:nvPicPr>
          <p:cNvPr id="389" name="" descr=""/>
          <p:cNvPicPr/>
          <p:nvPr/>
        </p:nvPicPr>
        <p:blipFill>
          <a:blip r:embed="rId2"/>
          <a:stretch/>
        </p:blipFill>
        <p:spPr>
          <a:xfrm>
            <a:off x="1440000" y="2664000"/>
            <a:ext cx="1799640" cy="1799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CustomShape 1"/>
          <p:cNvSpPr/>
          <p:nvPr/>
        </p:nvSpPr>
        <p:spPr>
          <a:xfrm>
            <a:off x="720000" y="369000"/>
            <a:ext cx="770328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ffffff"/>
                </a:solidFill>
                <a:latin typeface="Rubik ExtraBold"/>
                <a:ea typeface="Rubik ExtraBold"/>
              </a:rPr>
              <a:t>	</a:t>
            </a:r>
            <a:r>
              <a:rPr b="0" lang="en" sz="2800" spc="-1" strike="noStrike">
                <a:solidFill>
                  <a:srgbClr val="ffffff"/>
                </a:solidFill>
                <a:latin typeface="Rubik ExtraBold"/>
                <a:ea typeface="Rubik ExtraBold"/>
              </a:rPr>
              <a:t>	</a:t>
            </a:r>
            <a:r>
              <a:rPr b="0" lang="en" sz="2800" spc="-1" strike="noStrike">
                <a:solidFill>
                  <a:srgbClr val="ffffff"/>
                </a:solidFill>
                <a:latin typeface="Rubik ExtraBold"/>
                <a:ea typeface="Rubik ExtraBold"/>
              </a:rPr>
              <a:t>Demostração</a:t>
            </a:r>
            <a:endParaRPr b="0" lang="pt-PT" sz="2800" spc="-1" strike="noStrike">
              <a:latin typeface="Arial"/>
            </a:endParaRPr>
          </a:p>
        </p:txBody>
      </p:sp>
      <p:grpSp>
        <p:nvGrpSpPr>
          <p:cNvPr id="391" name="Group 2"/>
          <p:cNvGrpSpPr/>
          <p:nvPr/>
        </p:nvGrpSpPr>
        <p:grpSpPr>
          <a:xfrm>
            <a:off x="2534760" y="1760760"/>
            <a:ext cx="4160880" cy="2702880"/>
            <a:chOff x="2534760" y="1760760"/>
            <a:chExt cx="4160880" cy="2702880"/>
          </a:xfrm>
        </p:grpSpPr>
        <p:sp>
          <p:nvSpPr>
            <p:cNvPr id="392" name="CustomShape 3"/>
            <p:cNvSpPr/>
            <p:nvPr/>
          </p:nvSpPr>
          <p:spPr>
            <a:xfrm>
              <a:off x="2746080" y="1760760"/>
              <a:ext cx="3737880" cy="2378160"/>
            </a:xfrm>
            <a:prstGeom prst="roundRect">
              <a:avLst>
                <a:gd name="adj" fmla="val 0"/>
              </a:avLst>
            </a:prstGeom>
            <a:solidFill>
              <a:schemeClr val="lt2"/>
            </a:solidFill>
            <a:ln w="28440">
              <a:solidFill>
                <a:schemeClr val="dk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3" name="CustomShape 4"/>
            <p:cNvSpPr/>
            <p:nvPr/>
          </p:nvSpPr>
          <p:spPr>
            <a:xfrm>
              <a:off x="2534760" y="4255200"/>
              <a:ext cx="4160880" cy="208440"/>
            </a:xfrm>
            <a:prstGeom prst="roundRect">
              <a:avLst>
                <a:gd name="adj" fmla="val 0"/>
              </a:avLst>
            </a:prstGeom>
            <a:solidFill>
              <a:schemeClr val="lt2"/>
            </a:solidFill>
            <a:ln w="28440">
              <a:solidFill>
                <a:schemeClr val="dk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4" name="CustomShape 5"/>
            <p:cNvSpPr/>
            <p:nvPr/>
          </p:nvSpPr>
          <p:spPr>
            <a:xfrm>
              <a:off x="4578480" y="1888200"/>
              <a:ext cx="73440" cy="7344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95" name="CustomShape 6"/>
          <p:cNvSpPr/>
          <p:nvPr/>
        </p:nvSpPr>
        <p:spPr>
          <a:xfrm>
            <a:off x="-29520" y="4909680"/>
            <a:ext cx="4466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396" name="Group 7"/>
          <p:cNvGrpSpPr/>
          <p:nvPr/>
        </p:nvGrpSpPr>
        <p:grpSpPr>
          <a:xfrm>
            <a:off x="4545000" y="4877280"/>
            <a:ext cx="644040" cy="63720"/>
            <a:chOff x="4545000" y="4877280"/>
            <a:chExt cx="644040" cy="63720"/>
          </a:xfrm>
        </p:grpSpPr>
        <p:sp>
          <p:nvSpPr>
            <p:cNvPr id="397" name="CustomShape 8"/>
            <p:cNvSpPr/>
            <p:nvPr/>
          </p:nvSpPr>
          <p:spPr>
            <a:xfrm rot="5400000">
              <a:off x="4545000" y="4877280"/>
              <a:ext cx="63720" cy="6372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8" name="CustomShape 9"/>
            <p:cNvSpPr/>
            <p:nvPr/>
          </p:nvSpPr>
          <p:spPr>
            <a:xfrm rot="5400000">
              <a:off x="4738320" y="4877280"/>
              <a:ext cx="63720" cy="6372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9" name="CustomShape 10"/>
            <p:cNvSpPr/>
            <p:nvPr/>
          </p:nvSpPr>
          <p:spPr>
            <a:xfrm rot="5400000">
              <a:off x="4932000" y="4877280"/>
              <a:ext cx="63720" cy="6372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0" name="CustomShape 11"/>
            <p:cNvSpPr/>
            <p:nvPr/>
          </p:nvSpPr>
          <p:spPr>
            <a:xfrm rot="5400000">
              <a:off x="5125320" y="4877280"/>
              <a:ext cx="63720" cy="6372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401" name="" descr=""/>
          <p:cNvPicPr/>
          <p:nvPr/>
        </p:nvPicPr>
        <p:blipFill>
          <a:blip r:embed="rId1"/>
          <a:stretch/>
        </p:blipFill>
        <p:spPr>
          <a:xfrm>
            <a:off x="2841480" y="2016000"/>
            <a:ext cx="3566160" cy="1943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CustomShape 1"/>
          <p:cNvSpPr/>
          <p:nvPr/>
        </p:nvSpPr>
        <p:spPr>
          <a:xfrm>
            <a:off x="3836880" y="1368000"/>
            <a:ext cx="4514760" cy="102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403" name="Group 2"/>
          <p:cNvGrpSpPr/>
          <p:nvPr/>
        </p:nvGrpSpPr>
        <p:grpSpPr>
          <a:xfrm>
            <a:off x="8636040" y="1022760"/>
            <a:ext cx="63720" cy="3999960"/>
            <a:chOff x="8636040" y="1022760"/>
            <a:chExt cx="63720" cy="3999960"/>
          </a:xfrm>
        </p:grpSpPr>
        <p:sp>
          <p:nvSpPr>
            <p:cNvPr id="404" name="CustomShape 3"/>
            <p:cNvSpPr/>
            <p:nvPr/>
          </p:nvSpPr>
          <p:spPr>
            <a:xfrm rot="10800000">
              <a:off x="8667720" y="1875240"/>
              <a:ext cx="360" cy="31474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4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5" name="CustomShape 4"/>
            <p:cNvSpPr/>
            <p:nvPr/>
          </p:nvSpPr>
          <p:spPr>
            <a:xfrm>
              <a:off x="8636040" y="1603080"/>
              <a:ext cx="63720" cy="6372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6" name="CustomShape 5"/>
            <p:cNvSpPr/>
            <p:nvPr/>
          </p:nvSpPr>
          <p:spPr>
            <a:xfrm>
              <a:off x="8636040" y="1409400"/>
              <a:ext cx="63720" cy="6372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7" name="CustomShape 6"/>
            <p:cNvSpPr/>
            <p:nvPr/>
          </p:nvSpPr>
          <p:spPr>
            <a:xfrm>
              <a:off x="8636040" y="1216080"/>
              <a:ext cx="63720" cy="6372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8" name="CustomShape 7"/>
            <p:cNvSpPr/>
            <p:nvPr/>
          </p:nvSpPr>
          <p:spPr>
            <a:xfrm>
              <a:off x="8636040" y="1022760"/>
              <a:ext cx="63720" cy="6372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09" name="CustomShape 8"/>
          <p:cNvSpPr/>
          <p:nvPr/>
        </p:nvSpPr>
        <p:spPr>
          <a:xfrm>
            <a:off x="3882240" y="169560"/>
            <a:ext cx="4394880" cy="37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Rubik ExtraBold"/>
                <a:ea typeface="Rubik ExtraBold"/>
              </a:rPr>
              <a:t>ENTA</a:t>
            </a:r>
            <a:endParaRPr b="0" lang="pt-PT" sz="1400" spc="-1" strike="noStrike">
              <a:latin typeface="Arial"/>
            </a:endParaRPr>
          </a:p>
        </p:txBody>
      </p:sp>
      <p:sp>
        <p:nvSpPr>
          <p:cNvPr id="410" name="CustomShape 9"/>
          <p:cNvSpPr/>
          <p:nvPr/>
        </p:nvSpPr>
        <p:spPr>
          <a:xfrm>
            <a:off x="8424000" y="150840"/>
            <a:ext cx="487800" cy="417240"/>
          </a:xfrm>
          <a:custGeom>
            <a:avLst/>
            <a:gdLst/>
            <a:ahLst/>
            <a:rect l="l" t="t" r="r" b="b"/>
            <a:pathLst>
              <a:path w="55479" h="47486">
                <a:moveTo>
                  <a:pt x="27740" y="2394"/>
                </a:moveTo>
                <a:lnTo>
                  <a:pt x="31880" y="9562"/>
                </a:lnTo>
                <a:lnTo>
                  <a:pt x="31246" y="10653"/>
                </a:lnTo>
                <a:lnTo>
                  <a:pt x="27740" y="16719"/>
                </a:lnTo>
                <a:lnTo>
                  <a:pt x="24244" y="10653"/>
                </a:lnTo>
                <a:lnTo>
                  <a:pt x="23610" y="9562"/>
                </a:lnTo>
                <a:lnTo>
                  <a:pt x="27740" y="2394"/>
                </a:lnTo>
                <a:close/>
                <a:moveTo>
                  <a:pt x="22920" y="10753"/>
                </a:moveTo>
                <a:lnTo>
                  <a:pt x="23744" y="12200"/>
                </a:lnTo>
                <a:lnTo>
                  <a:pt x="27005" y="17844"/>
                </a:lnTo>
                <a:lnTo>
                  <a:pt x="22775" y="22485"/>
                </a:lnTo>
                <a:lnTo>
                  <a:pt x="21462" y="23932"/>
                </a:lnTo>
                <a:lnTo>
                  <a:pt x="18390" y="18601"/>
                </a:lnTo>
                <a:lnTo>
                  <a:pt x="22920" y="10753"/>
                </a:lnTo>
                <a:close/>
                <a:moveTo>
                  <a:pt x="32570" y="10753"/>
                </a:moveTo>
                <a:lnTo>
                  <a:pt x="37101" y="18601"/>
                </a:lnTo>
                <a:lnTo>
                  <a:pt x="34029" y="23932"/>
                </a:lnTo>
                <a:lnTo>
                  <a:pt x="32716" y="22485"/>
                </a:lnTo>
                <a:lnTo>
                  <a:pt x="28486" y="17844"/>
                </a:lnTo>
                <a:lnTo>
                  <a:pt x="31747" y="12200"/>
                </a:lnTo>
                <a:lnTo>
                  <a:pt x="32570" y="10753"/>
                </a:lnTo>
                <a:close/>
                <a:moveTo>
                  <a:pt x="27150" y="19469"/>
                </a:moveTo>
                <a:lnTo>
                  <a:pt x="27150" y="33772"/>
                </a:lnTo>
                <a:lnTo>
                  <a:pt x="22085" y="25023"/>
                </a:lnTo>
                <a:lnTo>
                  <a:pt x="23388" y="23587"/>
                </a:lnTo>
                <a:lnTo>
                  <a:pt x="27150" y="19469"/>
                </a:lnTo>
                <a:close/>
                <a:moveTo>
                  <a:pt x="28341" y="19469"/>
                </a:moveTo>
                <a:lnTo>
                  <a:pt x="32092" y="23587"/>
                </a:lnTo>
                <a:lnTo>
                  <a:pt x="33394" y="25023"/>
                </a:lnTo>
                <a:lnTo>
                  <a:pt x="28341" y="33772"/>
                </a:lnTo>
                <a:lnTo>
                  <a:pt x="28341" y="19469"/>
                </a:lnTo>
                <a:close/>
                <a:moveTo>
                  <a:pt x="21239" y="25947"/>
                </a:moveTo>
                <a:lnTo>
                  <a:pt x="27150" y="36176"/>
                </a:lnTo>
                <a:lnTo>
                  <a:pt x="27150" y="38258"/>
                </a:lnTo>
                <a:lnTo>
                  <a:pt x="27150" y="46283"/>
                </a:lnTo>
                <a:lnTo>
                  <a:pt x="2717" y="46283"/>
                </a:lnTo>
                <a:lnTo>
                  <a:pt x="21239" y="25947"/>
                </a:lnTo>
                <a:close/>
                <a:moveTo>
                  <a:pt x="34252" y="25947"/>
                </a:moveTo>
                <a:lnTo>
                  <a:pt x="52774" y="46283"/>
                </a:lnTo>
                <a:lnTo>
                  <a:pt x="28341" y="46283"/>
                </a:lnTo>
                <a:lnTo>
                  <a:pt x="28341" y="38258"/>
                </a:lnTo>
                <a:lnTo>
                  <a:pt x="28341" y="36176"/>
                </a:lnTo>
                <a:lnTo>
                  <a:pt x="34252" y="25947"/>
                </a:lnTo>
                <a:close/>
                <a:moveTo>
                  <a:pt x="27740" y="0"/>
                </a:moveTo>
                <a:lnTo>
                  <a:pt x="22920" y="8360"/>
                </a:lnTo>
                <a:lnTo>
                  <a:pt x="16999" y="18601"/>
                </a:lnTo>
                <a:lnTo>
                  <a:pt x="20616" y="24856"/>
                </a:lnTo>
                <a:lnTo>
                  <a:pt x="1" y="47485"/>
                </a:lnTo>
                <a:lnTo>
                  <a:pt x="55478" y="47485"/>
                </a:lnTo>
                <a:lnTo>
                  <a:pt x="34875" y="24856"/>
                </a:lnTo>
                <a:lnTo>
                  <a:pt x="38492" y="18601"/>
                </a:lnTo>
                <a:lnTo>
                  <a:pt x="32570" y="8360"/>
                </a:lnTo>
                <a:lnTo>
                  <a:pt x="277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1" name="CustomShape 10"/>
          <p:cNvSpPr/>
          <p:nvPr/>
        </p:nvSpPr>
        <p:spPr>
          <a:xfrm>
            <a:off x="4392000" y="4248000"/>
            <a:ext cx="3851280" cy="26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2" name="CustomShape 11"/>
          <p:cNvSpPr/>
          <p:nvPr/>
        </p:nvSpPr>
        <p:spPr>
          <a:xfrm>
            <a:off x="720000" y="1872000"/>
            <a:ext cx="6184080" cy="113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" sz="7000" spc="-1" strike="noStrike">
                <a:solidFill>
                  <a:srgbClr val="000000"/>
                </a:solidFill>
                <a:latin typeface="Rubik ExtraBold"/>
                <a:ea typeface="Rubik ExtraBold"/>
              </a:rPr>
              <a:t>Qu</a:t>
            </a:r>
            <a:r>
              <a:rPr b="0" lang="en" sz="7000" spc="-1" strike="noStrike">
                <a:solidFill>
                  <a:srgbClr val="ffffff"/>
                </a:solidFill>
                <a:latin typeface="Rubik ExtraBold"/>
                <a:ea typeface="Rubik ExtraBold"/>
              </a:rPr>
              <a:t>estões ?</a:t>
            </a:r>
            <a:endParaRPr b="0" lang="pt-PT" sz="7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0000"/>
      </a:accent1>
      <a:accent2>
        <a:srgbClr val="ffffff"/>
      </a:accent2>
      <a:accent3>
        <a:srgbClr val="000000"/>
      </a:accent3>
      <a:accent4>
        <a:srgbClr val="ffffff"/>
      </a:accent4>
      <a:accent5>
        <a:srgbClr val="000000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0000"/>
      </a:accent1>
      <a:accent2>
        <a:srgbClr val="ffffff"/>
      </a:accent2>
      <a:accent3>
        <a:srgbClr val="000000"/>
      </a:accent3>
      <a:accent4>
        <a:srgbClr val="ffffff"/>
      </a:accent4>
      <a:accent5>
        <a:srgbClr val="000000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0000"/>
      </a:accent1>
      <a:accent2>
        <a:srgbClr val="ffffff"/>
      </a:accent2>
      <a:accent3>
        <a:srgbClr val="000000"/>
      </a:accent3>
      <a:accent4>
        <a:srgbClr val="ffffff"/>
      </a:accent4>
      <a:accent5>
        <a:srgbClr val="000000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0000"/>
      </a:accent1>
      <a:accent2>
        <a:srgbClr val="ffffff"/>
      </a:accent2>
      <a:accent3>
        <a:srgbClr val="000000"/>
      </a:accent3>
      <a:accent4>
        <a:srgbClr val="ffffff"/>
      </a:accent4>
      <a:accent5>
        <a:srgbClr val="000000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0000"/>
      </a:accent1>
      <a:accent2>
        <a:srgbClr val="ffffff"/>
      </a:accent2>
      <a:accent3>
        <a:srgbClr val="000000"/>
      </a:accent3>
      <a:accent4>
        <a:srgbClr val="ffffff"/>
      </a:accent4>
      <a:accent5>
        <a:srgbClr val="000000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0000"/>
      </a:accent1>
      <a:accent2>
        <a:srgbClr val="ffffff"/>
      </a:accent2>
      <a:accent3>
        <a:srgbClr val="000000"/>
      </a:accent3>
      <a:accent4>
        <a:srgbClr val="ffffff"/>
      </a:accent4>
      <a:accent5>
        <a:srgbClr val="000000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0000"/>
      </a:accent1>
      <a:accent2>
        <a:srgbClr val="ffffff"/>
      </a:accent2>
      <a:accent3>
        <a:srgbClr val="000000"/>
      </a:accent3>
      <a:accent4>
        <a:srgbClr val="ffffff"/>
      </a:accent4>
      <a:accent5>
        <a:srgbClr val="000000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pt-PT</dc:language>
  <cp:lastModifiedBy/>
  <dcterms:modified xsi:type="dcterms:W3CDTF">2022-03-10T11:33:01Z</dcterms:modified>
  <cp:revision>4</cp:revision>
  <dc:subject/>
  <dc:title/>
</cp:coreProperties>
</file>