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77724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b5b25a9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db5b25a93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b5b25a936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db5b25a93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e1bad8d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de1bad8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6e34d7a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96e34d7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056c796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90056c79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056c796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90056c79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0056c796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90056c79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00200" y="1272011"/>
            <a:ext cx="9601200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00200" y="4082310"/>
            <a:ext cx="9601200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35042" y="-985890"/>
            <a:ext cx="4931516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247942" y="2327011"/>
            <a:ext cx="6586750" cy="276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647243" y="-353324"/>
            <a:ext cx="6586750" cy="812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73443" y="1937704"/>
            <a:ext cx="11041380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73443" y="5201392"/>
            <a:ext cx="1104138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showMasterSp="0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80110" y="2069042"/>
            <a:ext cx="544068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480810" y="2069042"/>
            <a:ext cx="544068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81777" y="413809"/>
            <a:ext cx="1104138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81778" y="1905318"/>
            <a:ext cx="541567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81778" y="2839085"/>
            <a:ext cx="541567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480810" y="1905318"/>
            <a:ext cx="5442347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480810" y="2839085"/>
            <a:ext cx="5442347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showMasterSp="0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81778" y="518160"/>
            <a:ext cx="412884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442347" y="1119082"/>
            <a:ext cx="6480810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81778" y="2331720"/>
            <a:ext cx="412884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81778" y="518160"/>
            <a:ext cx="412884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442347" y="1119082"/>
            <a:ext cx="6480810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81778" y="2331720"/>
            <a:ext cx="412884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ws.amazon.com/es/redis/" TargetMode="External"/><Relationship Id="rId4" Type="http://schemas.openxmlformats.org/officeDocument/2006/relationships/hyperlink" Target="https://redis.io/docs/about/" TargetMode="External"/><Relationship Id="rId5" Type="http://schemas.openxmlformats.org/officeDocument/2006/relationships/hyperlink" Target="https://grafana.com/static/assets/img/blog/redis_plugins2.png" TargetMode="External"/><Relationship Id="rId6" Type="http://schemas.openxmlformats.org/officeDocument/2006/relationships/hyperlink" Target="https://redis.com/wp-content/uploads/2018/04/diagram-cluster-architectur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886200" y="2698275"/>
            <a:ext cx="6957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4300">
                <a:latin typeface="Calibri"/>
                <a:ea typeface="Calibri"/>
                <a:cs typeface="Calibri"/>
                <a:sym typeface="Calibri"/>
              </a:rPr>
              <a:t>REDIS</a:t>
            </a:r>
            <a:endParaRPr i="1"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443725" y="4038925"/>
            <a:ext cx="81966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Brayan Arturo Amaya Bautista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Miguel Angel Quintero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Nelson Eduardo Torres Rivera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Edwin Merardo Vargas Cuervo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982200" y="1272000"/>
            <a:ext cx="109668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</a:pPr>
            <a:r>
              <a:rPr lang="es-CO" sz="5000"/>
              <a:t>¿Qué es Redis Cache?</a:t>
            </a:r>
            <a:endParaRPr sz="50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982325" y="2804450"/>
            <a:ext cx="109668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CO"/>
              <a:t>Redis Cache es un servicio en la nube que permite almacenar información en una base de datos no relacional en memoria. Es una solución que resuelve los problemas de latencia y escalabilidad en aplicaciones web que requieren alto rendimiento.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29650" y="4681775"/>
            <a:ext cx="343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Base de datos en memoria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800">
                <a:solidFill>
                  <a:schemeClr val="dk1"/>
                </a:solidFill>
              </a:rPr>
              <a:t>La información se almacena en la RAM, lo que permite una alta velocidad y una baja latencia.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019000" y="4715975"/>
            <a:ext cx="3000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chemeClr val="dk1"/>
                </a:solidFill>
              </a:rPr>
              <a:t>Servicio en la nube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Permite escalar nuestra base de datos con la demanda de nuestra aplicación.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872150" y="4726000"/>
            <a:ext cx="32880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dk1"/>
                </a:solidFill>
              </a:rPr>
              <a:t>No relacional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Está diseñado para almacenar estructuras de datos no relacionales como valores de clave única y estructuras de datos complejas.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982200" y="1272000"/>
            <a:ext cx="109668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</a:pPr>
            <a:r>
              <a:rPr lang="es-CO" sz="5000"/>
              <a:t>¿Para qué sirve Redis Cache?</a:t>
            </a:r>
            <a:endParaRPr sz="500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982325" y="2804450"/>
            <a:ext cx="6918900" cy="4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/>
              <a:t>Redis Cache es útil en aplicaciones que manejan una gran cantidad de información y necesitan un alto rendimiento. Algunos usos comunes son: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CO"/>
              <a:t>Caché de datos de bases de datos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/>
              <a:t>Aceleración de aplicaciones web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/>
              <a:t>Almacenamiento de objetos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/>
              <a:t>Geoespacial y búsqueda por proximidad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/>
              <a:t>Almacenamiento de sesiones y tokens de autenticación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/>
              <a:t>Caché de resultados de API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625" y="2733000"/>
            <a:ext cx="4072351" cy="40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0" y="1442075"/>
            <a:ext cx="5580900" cy="141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Escalabilidad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28600" y="2853575"/>
            <a:ext cx="5667900" cy="161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875">
                <a:latin typeface="Arial"/>
                <a:ea typeface="Arial"/>
                <a:cs typeface="Arial"/>
                <a:sym typeface="Arial"/>
              </a:rPr>
              <a:t>Se puede escalar hacia arriba, rellenando memoria en servidores individuales, o hacia afuera, añadiendo nuevos nodos del clúster.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390025"/>
            <a:ext cx="5668000" cy="31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810375" y="1834175"/>
            <a:ext cx="53523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s-CO" sz="3900">
                <a:solidFill>
                  <a:schemeClr val="dk1"/>
                </a:solidFill>
              </a:rPr>
              <a:t>Visualización de datos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034775" y="3235550"/>
            <a:ext cx="5127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500">
                <a:solidFill>
                  <a:schemeClr val="dk1"/>
                </a:solidFill>
              </a:rPr>
              <a:t>Redis también es compatible con un grupo de monitoreo y administración grafica para la visualización de variables, estadísticas, rendimiento, etc.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625" y="4182050"/>
            <a:ext cx="5580900" cy="32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982200" y="1272000"/>
            <a:ext cx="109668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1100"/>
              <a:buNone/>
            </a:pPr>
            <a:r>
              <a:rPr b="1" lang="es-CO" sz="3900">
                <a:latin typeface="Arial"/>
                <a:ea typeface="Arial"/>
                <a:cs typeface="Arial"/>
                <a:sym typeface="Arial"/>
              </a:rPr>
              <a:t>Conceptos fundamentales</a:t>
            </a:r>
            <a:endParaRPr sz="6600"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591075" y="2656400"/>
            <a:ext cx="72441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>
                <a:latin typeface="Arial"/>
                <a:ea typeface="Arial"/>
                <a:cs typeface="Arial"/>
                <a:sym typeface="Arial"/>
              </a:rPr>
              <a:t>Para entender mejor cómo funciona Redis Cache, es importante conocer algunos conceptos clave: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Almacenamiento en memoria</a:t>
            </a:r>
            <a:endParaRPr sz="222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Estructuras de datos</a:t>
            </a:r>
            <a:endParaRPr sz="222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Claves y valores</a:t>
            </a:r>
            <a:endParaRPr sz="222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Tiempo de vida de las claves</a:t>
            </a:r>
            <a:endParaRPr sz="222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Persistencia opcional</a:t>
            </a:r>
            <a:endParaRPr sz="222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Expiración basada en política</a:t>
            </a:r>
            <a:endParaRPr sz="222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20"/>
              <a:buChar char="●"/>
            </a:pPr>
            <a:r>
              <a:rPr lang="es-CO" sz="2220"/>
              <a:t>Replicación y alta disponibilidad</a:t>
            </a:r>
            <a:endParaRPr sz="222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550" y="3719450"/>
            <a:ext cx="5244750" cy="2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982200" y="1272000"/>
            <a:ext cx="109668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</a:pPr>
            <a:r>
              <a:rPr lang="es-CO" sz="5000"/>
              <a:t>Demostración</a:t>
            </a:r>
            <a:r>
              <a:rPr lang="es-CO" sz="5000"/>
              <a:t> del caso de estudio</a:t>
            </a:r>
            <a:endParaRPr sz="5000"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-1449850" y="2846750"/>
            <a:ext cx="109668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125" y="2681649"/>
            <a:ext cx="9788525" cy="45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982200" y="1272000"/>
            <a:ext cx="109668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</a:pPr>
            <a:r>
              <a:rPr lang="es-CO" sz="5000"/>
              <a:t>Bibliografía </a:t>
            </a:r>
            <a:endParaRPr sz="5000"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982325" y="2804450"/>
            <a:ext cx="109668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520"/>
              <a:buChar char="●"/>
            </a:pPr>
            <a:r>
              <a:rPr lang="es-CO" u="sng">
                <a:solidFill>
                  <a:schemeClr val="hlink"/>
                </a:solidFill>
                <a:hlinkClick r:id="rId3"/>
              </a:rPr>
              <a:t>https://aws.amazon.com/es/redis/</a:t>
            </a:r>
            <a:endParaRPr/>
          </a:p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Char char="●"/>
            </a:pPr>
            <a:r>
              <a:rPr lang="es-CO" u="sng">
                <a:solidFill>
                  <a:schemeClr val="hlink"/>
                </a:solidFill>
                <a:hlinkClick r:id="rId4"/>
              </a:rPr>
              <a:t>https://redis.io/docs/about/</a:t>
            </a:r>
            <a:endParaRPr/>
          </a:p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Char char="●"/>
            </a:pPr>
            <a:r>
              <a:rPr lang="es-CO" u="sng">
                <a:solidFill>
                  <a:schemeClr val="hlink"/>
                </a:solidFill>
                <a:hlinkClick r:id="rId5"/>
              </a:rPr>
              <a:t>https://grafana.com/static/assets/img/blog/redis_plugins2.png</a:t>
            </a:r>
            <a:endParaRPr/>
          </a:p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Char char="●"/>
            </a:pPr>
            <a:r>
              <a:rPr lang="es-CO" u="sng">
                <a:solidFill>
                  <a:schemeClr val="hlink"/>
                </a:solidFill>
                <a:hlinkClick r:id="rId6"/>
              </a:rPr>
              <a:t>https://redis.com/wp-content/uploads/2018/04/diagram-cluster-architecture.png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