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CBC0-0B0E-4618-AB0F-2BE3FB99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00D07-C6B8-1633-2E92-B4D4C7860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252AE-604C-7255-C2FE-75E2D8A8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811BE-1C6A-CC83-0C39-963986CC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E21F6-AE83-9703-43A8-E7479AC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07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59971-D47C-64F4-4E16-1DFB6CFF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1BCC47-B297-7F39-EBAD-AF54268D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8BEF7-6201-6906-5305-E992CCED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AE20F-1713-48A3-7850-DFFB4896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BB36E-90F9-2BC4-8788-78E9422A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A3A2-B68D-6D1E-E7C7-C41C034B2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7807A3-10EE-563A-F55D-EF02F0DEE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D98FC-62E4-3137-01E4-24C22E8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F07B1-9951-0F0E-75A5-077F5D69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E9841-1DCA-5D5F-70FA-1549CC5C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3C76F-7F92-C935-3ED9-81B7502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61366-F502-B37D-0350-4ECFD4F9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918F8-C1A6-7A15-987D-BC9C8728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D5589-AC17-B09D-5D99-3FCE1DF7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C9415-430D-FC96-882F-137A4CE3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A897-E36F-7CAA-B15C-213A2980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05BDC-E1DC-D2E7-54D9-80320FF4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CE6A0-E2FE-A96B-68DC-28C4E521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C6ACE-9B59-E19E-AA44-5CFAC83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2F182-9BA3-15CC-182D-6D2FE0E9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1594A-2527-625E-5898-AC9E9115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9957-D6CA-D167-1D07-477FEC82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EEC5EF-2E92-98F9-D897-6B4DA33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D1D37-9149-32FC-C63D-DAF67876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D1B1CA-19E5-D29F-CDB2-ADADAAAA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E3258-2C7D-94D5-8B46-F31FC7E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A043-470C-8E66-EB2E-04F48357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751590-69BC-765D-DEB5-127BA527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092472-4916-8787-B539-807B9579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DF53E-D454-4F5D-7361-34F80DEC5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C38D7A-46E0-647B-9A27-6B6A32A74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8F199F-AE73-5D31-E74B-0041291B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F641F-477C-4FFA-D3CB-9F7898F5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7BB99D-E510-DBB8-DCE7-2EAA83E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5862A-E1B2-20C2-8B78-8745905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C87F00-0324-FEBF-CA1E-CC593983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01D504-E98D-AAE5-E6D5-4CF6C4B7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98A412-6C0A-D878-D050-8A2F8895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C8F6DC-43B6-1DE5-CA34-DAA38CAF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3E63E5-6463-E2A9-AEB6-BC91ED9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9A3CB-0F47-9938-7644-366CDC94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9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7BCC-95B5-1070-93CD-44BBD616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097FC-0896-8BB2-EBCD-5B106B25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29945C-B5DA-85A0-0640-2CA7447E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7C5A5C-F2F4-F890-3D69-EB44F57A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E6F03-6E22-0BA4-60B0-AE7F903F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B42284-8525-EB6D-6EEC-6FDA758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51F0-342C-02EE-B094-3171E37B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CE7635-8538-381A-75EE-2C6BDE61D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DA5C70-D6F7-75DA-DCBB-F62828295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BA4B7F-7502-8295-7599-F6D916D6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0801A5-A9B9-A000-07D4-BAAAC367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14ECD-A0EF-96C4-6190-31F1FCFA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A66437-53BE-22AE-BE8A-A8B4A2F1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9FF4CA-1126-69F0-93A6-CCA9C1C4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63C4B-DFDB-738D-621B-92005A524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8584-E255-0C4E-9051-E16CFB75545C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F272E-A098-3CB4-5AAD-A5924608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14E6D-E25E-1FF5-C10A-9977A921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7304-C74D-F240-A023-4EE7B0F9C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6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>
            <a:extLst>
              <a:ext uri="{FF2B5EF4-FFF2-40B4-BE49-F238E27FC236}">
                <a16:creationId xmlns:a16="http://schemas.microsoft.com/office/drawing/2014/main" id="{4783B629-55E5-B6E5-22D2-179581DAE8E8}"/>
              </a:ext>
            </a:extLst>
          </p:cNvPr>
          <p:cNvSpPr/>
          <p:nvPr/>
        </p:nvSpPr>
        <p:spPr>
          <a:xfrm>
            <a:off x="1129553" y="545951"/>
            <a:ext cx="1581374" cy="5378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Entrada Manual 4">
            <a:extLst>
              <a:ext uri="{FF2B5EF4-FFF2-40B4-BE49-F238E27FC236}">
                <a16:creationId xmlns:a16="http://schemas.microsoft.com/office/drawing/2014/main" id="{0EBA062D-0056-A1AB-9D17-E5BDA55A64C1}"/>
              </a:ext>
            </a:extLst>
          </p:cNvPr>
          <p:cNvSpPr/>
          <p:nvPr/>
        </p:nvSpPr>
        <p:spPr>
          <a:xfrm>
            <a:off x="1129553" y="1586753"/>
            <a:ext cx="1581374" cy="106500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N1, N2, N3</a:t>
            </a:r>
          </a:p>
        </p:txBody>
      </p:sp>
      <p:sp>
        <p:nvSpPr>
          <p:cNvPr id="6" name="Processo 5">
            <a:extLst>
              <a:ext uri="{FF2B5EF4-FFF2-40B4-BE49-F238E27FC236}">
                <a16:creationId xmlns:a16="http://schemas.microsoft.com/office/drawing/2014/main" id="{68205107-1F41-3BBE-7BBE-770A2FB5593E}"/>
              </a:ext>
            </a:extLst>
          </p:cNvPr>
          <p:cNvSpPr/>
          <p:nvPr/>
        </p:nvSpPr>
        <p:spPr>
          <a:xfrm>
            <a:off x="1091902" y="3270325"/>
            <a:ext cx="2162287" cy="14737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 = (N1 + N2 + N3)/3</a:t>
            </a:r>
          </a:p>
        </p:txBody>
      </p:sp>
      <p:sp>
        <p:nvSpPr>
          <p:cNvPr id="7" name="Exibir 6">
            <a:extLst>
              <a:ext uri="{FF2B5EF4-FFF2-40B4-BE49-F238E27FC236}">
                <a16:creationId xmlns:a16="http://schemas.microsoft.com/office/drawing/2014/main" id="{B0E62B36-92DC-9E99-239B-7BF2824F21EE}"/>
              </a:ext>
            </a:extLst>
          </p:cNvPr>
          <p:cNvSpPr/>
          <p:nvPr/>
        </p:nvSpPr>
        <p:spPr>
          <a:xfrm>
            <a:off x="7121561" y="2412401"/>
            <a:ext cx="2173045" cy="96818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APROVADO</a:t>
            </a:r>
          </a:p>
        </p:txBody>
      </p:sp>
      <p:sp>
        <p:nvSpPr>
          <p:cNvPr id="8" name="Decisão 7">
            <a:extLst>
              <a:ext uri="{FF2B5EF4-FFF2-40B4-BE49-F238E27FC236}">
                <a16:creationId xmlns:a16="http://schemas.microsoft.com/office/drawing/2014/main" id="{622C4AD0-770D-8D8E-734D-07AF5DF3697C}"/>
              </a:ext>
            </a:extLst>
          </p:cNvPr>
          <p:cNvSpPr/>
          <p:nvPr/>
        </p:nvSpPr>
        <p:spPr>
          <a:xfrm>
            <a:off x="4652683" y="3437069"/>
            <a:ext cx="1818042" cy="12156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 &gt;= 7</a:t>
            </a:r>
          </a:p>
        </p:txBody>
      </p:sp>
      <p:sp>
        <p:nvSpPr>
          <p:cNvPr id="9" name="Exibir 8">
            <a:extLst>
              <a:ext uri="{FF2B5EF4-FFF2-40B4-BE49-F238E27FC236}">
                <a16:creationId xmlns:a16="http://schemas.microsoft.com/office/drawing/2014/main" id="{BF9B6254-CBCD-325E-D92C-013A9CEFA420}"/>
              </a:ext>
            </a:extLst>
          </p:cNvPr>
          <p:cNvSpPr/>
          <p:nvPr/>
        </p:nvSpPr>
        <p:spPr>
          <a:xfrm>
            <a:off x="7164592" y="4335332"/>
            <a:ext cx="2173045" cy="96818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REPROVADO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725B0A4-BA99-9470-B2E1-287F2DEDDBE3}"/>
              </a:ext>
            </a:extLst>
          </p:cNvPr>
          <p:cNvCxnSpPr/>
          <p:nvPr/>
        </p:nvCxnSpPr>
        <p:spPr>
          <a:xfrm>
            <a:off x="1871832" y="1280160"/>
            <a:ext cx="0" cy="30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F83115-EA10-A8B3-8BE8-BB4E021C4180}"/>
              </a:ext>
            </a:extLst>
          </p:cNvPr>
          <p:cNvCxnSpPr/>
          <p:nvPr/>
        </p:nvCxnSpPr>
        <p:spPr>
          <a:xfrm>
            <a:off x="1861074" y="2759336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C023395-2C22-070E-0A17-B8735D7513A4}"/>
              </a:ext>
            </a:extLst>
          </p:cNvPr>
          <p:cNvCxnSpPr/>
          <p:nvPr/>
        </p:nvCxnSpPr>
        <p:spPr>
          <a:xfrm>
            <a:off x="3474721" y="4044876"/>
            <a:ext cx="95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9AC3AB4-25A4-0BC6-9F87-53DC331D5FE9}"/>
              </a:ext>
            </a:extLst>
          </p:cNvPr>
          <p:cNvCxnSpPr/>
          <p:nvPr/>
        </p:nvCxnSpPr>
        <p:spPr>
          <a:xfrm flipV="1">
            <a:off x="6110344" y="2926079"/>
            <a:ext cx="849854" cy="6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2DFBA57-DA61-7101-7AC1-BBC21BA951DF}"/>
              </a:ext>
            </a:extLst>
          </p:cNvPr>
          <p:cNvCxnSpPr/>
          <p:nvPr/>
        </p:nvCxnSpPr>
        <p:spPr>
          <a:xfrm>
            <a:off x="6121101" y="4485939"/>
            <a:ext cx="1000460" cy="3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913488-FC7A-5D4D-71EE-12F76D09524A}"/>
              </a:ext>
            </a:extLst>
          </p:cNvPr>
          <p:cNvSpPr txBox="1"/>
          <p:nvPr/>
        </p:nvSpPr>
        <p:spPr>
          <a:xfrm>
            <a:off x="6066880" y="28436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62C125-0765-7701-AD82-300BDE7303D1}"/>
              </a:ext>
            </a:extLst>
          </p:cNvPr>
          <p:cNvSpPr txBox="1"/>
          <p:nvPr/>
        </p:nvSpPr>
        <p:spPr>
          <a:xfrm>
            <a:off x="6096000" y="4819426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4" name="Terminador 23">
            <a:extLst>
              <a:ext uri="{FF2B5EF4-FFF2-40B4-BE49-F238E27FC236}">
                <a16:creationId xmlns:a16="http://schemas.microsoft.com/office/drawing/2014/main" id="{E33AB10A-A63A-C462-C394-A0D840D21494}"/>
              </a:ext>
            </a:extLst>
          </p:cNvPr>
          <p:cNvSpPr/>
          <p:nvPr/>
        </p:nvSpPr>
        <p:spPr>
          <a:xfrm>
            <a:off x="9918551" y="3429000"/>
            <a:ext cx="1420009" cy="7234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479E36C-2E53-E510-5E6C-10CFA7629B1D}"/>
              </a:ext>
            </a:extLst>
          </p:cNvPr>
          <p:cNvCxnSpPr/>
          <p:nvPr/>
        </p:nvCxnSpPr>
        <p:spPr>
          <a:xfrm>
            <a:off x="9337637" y="3092823"/>
            <a:ext cx="580914" cy="2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C86CE22-38FD-7ABE-14DD-80628534DF15}"/>
              </a:ext>
            </a:extLst>
          </p:cNvPr>
          <p:cNvCxnSpPr>
            <a:cxnSpLocks/>
          </p:cNvCxnSpPr>
          <p:nvPr/>
        </p:nvCxnSpPr>
        <p:spPr>
          <a:xfrm flipV="1">
            <a:off x="9477487" y="4200862"/>
            <a:ext cx="510986" cy="4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5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</cp:revision>
  <dcterms:created xsi:type="dcterms:W3CDTF">2023-03-13T23:30:24Z</dcterms:created>
  <dcterms:modified xsi:type="dcterms:W3CDTF">2023-03-13T23:57:01Z</dcterms:modified>
</cp:coreProperties>
</file>