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N</a:t>
            </a:r>
            <a:r>
              <a:rPr b="0" sz="2400" lang="en-US"/>
              <a:t>e</a:t>
            </a:r>
            <a:r>
              <a:rPr b="0" sz="2400" lang="en-US"/>
              <a:t>l</a:t>
            </a:r>
            <a:r>
              <a:rPr b="0" sz="2400" lang="en-US"/>
              <a:t>s</a:t>
            </a:r>
            <a:r>
              <a:rPr b="0" sz="2400" lang="en-US"/>
              <a:t>a</a:t>
            </a:r>
            <a:r>
              <a:rPr b="0" sz="2400" lang="en-US"/>
              <a:t>n</a:t>
            </a:r>
            <a:r>
              <a:rPr b="0" sz="2400" lang="en-US"/>
              <a:t> </a:t>
            </a:r>
            <a:r>
              <a:rPr b="0" sz="2400" lang="en-US"/>
              <a:t>J</a:t>
            </a:r>
            <a:endParaRPr b="0" dirty="0" sz="2400" lang="en-US"/>
          </a:p>
          <a:p>
            <a:r>
              <a:rPr b="0" dirty="0" sz="2400" lang="en-US"/>
              <a:t>REGISTER NO:asunm1611d22cm</a:t>
            </a:r>
            <a:r>
              <a:rPr b="0" dirty="0" sz="2400" lang="en-US"/>
              <a:t>1</a:t>
            </a:r>
            <a:r>
              <a:rPr b="0" dirty="0" sz="2400" lang="en-US"/>
              <a:t>2</a:t>
            </a:r>
            <a:r>
              <a:rPr b="0" dirty="0" sz="2400" lang="en-US"/>
              <a:t>2</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2024-03-25T12:07:00Z</dcterms:created>
  <dcterms:modified xsi:type="dcterms:W3CDTF">2024-09-24T03:10:46Z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ad5b59ef2b5f4dd3a2970b60efc5a3d3</vt:lpwstr>
  </property>
  <property fmtid="{D5CDD505-2E9C-101B-9397-08002B2CF9AE}" pid="5" name="KSOProductBuildVer">
    <vt:lpwstr>1033-12.2.0.17562</vt:lpwstr>
  </property>
</Properties>
</file>