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DB9F4-2E35-4AF5-B7FF-A5661E39C4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F8562B9-D9B1-4A26-8B6E-CBF8B5BE93DC}">
      <dgm:prSet/>
      <dgm:spPr/>
      <dgm:t>
        <a:bodyPr/>
        <a:lstStyle/>
        <a:p>
          <a:pPr>
            <a:defRPr cap="all"/>
          </a:pPr>
          <a:r>
            <a:rPr lang="en-US"/>
            <a:t>Código en Python para graficar desplazamiento y velocidad:</a:t>
          </a:r>
          <a:br>
            <a:rPr lang="en-US"/>
          </a:br>
          <a:endParaRPr lang="en-US"/>
        </a:p>
      </dgm:t>
    </dgm:pt>
    <dgm:pt modelId="{08120140-20B7-44E4-AF3E-509FB1E7A984}" type="parTrans" cxnId="{A3D07A61-E0CE-431B-ACA8-2D6883B12001}">
      <dgm:prSet/>
      <dgm:spPr/>
      <dgm:t>
        <a:bodyPr/>
        <a:lstStyle/>
        <a:p>
          <a:endParaRPr lang="en-US"/>
        </a:p>
      </dgm:t>
    </dgm:pt>
    <dgm:pt modelId="{CED887A5-9E0F-43BD-B8C9-00475EB70E4D}" type="sibTrans" cxnId="{A3D07A61-E0CE-431B-ACA8-2D6883B12001}">
      <dgm:prSet/>
      <dgm:spPr/>
      <dgm:t>
        <a:bodyPr/>
        <a:lstStyle/>
        <a:p>
          <a:endParaRPr lang="en-US"/>
        </a:p>
      </dgm:t>
    </dgm:pt>
    <dgm:pt modelId="{3B06CDAD-D981-45C5-9CA4-883A1383E90D}">
      <dgm:prSet/>
      <dgm:spPr/>
      <dgm:t>
        <a:bodyPr/>
        <a:lstStyle/>
        <a:p>
          <a:pPr>
            <a:defRPr cap="all"/>
          </a:pPr>
          <a:r>
            <a:rPr lang="en-US"/>
            <a:t>import numpy as np</a:t>
          </a:r>
          <a:br>
            <a:rPr lang="en-US"/>
          </a:br>
          <a:endParaRPr lang="en-US"/>
        </a:p>
      </dgm:t>
    </dgm:pt>
    <dgm:pt modelId="{6AC78984-19FA-447E-9ACB-1E0875C2DB4C}" type="parTrans" cxnId="{472B6EC6-E1C8-4AA6-AD7B-A1FF5155776E}">
      <dgm:prSet/>
      <dgm:spPr/>
      <dgm:t>
        <a:bodyPr/>
        <a:lstStyle/>
        <a:p>
          <a:endParaRPr lang="en-US"/>
        </a:p>
      </dgm:t>
    </dgm:pt>
    <dgm:pt modelId="{475FCDF7-99CB-4F2D-AB3B-971D9864F614}" type="sibTrans" cxnId="{472B6EC6-E1C8-4AA6-AD7B-A1FF5155776E}">
      <dgm:prSet/>
      <dgm:spPr/>
      <dgm:t>
        <a:bodyPr/>
        <a:lstStyle/>
        <a:p>
          <a:endParaRPr lang="en-US"/>
        </a:p>
      </dgm:t>
    </dgm:pt>
    <dgm:pt modelId="{1E968010-C773-4F6E-B01A-C48042BACF29}">
      <dgm:prSet/>
      <dgm:spPr/>
      <dgm:t>
        <a:bodyPr/>
        <a:lstStyle/>
        <a:p>
          <a:pPr>
            <a:defRPr cap="all"/>
          </a:pPr>
          <a:r>
            <a:rPr lang="en-US"/>
            <a:t>import matplotlib.pyplot as plt</a:t>
          </a:r>
          <a:br>
            <a:rPr lang="en-US"/>
          </a:br>
          <a:endParaRPr lang="en-US"/>
        </a:p>
      </dgm:t>
    </dgm:pt>
    <dgm:pt modelId="{8D283902-D25D-43E0-A7C0-E32155E588CA}" type="parTrans" cxnId="{2D3FB4A6-4C5E-44C5-BB7D-010E799728C7}">
      <dgm:prSet/>
      <dgm:spPr/>
      <dgm:t>
        <a:bodyPr/>
        <a:lstStyle/>
        <a:p>
          <a:endParaRPr lang="en-US"/>
        </a:p>
      </dgm:t>
    </dgm:pt>
    <dgm:pt modelId="{BDE81A40-3371-45B5-BB73-FDE3E8B0BB1D}" type="sibTrans" cxnId="{2D3FB4A6-4C5E-44C5-BB7D-010E799728C7}">
      <dgm:prSet/>
      <dgm:spPr/>
      <dgm:t>
        <a:bodyPr/>
        <a:lstStyle/>
        <a:p>
          <a:endParaRPr lang="en-US"/>
        </a:p>
      </dgm:t>
    </dgm:pt>
    <dgm:pt modelId="{F2697ED8-25E8-4A8E-97EE-210500EFB88C}">
      <dgm:prSet/>
      <dgm:spPr/>
      <dgm:t>
        <a:bodyPr/>
        <a:lstStyle/>
        <a:p>
          <a:pPr>
            <a:defRPr cap="all"/>
          </a:pPr>
          <a:r>
            <a:rPr lang="en-US"/>
            <a:t>...</a:t>
          </a:r>
          <a:br>
            <a:rPr lang="en-US"/>
          </a:br>
          <a:endParaRPr lang="en-US"/>
        </a:p>
      </dgm:t>
    </dgm:pt>
    <dgm:pt modelId="{26C52FAD-3465-4990-8A12-DCF08A0EA176}" type="parTrans" cxnId="{5A38F6FC-00FF-4EA7-A610-537F7D144C2C}">
      <dgm:prSet/>
      <dgm:spPr/>
      <dgm:t>
        <a:bodyPr/>
        <a:lstStyle/>
        <a:p>
          <a:endParaRPr lang="en-US"/>
        </a:p>
      </dgm:t>
    </dgm:pt>
    <dgm:pt modelId="{FA01DF03-E6D9-4E42-BB1B-69E4BE485F66}" type="sibTrans" cxnId="{5A38F6FC-00FF-4EA7-A610-537F7D144C2C}">
      <dgm:prSet/>
      <dgm:spPr/>
      <dgm:t>
        <a:bodyPr/>
        <a:lstStyle/>
        <a:p>
          <a:endParaRPr lang="en-US"/>
        </a:p>
      </dgm:t>
    </dgm:pt>
    <dgm:pt modelId="{6CB823CE-5483-400C-8FCE-E57681A837EB}">
      <dgm:prSet/>
      <dgm:spPr/>
      <dgm:t>
        <a:bodyPr/>
        <a:lstStyle/>
        <a:p>
          <a:pPr>
            <a:defRPr cap="all"/>
          </a:pPr>
          <a:r>
            <a:rPr lang="en-US"/>
            <a:t>Mostrar gráficas de x(t) y v(t)</a:t>
          </a:r>
        </a:p>
      </dgm:t>
    </dgm:pt>
    <dgm:pt modelId="{CAAACF83-BFFB-4515-B09F-83424F89DB8D}" type="parTrans" cxnId="{10CDE66F-C152-4C22-87D3-337F0E64BD26}">
      <dgm:prSet/>
      <dgm:spPr/>
      <dgm:t>
        <a:bodyPr/>
        <a:lstStyle/>
        <a:p>
          <a:endParaRPr lang="en-US"/>
        </a:p>
      </dgm:t>
    </dgm:pt>
    <dgm:pt modelId="{462B7553-DE47-441A-A724-1D557FFE6143}" type="sibTrans" cxnId="{10CDE66F-C152-4C22-87D3-337F0E64BD26}">
      <dgm:prSet/>
      <dgm:spPr/>
      <dgm:t>
        <a:bodyPr/>
        <a:lstStyle/>
        <a:p>
          <a:endParaRPr lang="en-US"/>
        </a:p>
      </dgm:t>
    </dgm:pt>
    <dgm:pt modelId="{9EF3A693-0D5A-44DB-BB84-BDECE88A44B9}" type="pres">
      <dgm:prSet presAssocID="{5D0DB9F4-2E35-4AF5-B7FF-A5661E39C4E2}" presName="root" presStyleCnt="0">
        <dgm:presLayoutVars>
          <dgm:dir/>
          <dgm:resizeHandles val="exact"/>
        </dgm:presLayoutVars>
      </dgm:prSet>
      <dgm:spPr/>
    </dgm:pt>
    <dgm:pt modelId="{B9304A40-108D-41E1-B0F0-88BF450CA498}" type="pres">
      <dgm:prSet presAssocID="{DF8562B9-D9B1-4A26-8B6E-CBF8B5BE93DC}" presName="compNode" presStyleCnt="0"/>
      <dgm:spPr/>
    </dgm:pt>
    <dgm:pt modelId="{4D458F29-240D-453D-BCEE-EE24EF80D87A}" type="pres">
      <dgm:prSet presAssocID="{DF8562B9-D9B1-4A26-8B6E-CBF8B5BE93DC}" presName="iconBgRect" presStyleLbl="bgShp" presStyleIdx="0" presStyleCnt="5"/>
      <dgm:spPr/>
    </dgm:pt>
    <dgm:pt modelId="{84A83F7C-B12E-461C-970E-C5CF14F99621}" type="pres">
      <dgm:prSet presAssocID="{DF8562B9-D9B1-4A26-8B6E-CBF8B5BE93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FBAC1571-3B6D-4F6F-9804-62BECBE27D91}" type="pres">
      <dgm:prSet presAssocID="{DF8562B9-D9B1-4A26-8B6E-CBF8B5BE93DC}" presName="spaceRect" presStyleCnt="0"/>
      <dgm:spPr/>
    </dgm:pt>
    <dgm:pt modelId="{91DC2ECB-EC28-4DB2-A788-BB96CD111524}" type="pres">
      <dgm:prSet presAssocID="{DF8562B9-D9B1-4A26-8B6E-CBF8B5BE93DC}" presName="textRect" presStyleLbl="revTx" presStyleIdx="0" presStyleCnt="5">
        <dgm:presLayoutVars>
          <dgm:chMax val="1"/>
          <dgm:chPref val="1"/>
        </dgm:presLayoutVars>
      </dgm:prSet>
      <dgm:spPr/>
    </dgm:pt>
    <dgm:pt modelId="{362BF446-90BE-4F30-AA2B-F4AC9F25B86C}" type="pres">
      <dgm:prSet presAssocID="{CED887A5-9E0F-43BD-B8C9-00475EB70E4D}" presName="sibTrans" presStyleCnt="0"/>
      <dgm:spPr/>
    </dgm:pt>
    <dgm:pt modelId="{13A17A90-8FA6-4124-A38E-9BFC126A7F6A}" type="pres">
      <dgm:prSet presAssocID="{3B06CDAD-D981-45C5-9CA4-883A1383E90D}" presName="compNode" presStyleCnt="0"/>
      <dgm:spPr/>
    </dgm:pt>
    <dgm:pt modelId="{7E4B5815-9E24-4ECA-B8E7-0AA1013B1D0D}" type="pres">
      <dgm:prSet presAssocID="{3B06CDAD-D981-45C5-9CA4-883A1383E90D}" presName="iconBgRect" presStyleLbl="bgShp" presStyleIdx="1" presStyleCnt="5"/>
      <dgm:spPr/>
    </dgm:pt>
    <dgm:pt modelId="{0FFFDAB2-AA3F-4EA7-B34E-506A065818F8}" type="pres">
      <dgm:prSet presAssocID="{3B06CDAD-D981-45C5-9CA4-883A1383E9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7212820-2424-4129-BD6F-4E1ABEA3FD33}" type="pres">
      <dgm:prSet presAssocID="{3B06CDAD-D981-45C5-9CA4-883A1383E90D}" presName="spaceRect" presStyleCnt="0"/>
      <dgm:spPr/>
    </dgm:pt>
    <dgm:pt modelId="{76A2A90E-2074-4032-A407-FAC96F40EF9C}" type="pres">
      <dgm:prSet presAssocID="{3B06CDAD-D981-45C5-9CA4-883A1383E90D}" presName="textRect" presStyleLbl="revTx" presStyleIdx="1" presStyleCnt="5">
        <dgm:presLayoutVars>
          <dgm:chMax val="1"/>
          <dgm:chPref val="1"/>
        </dgm:presLayoutVars>
      </dgm:prSet>
      <dgm:spPr/>
    </dgm:pt>
    <dgm:pt modelId="{8EE2DA87-FF75-422D-AC09-DD5AC4B63177}" type="pres">
      <dgm:prSet presAssocID="{475FCDF7-99CB-4F2D-AB3B-971D9864F614}" presName="sibTrans" presStyleCnt="0"/>
      <dgm:spPr/>
    </dgm:pt>
    <dgm:pt modelId="{2BE6BA1A-F6E5-4DAB-845F-3585408658AB}" type="pres">
      <dgm:prSet presAssocID="{1E968010-C773-4F6E-B01A-C48042BACF29}" presName="compNode" presStyleCnt="0"/>
      <dgm:spPr/>
    </dgm:pt>
    <dgm:pt modelId="{2C6DBCE0-97A5-406C-AE35-51B6165B3BA8}" type="pres">
      <dgm:prSet presAssocID="{1E968010-C773-4F6E-B01A-C48042BACF29}" presName="iconBgRect" presStyleLbl="bgShp" presStyleIdx="2" presStyleCnt="5"/>
      <dgm:spPr/>
    </dgm:pt>
    <dgm:pt modelId="{B52E157A-7269-4A5F-82AE-9B80A729B810}" type="pres">
      <dgm:prSet presAssocID="{1E968010-C773-4F6E-B01A-C48042BACF2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7351CE8F-E467-4194-9C12-11D4A43E36AE}" type="pres">
      <dgm:prSet presAssocID="{1E968010-C773-4F6E-B01A-C48042BACF29}" presName="spaceRect" presStyleCnt="0"/>
      <dgm:spPr/>
    </dgm:pt>
    <dgm:pt modelId="{5616A1CB-7A84-4C71-B26A-267C67A0887B}" type="pres">
      <dgm:prSet presAssocID="{1E968010-C773-4F6E-B01A-C48042BACF29}" presName="textRect" presStyleLbl="revTx" presStyleIdx="2" presStyleCnt="5">
        <dgm:presLayoutVars>
          <dgm:chMax val="1"/>
          <dgm:chPref val="1"/>
        </dgm:presLayoutVars>
      </dgm:prSet>
      <dgm:spPr/>
    </dgm:pt>
    <dgm:pt modelId="{20B8A4C1-2088-491B-ABF1-9E5A41D3F696}" type="pres">
      <dgm:prSet presAssocID="{BDE81A40-3371-45B5-BB73-FDE3E8B0BB1D}" presName="sibTrans" presStyleCnt="0"/>
      <dgm:spPr/>
    </dgm:pt>
    <dgm:pt modelId="{6F3C0981-A042-40DD-A3B3-95C3A7EDCE9E}" type="pres">
      <dgm:prSet presAssocID="{F2697ED8-25E8-4A8E-97EE-210500EFB88C}" presName="compNode" presStyleCnt="0"/>
      <dgm:spPr/>
    </dgm:pt>
    <dgm:pt modelId="{106E369F-CB77-482A-B290-331BD799A34D}" type="pres">
      <dgm:prSet presAssocID="{F2697ED8-25E8-4A8E-97EE-210500EFB88C}" presName="iconBgRect" presStyleLbl="bgShp" presStyleIdx="3" presStyleCnt="5" custLinFactNeighborX="-4654" custLinFactNeighborY="7675"/>
      <dgm:spPr/>
    </dgm:pt>
    <dgm:pt modelId="{638E8B42-540C-43ED-B101-F34FE53A05E9}" type="pres">
      <dgm:prSet presAssocID="{F2697ED8-25E8-4A8E-97EE-210500EFB88C}" presName="iconRect" presStyleLbl="node1" presStyleIdx="3" presStyleCnt="5"/>
      <dgm:spPr>
        <a:ln>
          <a:noFill/>
        </a:ln>
      </dgm:spPr>
    </dgm:pt>
    <dgm:pt modelId="{2F4A2508-6ABC-411B-A152-87D07DE20C9E}" type="pres">
      <dgm:prSet presAssocID="{F2697ED8-25E8-4A8E-97EE-210500EFB88C}" presName="spaceRect" presStyleCnt="0"/>
      <dgm:spPr/>
    </dgm:pt>
    <dgm:pt modelId="{23428215-1B4A-456F-981E-58496F9E5D96}" type="pres">
      <dgm:prSet presAssocID="{F2697ED8-25E8-4A8E-97EE-210500EFB88C}" presName="textRect" presStyleLbl="revTx" presStyleIdx="3" presStyleCnt="5">
        <dgm:presLayoutVars>
          <dgm:chMax val="1"/>
          <dgm:chPref val="1"/>
        </dgm:presLayoutVars>
      </dgm:prSet>
      <dgm:spPr/>
    </dgm:pt>
    <dgm:pt modelId="{785DD9EF-9F44-4936-ABF0-05DD648F0B1A}" type="pres">
      <dgm:prSet presAssocID="{FA01DF03-E6D9-4E42-BB1B-69E4BE485F66}" presName="sibTrans" presStyleCnt="0"/>
      <dgm:spPr/>
    </dgm:pt>
    <dgm:pt modelId="{C44BB121-448B-4104-A925-7A946000ED24}" type="pres">
      <dgm:prSet presAssocID="{6CB823CE-5483-400C-8FCE-E57681A837EB}" presName="compNode" presStyleCnt="0"/>
      <dgm:spPr/>
    </dgm:pt>
    <dgm:pt modelId="{DEA2320E-E623-4966-AFE6-E9C1D39EFD99}" type="pres">
      <dgm:prSet presAssocID="{6CB823CE-5483-400C-8FCE-E57681A837EB}" presName="iconBgRect" presStyleLbl="bgShp" presStyleIdx="4" presStyleCnt="5"/>
      <dgm:spPr/>
    </dgm:pt>
    <dgm:pt modelId="{45D80F0F-88F1-4F76-8A2D-1AE4A7BF4A72}" type="pres">
      <dgm:prSet presAssocID="{6CB823CE-5483-400C-8FCE-E57681A837EB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A25CA7D-5819-4CA8-B870-5B1952E07305}" type="pres">
      <dgm:prSet presAssocID="{6CB823CE-5483-400C-8FCE-E57681A837EB}" presName="spaceRect" presStyleCnt="0"/>
      <dgm:spPr/>
    </dgm:pt>
    <dgm:pt modelId="{15AB2C26-3BAE-494C-9ECF-3870EEFBB4F1}" type="pres">
      <dgm:prSet presAssocID="{6CB823CE-5483-400C-8FCE-E57681A837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680A0F-8038-447B-8C64-1D8A2835059D}" type="presOf" srcId="{5D0DB9F4-2E35-4AF5-B7FF-A5661E39C4E2}" destId="{9EF3A693-0D5A-44DB-BB84-BDECE88A44B9}" srcOrd="0" destOrd="0" presId="urn:microsoft.com/office/officeart/2018/5/layout/IconCircleLabelList"/>
    <dgm:cxn modelId="{EF9DC947-A9C8-4D2C-91BE-2B09B6E503D6}" type="presOf" srcId="{DF8562B9-D9B1-4A26-8B6E-CBF8B5BE93DC}" destId="{91DC2ECB-EC28-4DB2-A788-BB96CD111524}" srcOrd="0" destOrd="0" presId="urn:microsoft.com/office/officeart/2018/5/layout/IconCircleLabelList"/>
    <dgm:cxn modelId="{A3D07A61-E0CE-431B-ACA8-2D6883B12001}" srcId="{5D0DB9F4-2E35-4AF5-B7FF-A5661E39C4E2}" destId="{DF8562B9-D9B1-4A26-8B6E-CBF8B5BE93DC}" srcOrd="0" destOrd="0" parTransId="{08120140-20B7-44E4-AF3E-509FB1E7A984}" sibTransId="{CED887A5-9E0F-43BD-B8C9-00475EB70E4D}"/>
    <dgm:cxn modelId="{10CDE66F-C152-4C22-87D3-337F0E64BD26}" srcId="{5D0DB9F4-2E35-4AF5-B7FF-A5661E39C4E2}" destId="{6CB823CE-5483-400C-8FCE-E57681A837EB}" srcOrd="4" destOrd="0" parTransId="{CAAACF83-BFFB-4515-B09F-83424F89DB8D}" sibTransId="{462B7553-DE47-441A-A724-1D557FFE6143}"/>
    <dgm:cxn modelId="{61C4E8A4-B3E9-4257-B5B5-75AACD21FB8D}" type="presOf" srcId="{6CB823CE-5483-400C-8FCE-E57681A837EB}" destId="{15AB2C26-3BAE-494C-9ECF-3870EEFBB4F1}" srcOrd="0" destOrd="0" presId="urn:microsoft.com/office/officeart/2018/5/layout/IconCircleLabelList"/>
    <dgm:cxn modelId="{2D3FB4A6-4C5E-44C5-BB7D-010E799728C7}" srcId="{5D0DB9F4-2E35-4AF5-B7FF-A5661E39C4E2}" destId="{1E968010-C773-4F6E-B01A-C48042BACF29}" srcOrd="2" destOrd="0" parTransId="{8D283902-D25D-43E0-A7C0-E32155E588CA}" sibTransId="{BDE81A40-3371-45B5-BB73-FDE3E8B0BB1D}"/>
    <dgm:cxn modelId="{511185C5-FA1A-426D-B9B8-44DA3B761805}" type="presOf" srcId="{1E968010-C773-4F6E-B01A-C48042BACF29}" destId="{5616A1CB-7A84-4C71-B26A-267C67A0887B}" srcOrd="0" destOrd="0" presId="urn:microsoft.com/office/officeart/2018/5/layout/IconCircleLabelList"/>
    <dgm:cxn modelId="{472B6EC6-E1C8-4AA6-AD7B-A1FF5155776E}" srcId="{5D0DB9F4-2E35-4AF5-B7FF-A5661E39C4E2}" destId="{3B06CDAD-D981-45C5-9CA4-883A1383E90D}" srcOrd="1" destOrd="0" parTransId="{6AC78984-19FA-447E-9ACB-1E0875C2DB4C}" sibTransId="{475FCDF7-99CB-4F2D-AB3B-971D9864F614}"/>
    <dgm:cxn modelId="{DAB87BD1-0548-4FF5-8276-9A47FE371964}" type="presOf" srcId="{F2697ED8-25E8-4A8E-97EE-210500EFB88C}" destId="{23428215-1B4A-456F-981E-58496F9E5D96}" srcOrd="0" destOrd="0" presId="urn:microsoft.com/office/officeart/2018/5/layout/IconCircleLabelList"/>
    <dgm:cxn modelId="{7CD628D7-2503-4533-A4D5-18EFBF54BE05}" type="presOf" srcId="{3B06CDAD-D981-45C5-9CA4-883A1383E90D}" destId="{76A2A90E-2074-4032-A407-FAC96F40EF9C}" srcOrd="0" destOrd="0" presId="urn:microsoft.com/office/officeart/2018/5/layout/IconCircleLabelList"/>
    <dgm:cxn modelId="{5A38F6FC-00FF-4EA7-A610-537F7D144C2C}" srcId="{5D0DB9F4-2E35-4AF5-B7FF-A5661E39C4E2}" destId="{F2697ED8-25E8-4A8E-97EE-210500EFB88C}" srcOrd="3" destOrd="0" parTransId="{26C52FAD-3465-4990-8A12-DCF08A0EA176}" sibTransId="{FA01DF03-E6D9-4E42-BB1B-69E4BE485F66}"/>
    <dgm:cxn modelId="{962B9E06-CA20-49EE-9366-19CA978E7247}" type="presParOf" srcId="{9EF3A693-0D5A-44DB-BB84-BDECE88A44B9}" destId="{B9304A40-108D-41E1-B0F0-88BF450CA498}" srcOrd="0" destOrd="0" presId="urn:microsoft.com/office/officeart/2018/5/layout/IconCircleLabelList"/>
    <dgm:cxn modelId="{5100AF45-39F2-4D3B-BE29-75BA7CFA9745}" type="presParOf" srcId="{B9304A40-108D-41E1-B0F0-88BF450CA498}" destId="{4D458F29-240D-453D-BCEE-EE24EF80D87A}" srcOrd="0" destOrd="0" presId="urn:microsoft.com/office/officeart/2018/5/layout/IconCircleLabelList"/>
    <dgm:cxn modelId="{FF0795CE-781E-4031-82C1-6FD1CD56D571}" type="presParOf" srcId="{B9304A40-108D-41E1-B0F0-88BF450CA498}" destId="{84A83F7C-B12E-461C-970E-C5CF14F99621}" srcOrd="1" destOrd="0" presId="urn:microsoft.com/office/officeart/2018/5/layout/IconCircleLabelList"/>
    <dgm:cxn modelId="{84E35DF8-9FF2-4924-9663-97B93EDC6909}" type="presParOf" srcId="{B9304A40-108D-41E1-B0F0-88BF450CA498}" destId="{FBAC1571-3B6D-4F6F-9804-62BECBE27D91}" srcOrd="2" destOrd="0" presId="urn:microsoft.com/office/officeart/2018/5/layout/IconCircleLabelList"/>
    <dgm:cxn modelId="{C7BEB298-F41E-499D-B02D-22BDADC7D736}" type="presParOf" srcId="{B9304A40-108D-41E1-B0F0-88BF450CA498}" destId="{91DC2ECB-EC28-4DB2-A788-BB96CD111524}" srcOrd="3" destOrd="0" presId="urn:microsoft.com/office/officeart/2018/5/layout/IconCircleLabelList"/>
    <dgm:cxn modelId="{7E9647C9-8FC6-42AA-9947-DB630BDD7E2E}" type="presParOf" srcId="{9EF3A693-0D5A-44DB-BB84-BDECE88A44B9}" destId="{362BF446-90BE-4F30-AA2B-F4AC9F25B86C}" srcOrd="1" destOrd="0" presId="urn:microsoft.com/office/officeart/2018/5/layout/IconCircleLabelList"/>
    <dgm:cxn modelId="{961F81F2-DA68-4BF9-819E-A2A3D9D8C650}" type="presParOf" srcId="{9EF3A693-0D5A-44DB-BB84-BDECE88A44B9}" destId="{13A17A90-8FA6-4124-A38E-9BFC126A7F6A}" srcOrd="2" destOrd="0" presId="urn:microsoft.com/office/officeart/2018/5/layout/IconCircleLabelList"/>
    <dgm:cxn modelId="{883E1BA3-10D3-4364-B5F9-E9D8F29FF80A}" type="presParOf" srcId="{13A17A90-8FA6-4124-A38E-9BFC126A7F6A}" destId="{7E4B5815-9E24-4ECA-B8E7-0AA1013B1D0D}" srcOrd="0" destOrd="0" presId="urn:microsoft.com/office/officeart/2018/5/layout/IconCircleLabelList"/>
    <dgm:cxn modelId="{7B092056-6C0F-4513-804E-CD9E5AF57908}" type="presParOf" srcId="{13A17A90-8FA6-4124-A38E-9BFC126A7F6A}" destId="{0FFFDAB2-AA3F-4EA7-B34E-506A065818F8}" srcOrd="1" destOrd="0" presId="urn:microsoft.com/office/officeart/2018/5/layout/IconCircleLabelList"/>
    <dgm:cxn modelId="{CB4AEDEE-B967-4234-BAF5-F8D7AEC9914B}" type="presParOf" srcId="{13A17A90-8FA6-4124-A38E-9BFC126A7F6A}" destId="{77212820-2424-4129-BD6F-4E1ABEA3FD33}" srcOrd="2" destOrd="0" presId="urn:microsoft.com/office/officeart/2018/5/layout/IconCircleLabelList"/>
    <dgm:cxn modelId="{7918E653-6D4A-4F6A-A464-54F06F8A4734}" type="presParOf" srcId="{13A17A90-8FA6-4124-A38E-9BFC126A7F6A}" destId="{76A2A90E-2074-4032-A407-FAC96F40EF9C}" srcOrd="3" destOrd="0" presId="urn:microsoft.com/office/officeart/2018/5/layout/IconCircleLabelList"/>
    <dgm:cxn modelId="{B8B48735-44CD-4BB7-AC24-ACC88B74B6DE}" type="presParOf" srcId="{9EF3A693-0D5A-44DB-BB84-BDECE88A44B9}" destId="{8EE2DA87-FF75-422D-AC09-DD5AC4B63177}" srcOrd="3" destOrd="0" presId="urn:microsoft.com/office/officeart/2018/5/layout/IconCircleLabelList"/>
    <dgm:cxn modelId="{0F6149FA-E7E6-4E55-98A8-A9991AF46C1D}" type="presParOf" srcId="{9EF3A693-0D5A-44DB-BB84-BDECE88A44B9}" destId="{2BE6BA1A-F6E5-4DAB-845F-3585408658AB}" srcOrd="4" destOrd="0" presId="urn:microsoft.com/office/officeart/2018/5/layout/IconCircleLabelList"/>
    <dgm:cxn modelId="{D116ED68-93A4-4622-8AA4-FDEC17DAD4F3}" type="presParOf" srcId="{2BE6BA1A-F6E5-4DAB-845F-3585408658AB}" destId="{2C6DBCE0-97A5-406C-AE35-51B6165B3BA8}" srcOrd="0" destOrd="0" presId="urn:microsoft.com/office/officeart/2018/5/layout/IconCircleLabelList"/>
    <dgm:cxn modelId="{635B3CF3-C45E-4874-BCA6-52E05FBB2C16}" type="presParOf" srcId="{2BE6BA1A-F6E5-4DAB-845F-3585408658AB}" destId="{B52E157A-7269-4A5F-82AE-9B80A729B810}" srcOrd="1" destOrd="0" presId="urn:microsoft.com/office/officeart/2018/5/layout/IconCircleLabelList"/>
    <dgm:cxn modelId="{35EFEDB1-8B23-4707-910C-3E76C0704C7C}" type="presParOf" srcId="{2BE6BA1A-F6E5-4DAB-845F-3585408658AB}" destId="{7351CE8F-E467-4194-9C12-11D4A43E36AE}" srcOrd="2" destOrd="0" presId="urn:microsoft.com/office/officeart/2018/5/layout/IconCircleLabelList"/>
    <dgm:cxn modelId="{5A86AF91-0C06-4880-9EA9-894D2823BB93}" type="presParOf" srcId="{2BE6BA1A-F6E5-4DAB-845F-3585408658AB}" destId="{5616A1CB-7A84-4C71-B26A-267C67A0887B}" srcOrd="3" destOrd="0" presId="urn:microsoft.com/office/officeart/2018/5/layout/IconCircleLabelList"/>
    <dgm:cxn modelId="{FAC50E58-DC04-4F99-8CA4-C296E166EBAD}" type="presParOf" srcId="{9EF3A693-0D5A-44DB-BB84-BDECE88A44B9}" destId="{20B8A4C1-2088-491B-ABF1-9E5A41D3F696}" srcOrd="5" destOrd="0" presId="urn:microsoft.com/office/officeart/2018/5/layout/IconCircleLabelList"/>
    <dgm:cxn modelId="{94F749D2-5C4B-4561-8BDF-2A6733E60F1A}" type="presParOf" srcId="{9EF3A693-0D5A-44DB-BB84-BDECE88A44B9}" destId="{6F3C0981-A042-40DD-A3B3-95C3A7EDCE9E}" srcOrd="6" destOrd="0" presId="urn:microsoft.com/office/officeart/2018/5/layout/IconCircleLabelList"/>
    <dgm:cxn modelId="{CB0692F6-D41F-4B9E-8B7B-669C08967961}" type="presParOf" srcId="{6F3C0981-A042-40DD-A3B3-95C3A7EDCE9E}" destId="{106E369F-CB77-482A-B290-331BD799A34D}" srcOrd="0" destOrd="0" presId="urn:microsoft.com/office/officeart/2018/5/layout/IconCircleLabelList"/>
    <dgm:cxn modelId="{D748B721-BC49-4830-BAD7-EE6B4D66013D}" type="presParOf" srcId="{6F3C0981-A042-40DD-A3B3-95C3A7EDCE9E}" destId="{638E8B42-540C-43ED-B101-F34FE53A05E9}" srcOrd="1" destOrd="0" presId="urn:microsoft.com/office/officeart/2018/5/layout/IconCircleLabelList"/>
    <dgm:cxn modelId="{656387DD-D8A4-4BA3-A85B-308DB257D9D0}" type="presParOf" srcId="{6F3C0981-A042-40DD-A3B3-95C3A7EDCE9E}" destId="{2F4A2508-6ABC-411B-A152-87D07DE20C9E}" srcOrd="2" destOrd="0" presId="urn:microsoft.com/office/officeart/2018/5/layout/IconCircleLabelList"/>
    <dgm:cxn modelId="{CF800F0A-6746-4985-B882-A9B4192EFCEC}" type="presParOf" srcId="{6F3C0981-A042-40DD-A3B3-95C3A7EDCE9E}" destId="{23428215-1B4A-456F-981E-58496F9E5D96}" srcOrd="3" destOrd="0" presId="urn:microsoft.com/office/officeart/2018/5/layout/IconCircleLabelList"/>
    <dgm:cxn modelId="{75B9D4F0-B5A1-40B8-BB8D-FC4D000459DA}" type="presParOf" srcId="{9EF3A693-0D5A-44DB-BB84-BDECE88A44B9}" destId="{785DD9EF-9F44-4936-ABF0-05DD648F0B1A}" srcOrd="7" destOrd="0" presId="urn:microsoft.com/office/officeart/2018/5/layout/IconCircleLabelList"/>
    <dgm:cxn modelId="{38BBD48E-B1CD-42AC-89A3-768664746FFE}" type="presParOf" srcId="{9EF3A693-0D5A-44DB-BB84-BDECE88A44B9}" destId="{C44BB121-448B-4104-A925-7A946000ED24}" srcOrd="8" destOrd="0" presId="urn:microsoft.com/office/officeart/2018/5/layout/IconCircleLabelList"/>
    <dgm:cxn modelId="{567C9993-BA07-4480-83AF-5AAB25C6D6CC}" type="presParOf" srcId="{C44BB121-448B-4104-A925-7A946000ED24}" destId="{DEA2320E-E623-4966-AFE6-E9C1D39EFD99}" srcOrd="0" destOrd="0" presId="urn:microsoft.com/office/officeart/2018/5/layout/IconCircleLabelList"/>
    <dgm:cxn modelId="{9940E52C-79E1-4A06-8036-28B885BF77E5}" type="presParOf" srcId="{C44BB121-448B-4104-A925-7A946000ED24}" destId="{45D80F0F-88F1-4F76-8A2D-1AE4A7BF4A72}" srcOrd="1" destOrd="0" presId="urn:microsoft.com/office/officeart/2018/5/layout/IconCircleLabelList"/>
    <dgm:cxn modelId="{ED849C6B-9803-4283-B918-FFFF1B5B4312}" type="presParOf" srcId="{C44BB121-448B-4104-A925-7A946000ED24}" destId="{FA25CA7D-5819-4CA8-B870-5B1952E07305}" srcOrd="2" destOrd="0" presId="urn:microsoft.com/office/officeart/2018/5/layout/IconCircleLabelList"/>
    <dgm:cxn modelId="{763E0AC0-9E3F-4C96-A3CB-A222DFA0AC47}" type="presParOf" srcId="{C44BB121-448B-4104-A925-7A946000ED24}" destId="{15AB2C26-3BAE-494C-9ECF-3870EEFBB4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9E3BC-BA5A-4A8B-9120-649243C915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1890A1-35C4-45F1-AA41-B4C2F07454B6}">
      <dgm:prSet/>
      <dgm:spPr/>
      <dgm:t>
        <a:bodyPr/>
        <a:lstStyle/>
        <a:p>
          <a:pPr>
            <a:defRPr cap="all"/>
          </a:pPr>
          <a:r>
            <a:rPr lang="es-BO"/>
            <a:t>1. Tiempo para que el amortiguamiento disminuya al 50%: 1.386 segundos</a:t>
          </a:r>
          <a:br>
            <a:rPr lang="es-BO"/>
          </a:br>
          <a:endParaRPr lang="en-US"/>
        </a:p>
      </dgm:t>
    </dgm:pt>
    <dgm:pt modelId="{97733E19-94B2-4048-AFAC-20BC41756B53}" type="parTrans" cxnId="{C10C1B2D-775B-4010-B3C8-4E6E66C3A17E}">
      <dgm:prSet/>
      <dgm:spPr/>
      <dgm:t>
        <a:bodyPr/>
        <a:lstStyle/>
        <a:p>
          <a:endParaRPr lang="en-US"/>
        </a:p>
      </dgm:t>
    </dgm:pt>
    <dgm:pt modelId="{1384AC87-032F-4580-8E73-3F110CEA8FEC}" type="sibTrans" cxnId="{C10C1B2D-775B-4010-B3C8-4E6E66C3A17E}">
      <dgm:prSet/>
      <dgm:spPr/>
      <dgm:t>
        <a:bodyPr/>
        <a:lstStyle/>
        <a:p>
          <a:endParaRPr lang="en-US"/>
        </a:p>
      </dgm:t>
    </dgm:pt>
    <dgm:pt modelId="{82B46F8E-6A2B-4A8E-A76A-013DA290C5E1}">
      <dgm:prSet/>
      <dgm:spPr/>
      <dgm:t>
        <a:bodyPr/>
        <a:lstStyle/>
        <a:p>
          <a:pPr>
            <a:defRPr cap="all"/>
          </a:pPr>
          <a:r>
            <a:rPr lang="es-BO"/>
            <a:t>2. Porcentaje de disminución después de un periodo: 95.68%</a:t>
          </a:r>
          <a:br>
            <a:rPr lang="es-BO"/>
          </a:br>
          <a:endParaRPr lang="en-US"/>
        </a:p>
      </dgm:t>
    </dgm:pt>
    <dgm:pt modelId="{998E2D21-98E3-4DFA-88A2-0F6D30D21471}" type="parTrans" cxnId="{EE07ED3F-70BA-4AF5-9D4A-B084ADAE7A4A}">
      <dgm:prSet/>
      <dgm:spPr/>
      <dgm:t>
        <a:bodyPr/>
        <a:lstStyle/>
        <a:p>
          <a:endParaRPr lang="en-US"/>
        </a:p>
      </dgm:t>
    </dgm:pt>
    <dgm:pt modelId="{CFD1BEAD-768D-41A8-8513-966098613DC7}" type="sibTrans" cxnId="{EE07ED3F-70BA-4AF5-9D4A-B084ADAE7A4A}">
      <dgm:prSet/>
      <dgm:spPr/>
      <dgm:t>
        <a:bodyPr/>
        <a:lstStyle/>
        <a:p>
          <a:endParaRPr lang="en-US"/>
        </a:p>
      </dgm:t>
    </dgm:pt>
    <dgm:pt modelId="{16C383FC-CF34-45CA-ACD5-41CABF6C311B}">
      <dgm:prSet/>
      <dgm:spPr/>
      <dgm:t>
        <a:bodyPr/>
        <a:lstStyle/>
        <a:p>
          <a:pPr>
            <a:defRPr cap="all"/>
          </a:pPr>
          <a:r>
            <a:rPr lang="es-BO"/>
            <a:t>3. Posición después de un periodo: 0.21605 metros</a:t>
          </a:r>
          <a:br>
            <a:rPr lang="es-BO"/>
          </a:br>
          <a:endParaRPr lang="en-US"/>
        </a:p>
      </dgm:t>
    </dgm:pt>
    <dgm:pt modelId="{20D665C3-991C-467F-80A7-0CE60EA4529F}" type="parTrans" cxnId="{3F697A19-284D-4B3F-98A8-3D6A1EACAAFF}">
      <dgm:prSet/>
      <dgm:spPr/>
      <dgm:t>
        <a:bodyPr/>
        <a:lstStyle/>
        <a:p>
          <a:endParaRPr lang="en-US"/>
        </a:p>
      </dgm:t>
    </dgm:pt>
    <dgm:pt modelId="{E8D9A91B-E31B-4CC2-A07E-7895E8E126B6}" type="sibTrans" cxnId="{3F697A19-284D-4B3F-98A8-3D6A1EACAAFF}">
      <dgm:prSet/>
      <dgm:spPr/>
      <dgm:t>
        <a:bodyPr/>
        <a:lstStyle/>
        <a:p>
          <a:endParaRPr lang="en-US"/>
        </a:p>
      </dgm:t>
    </dgm:pt>
    <dgm:pt modelId="{D2EFDF93-C398-4649-853A-66324683FCD8}">
      <dgm:prSet/>
      <dgm:spPr/>
      <dgm:t>
        <a:bodyPr/>
        <a:lstStyle/>
        <a:p>
          <a:pPr>
            <a:defRPr cap="all"/>
          </a:pPr>
          <a:r>
            <a:rPr lang="es-BO"/>
            <a:t>4. Velocidad después de un periodo: 0 m/s</a:t>
          </a:r>
          <a:endParaRPr lang="en-US"/>
        </a:p>
      </dgm:t>
    </dgm:pt>
    <dgm:pt modelId="{7BEDB378-1186-433A-A4C1-8130BAFBB6E2}" type="parTrans" cxnId="{B5A0EDE5-A98D-4CC2-9BD7-CA97BF8D4D7A}">
      <dgm:prSet/>
      <dgm:spPr/>
      <dgm:t>
        <a:bodyPr/>
        <a:lstStyle/>
        <a:p>
          <a:endParaRPr lang="en-US"/>
        </a:p>
      </dgm:t>
    </dgm:pt>
    <dgm:pt modelId="{04AD44ED-AB13-4E85-BF58-D974BC4687FA}" type="sibTrans" cxnId="{B5A0EDE5-A98D-4CC2-9BD7-CA97BF8D4D7A}">
      <dgm:prSet/>
      <dgm:spPr/>
      <dgm:t>
        <a:bodyPr/>
        <a:lstStyle/>
        <a:p>
          <a:endParaRPr lang="en-US"/>
        </a:p>
      </dgm:t>
    </dgm:pt>
    <dgm:pt modelId="{28AA10E4-8772-42B0-9DFB-1FD1BF7A7548}" type="pres">
      <dgm:prSet presAssocID="{9219E3BC-BA5A-4A8B-9120-649243C91514}" presName="root" presStyleCnt="0">
        <dgm:presLayoutVars>
          <dgm:dir/>
          <dgm:resizeHandles val="exact"/>
        </dgm:presLayoutVars>
      </dgm:prSet>
      <dgm:spPr/>
    </dgm:pt>
    <dgm:pt modelId="{7E2C5D39-9D95-4292-9A93-6188B8AB26F5}" type="pres">
      <dgm:prSet presAssocID="{F51890A1-35C4-45F1-AA41-B4C2F07454B6}" presName="compNode" presStyleCnt="0"/>
      <dgm:spPr/>
    </dgm:pt>
    <dgm:pt modelId="{433254D8-B141-410E-BA01-4AB424720A06}" type="pres">
      <dgm:prSet presAssocID="{F51890A1-35C4-45F1-AA41-B4C2F07454B6}" presName="iconBgRect" presStyleLbl="bgShp" presStyleIdx="0" presStyleCnt="4"/>
      <dgm:spPr/>
    </dgm:pt>
    <dgm:pt modelId="{AD2D2122-2672-4343-91F8-3E7AA64993AA}" type="pres">
      <dgm:prSet presAssocID="{F51890A1-35C4-45F1-AA41-B4C2F07454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C284D061-D108-48A1-B4A7-88819BDC3EB8}" type="pres">
      <dgm:prSet presAssocID="{F51890A1-35C4-45F1-AA41-B4C2F07454B6}" presName="spaceRect" presStyleCnt="0"/>
      <dgm:spPr/>
    </dgm:pt>
    <dgm:pt modelId="{B7E34994-777F-4167-8E29-4AB3D83D32CE}" type="pres">
      <dgm:prSet presAssocID="{F51890A1-35C4-45F1-AA41-B4C2F07454B6}" presName="textRect" presStyleLbl="revTx" presStyleIdx="0" presStyleCnt="4">
        <dgm:presLayoutVars>
          <dgm:chMax val="1"/>
          <dgm:chPref val="1"/>
        </dgm:presLayoutVars>
      </dgm:prSet>
      <dgm:spPr/>
    </dgm:pt>
    <dgm:pt modelId="{D33E2479-1F81-4733-8BB6-697CCB43D04D}" type="pres">
      <dgm:prSet presAssocID="{1384AC87-032F-4580-8E73-3F110CEA8FEC}" presName="sibTrans" presStyleCnt="0"/>
      <dgm:spPr/>
    </dgm:pt>
    <dgm:pt modelId="{3D107517-7345-4E42-9909-B8BEA92BCC18}" type="pres">
      <dgm:prSet presAssocID="{82B46F8E-6A2B-4A8E-A76A-013DA290C5E1}" presName="compNode" presStyleCnt="0"/>
      <dgm:spPr/>
    </dgm:pt>
    <dgm:pt modelId="{6C0EA445-9BD2-48A0-8925-36631A3C1EC5}" type="pres">
      <dgm:prSet presAssocID="{82B46F8E-6A2B-4A8E-A76A-013DA290C5E1}" presName="iconBgRect" presStyleLbl="bgShp" presStyleIdx="1" presStyleCnt="4"/>
      <dgm:spPr/>
    </dgm:pt>
    <dgm:pt modelId="{8DA31C50-3639-4358-8BC5-2BF97FB68532}" type="pres">
      <dgm:prSet presAssocID="{82B46F8E-6A2B-4A8E-A76A-013DA290C5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40AD46-3CB7-4C36-8A62-DFFE7CF4C2BF}" type="pres">
      <dgm:prSet presAssocID="{82B46F8E-6A2B-4A8E-A76A-013DA290C5E1}" presName="spaceRect" presStyleCnt="0"/>
      <dgm:spPr/>
    </dgm:pt>
    <dgm:pt modelId="{72A01E19-29A6-4A42-8792-0BD820321180}" type="pres">
      <dgm:prSet presAssocID="{82B46F8E-6A2B-4A8E-A76A-013DA290C5E1}" presName="textRect" presStyleLbl="revTx" presStyleIdx="1" presStyleCnt="4">
        <dgm:presLayoutVars>
          <dgm:chMax val="1"/>
          <dgm:chPref val="1"/>
        </dgm:presLayoutVars>
      </dgm:prSet>
      <dgm:spPr/>
    </dgm:pt>
    <dgm:pt modelId="{87105FE3-7424-479B-A829-E8DB391B7F24}" type="pres">
      <dgm:prSet presAssocID="{CFD1BEAD-768D-41A8-8513-966098613DC7}" presName="sibTrans" presStyleCnt="0"/>
      <dgm:spPr/>
    </dgm:pt>
    <dgm:pt modelId="{B81CB4CB-798F-4191-B546-91E565E2147D}" type="pres">
      <dgm:prSet presAssocID="{16C383FC-CF34-45CA-ACD5-41CABF6C311B}" presName="compNode" presStyleCnt="0"/>
      <dgm:spPr/>
    </dgm:pt>
    <dgm:pt modelId="{111280EB-C122-4491-95EE-0F37060715A8}" type="pres">
      <dgm:prSet presAssocID="{16C383FC-CF34-45CA-ACD5-41CABF6C311B}" presName="iconBgRect" presStyleLbl="bgShp" presStyleIdx="2" presStyleCnt="4"/>
      <dgm:spPr/>
    </dgm:pt>
    <dgm:pt modelId="{69F42CDD-A45A-4AA3-9F3E-E81E0DCBC8CD}" type="pres">
      <dgm:prSet presAssocID="{16C383FC-CF34-45CA-ACD5-41CABF6C31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D333241-8365-43D3-9A81-E21C3C240616}" type="pres">
      <dgm:prSet presAssocID="{16C383FC-CF34-45CA-ACD5-41CABF6C311B}" presName="spaceRect" presStyleCnt="0"/>
      <dgm:spPr/>
    </dgm:pt>
    <dgm:pt modelId="{4632CCB7-BA5A-4CB6-AD2C-41B5937EE13A}" type="pres">
      <dgm:prSet presAssocID="{16C383FC-CF34-45CA-ACD5-41CABF6C311B}" presName="textRect" presStyleLbl="revTx" presStyleIdx="2" presStyleCnt="4">
        <dgm:presLayoutVars>
          <dgm:chMax val="1"/>
          <dgm:chPref val="1"/>
        </dgm:presLayoutVars>
      </dgm:prSet>
      <dgm:spPr/>
    </dgm:pt>
    <dgm:pt modelId="{FEA73DA8-7219-4D79-9F72-2D9758AD5F8B}" type="pres">
      <dgm:prSet presAssocID="{E8D9A91B-E31B-4CC2-A07E-7895E8E126B6}" presName="sibTrans" presStyleCnt="0"/>
      <dgm:spPr/>
    </dgm:pt>
    <dgm:pt modelId="{4DE6D010-3CE8-4C7F-94D0-3162E8B61DA0}" type="pres">
      <dgm:prSet presAssocID="{D2EFDF93-C398-4649-853A-66324683FCD8}" presName="compNode" presStyleCnt="0"/>
      <dgm:spPr/>
    </dgm:pt>
    <dgm:pt modelId="{8074609E-3EC2-4B15-A5F9-8E3C70339B51}" type="pres">
      <dgm:prSet presAssocID="{D2EFDF93-C398-4649-853A-66324683FCD8}" presName="iconBgRect" presStyleLbl="bgShp" presStyleIdx="3" presStyleCnt="4"/>
      <dgm:spPr/>
    </dgm:pt>
    <dgm:pt modelId="{D4A85173-AB30-45D7-8876-B1BB436CAC11}" type="pres">
      <dgm:prSet presAssocID="{D2EFDF93-C398-4649-853A-66324683FC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14A8047D-A436-4F0B-BB61-1C63E2E5B352}" type="pres">
      <dgm:prSet presAssocID="{D2EFDF93-C398-4649-853A-66324683FCD8}" presName="spaceRect" presStyleCnt="0"/>
      <dgm:spPr/>
    </dgm:pt>
    <dgm:pt modelId="{01A56CCD-C4B6-444C-815C-A532626AFA14}" type="pres">
      <dgm:prSet presAssocID="{D2EFDF93-C398-4649-853A-66324683FC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697A19-284D-4B3F-98A8-3D6A1EACAAFF}" srcId="{9219E3BC-BA5A-4A8B-9120-649243C91514}" destId="{16C383FC-CF34-45CA-ACD5-41CABF6C311B}" srcOrd="2" destOrd="0" parTransId="{20D665C3-991C-467F-80A7-0CE60EA4529F}" sibTransId="{E8D9A91B-E31B-4CC2-A07E-7895E8E126B6}"/>
    <dgm:cxn modelId="{C10C1B2D-775B-4010-B3C8-4E6E66C3A17E}" srcId="{9219E3BC-BA5A-4A8B-9120-649243C91514}" destId="{F51890A1-35C4-45F1-AA41-B4C2F07454B6}" srcOrd="0" destOrd="0" parTransId="{97733E19-94B2-4048-AFAC-20BC41756B53}" sibTransId="{1384AC87-032F-4580-8E73-3F110CEA8FEC}"/>
    <dgm:cxn modelId="{EE07ED3F-70BA-4AF5-9D4A-B084ADAE7A4A}" srcId="{9219E3BC-BA5A-4A8B-9120-649243C91514}" destId="{82B46F8E-6A2B-4A8E-A76A-013DA290C5E1}" srcOrd="1" destOrd="0" parTransId="{998E2D21-98E3-4DFA-88A2-0F6D30D21471}" sibTransId="{CFD1BEAD-768D-41A8-8513-966098613DC7}"/>
    <dgm:cxn modelId="{4FD3914B-C2E8-46B9-ADCE-8036AB3AC581}" type="presOf" srcId="{82B46F8E-6A2B-4A8E-A76A-013DA290C5E1}" destId="{72A01E19-29A6-4A42-8792-0BD820321180}" srcOrd="0" destOrd="0" presId="urn:microsoft.com/office/officeart/2018/5/layout/IconCircleLabelList"/>
    <dgm:cxn modelId="{7D74D063-C656-4DC2-B735-8FC86F560D54}" type="presOf" srcId="{16C383FC-CF34-45CA-ACD5-41CABF6C311B}" destId="{4632CCB7-BA5A-4CB6-AD2C-41B5937EE13A}" srcOrd="0" destOrd="0" presId="urn:microsoft.com/office/officeart/2018/5/layout/IconCircleLabelList"/>
    <dgm:cxn modelId="{594A65D7-5FE5-4712-8566-6FD9D8B21866}" type="presOf" srcId="{9219E3BC-BA5A-4A8B-9120-649243C91514}" destId="{28AA10E4-8772-42B0-9DFB-1FD1BF7A7548}" srcOrd="0" destOrd="0" presId="urn:microsoft.com/office/officeart/2018/5/layout/IconCircleLabelList"/>
    <dgm:cxn modelId="{B5A0EDE5-A98D-4CC2-9BD7-CA97BF8D4D7A}" srcId="{9219E3BC-BA5A-4A8B-9120-649243C91514}" destId="{D2EFDF93-C398-4649-853A-66324683FCD8}" srcOrd="3" destOrd="0" parTransId="{7BEDB378-1186-433A-A4C1-8130BAFBB6E2}" sibTransId="{04AD44ED-AB13-4E85-BF58-D974BC4687FA}"/>
    <dgm:cxn modelId="{1183EDEF-F849-4746-89F4-D86AE09CFFF1}" type="presOf" srcId="{F51890A1-35C4-45F1-AA41-B4C2F07454B6}" destId="{B7E34994-777F-4167-8E29-4AB3D83D32CE}" srcOrd="0" destOrd="0" presId="urn:microsoft.com/office/officeart/2018/5/layout/IconCircleLabelList"/>
    <dgm:cxn modelId="{7E2545FD-EFA2-44B7-8634-0DCC623BF332}" type="presOf" srcId="{D2EFDF93-C398-4649-853A-66324683FCD8}" destId="{01A56CCD-C4B6-444C-815C-A532626AFA14}" srcOrd="0" destOrd="0" presId="urn:microsoft.com/office/officeart/2018/5/layout/IconCircleLabelList"/>
    <dgm:cxn modelId="{F167F06B-D799-494B-8FB8-272C70C2D1D7}" type="presParOf" srcId="{28AA10E4-8772-42B0-9DFB-1FD1BF7A7548}" destId="{7E2C5D39-9D95-4292-9A93-6188B8AB26F5}" srcOrd="0" destOrd="0" presId="urn:microsoft.com/office/officeart/2018/5/layout/IconCircleLabelList"/>
    <dgm:cxn modelId="{8EA96001-BDEE-4A40-9071-EA2EA3F2BB79}" type="presParOf" srcId="{7E2C5D39-9D95-4292-9A93-6188B8AB26F5}" destId="{433254D8-B141-410E-BA01-4AB424720A06}" srcOrd="0" destOrd="0" presId="urn:microsoft.com/office/officeart/2018/5/layout/IconCircleLabelList"/>
    <dgm:cxn modelId="{7808C8A9-ED31-4883-98D7-068DC8B32287}" type="presParOf" srcId="{7E2C5D39-9D95-4292-9A93-6188B8AB26F5}" destId="{AD2D2122-2672-4343-91F8-3E7AA64993AA}" srcOrd="1" destOrd="0" presId="urn:microsoft.com/office/officeart/2018/5/layout/IconCircleLabelList"/>
    <dgm:cxn modelId="{E83F5A0B-9009-48E2-B8E8-4C5EB3444173}" type="presParOf" srcId="{7E2C5D39-9D95-4292-9A93-6188B8AB26F5}" destId="{C284D061-D108-48A1-B4A7-88819BDC3EB8}" srcOrd="2" destOrd="0" presId="urn:microsoft.com/office/officeart/2018/5/layout/IconCircleLabelList"/>
    <dgm:cxn modelId="{282A9952-489C-41EA-9EE0-995457B83B59}" type="presParOf" srcId="{7E2C5D39-9D95-4292-9A93-6188B8AB26F5}" destId="{B7E34994-777F-4167-8E29-4AB3D83D32CE}" srcOrd="3" destOrd="0" presId="urn:microsoft.com/office/officeart/2018/5/layout/IconCircleLabelList"/>
    <dgm:cxn modelId="{751DEB58-A7C2-4858-BD42-9A9B4947D767}" type="presParOf" srcId="{28AA10E4-8772-42B0-9DFB-1FD1BF7A7548}" destId="{D33E2479-1F81-4733-8BB6-697CCB43D04D}" srcOrd="1" destOrd="0" presId="urn:microsoft.com/office/officeart/2018/5/layout/IconCircleLabelList"/>
    <dgm:cxn modelId="{C48E4DCC-F479-4C5C-A626-D2F39A5B09DF}" type="presParOf" srcId="{28AA10E4-8772-42B0-9DFB-1FD1BF7A7548}" destId="{3D107517-7345-4E42-9909-B8BEA92BCC18}" srcOrd="2" destOrd="0" presId="urn:microsoft.com/office/officeart/2018/5/layout/IconCircleLabelList"/>
    <dgm:cxn modelId="{503D64F1-838F-42E6-9089-D0D3AFB28E9B}" type="presParOf" srcId="{3D107517-7345-4E42-9909-B8BEA92BCC18}" destId="{6C0EA445-9BD2-48A0-8925-36631A3C1EC5}" srcOrd="0" destOrd="0" presId="urn:microsoft.com/office/officeart/2018/5/layout/IconCircleLabelList"/>
    <dgm:cxn modelId="{682D91DE-49FA-4C39-8490-26FFB36F5D03}" type="presParOf" srcId="{3D107517-7345-4E42-9909-B8BEA92BCC18}" destId="{8DA31C50-3639-4358-8BC5-2BF97FB68532}" srcOrd="1" destOrd="0" presId="urn:microsoft.com/office/officeart/2018/5/layout/IconCircleLabelList"/>
    <dgm:cxn modelId="{5418A9D0-8F49-4920-A7BD-AFC1B667B0CC}" type="presParOf" srcId="{3D107517-7345-4E42-9909-B8BEA92BCC18}" destId="{F340AD46-3CB7-4C36-8A62-DFFE7CF4C2BF}" srcOrd="2" destOrd="0" presId="urn:microsoft.com/office/officeart/2018/5/layout/IconCircleLabelList"/>
    <dgm:cxn modelId="{76E4D397-248D-40FF-8D0F-110E5C119EB9}" type="presParOf" srcId="{3D107517-7345-4E42-9909-B8BEA92BCC18}" destId="{72A01E19-29A6-4A42-8792-0BD820321180}" srcOrd="3" destOrd="0" presId="urn:microsoft.com/office/officeart/2018/5/layout/IconCircleLabelList"/>
    <dgm:cxn modelId="{92FA250F-5FB0-4391-8397-45AA7BF6A46A}" type="presParOf" srcId="{28AA10E4-8772-42B0-9DFB-1FD1BF7A7548}" destId="{87105FE3-7424-479B-A829-E8DB391B7F24}" srcOrd="3" destOrd="0" presId="urn:microsoft.com/office/officeart/2018/5/layout/IconCircleLabelList"/>
    <dgm:cxn modelId="{EAACE5A7-A27E-4CC5-9F4E-80143B378366}" type="presParOf" srcId="{28AA10E4-8772-42B0-9DFB-1FD1BF7A7548}" destId="{B81CB4CB-798F-4191-B546-91E565E2147D}" srcOrd="4" destOrd="0" presId="urn:microsoft.com/office/officeart/2018/5/layout/IconCircleLabelList"/>
    <dgm:cxn modelId="{61FE3E01-E0AA-4C52-93B1-8883BF7F69EF}" type="presParOf" srcId="{B81CB4CB-798F-4191-B546-91E565E2147D}" destId="{111280EB-C122-4491-95EE-0F37060715A8}" srcOrd="0" destOrd="0" presId="urn:microsoft.com/office/officeart/2018/5/layout/IconCircleLabelList"/>
    <dgm:cxn modelId="{917E5BF6-E5FB-485F-86C7-3DF462F3DC3F}" type="presParOf" srcId="{B81CB4CB-798F-4191-B546-91E565E2147D}" destId="{69F42CDD-A45A-4AA3-9F3E-E81E0DCBC8CD}" srcOrd="1" destOrd="0" presId="urn:microsoft.com/office/officeart/2018/5/layout/IconCircleLabelList"/>
    <dgm:cxn modelId="{E4BD8AE3-C386-4205-B41C-7339E46C4BE8}" type="presParOf" srcId="{B81CB4CB-798F-4191-B546-91E565E2147D}" destId="{5D333241-8365-43D3-9A81-E21C3C240616}" srcOrd="2" destOrd="0" presId="urn:microsoft.com/office/officeart/2018/5/layout/IconCircleLabelList"/>
    <dgm:cxn modelId="{8183899E-90FA-47BB-90EE-71B951143294}" type="presParOf" srcId="{B81CB4CB-798F-4191-B546-91E565E2147D}" destId="{4632CCB7-BA5A-4CB6-AD2C-41B5937EE13A}" srcOrd="3" destOrd="0" presId="urn:microsoft.com/office/officeart/2018/5/layout/IconCircleLabelList"/>
    <dgm:cxn modelId="{105C1452-8CD8-4BCC-822C-F2C46C2D2362}" type="presParOf" srcId="{28AA10E4-8772-42B0-9DFB-1FD1BF7A7548}" destId="{FEA73DA8-7219-4D79-9F72-2D9758AD5F8B}" srcOrd="5" destOrd="0" presId="urn:microsoft.com/office/officeart/2018/5/layout/IconCircleLabelList"/>
    <dgm:cxn modelId="{DBA68B45-7A10-4C3C-95D7-103540366AF7}" type="presParOf" srcId="{28AA10E4-8772-42B0-9DFB-1FD1BF7A7548}" destId="{4DE6D010-3CE8-4C7F-94D0-3162E8B61DA0}" srcOrd="6" destOrd="0" presId="urn:microsoft.com/office/officeart/2018/5/layout/IconCircleLabelList"/>
    <dgm:cxn modelId="{282AA4DA-F644-4EBD-B8EE-7077243CE329}" type="presParOf" srcId="{4DE6D010-3CE8-4C7F-94D0-3162E8B61DA0}" destId="{8074609E-3EC2-4B15-A5F9-8E3C70339B51}" srcOrd="0" destOrd="0" presId="urn:microsoft.com/office/officeart/2018/5/layout/IconCircleLabelList"/>
    <dgm:cxn modelId="{720C665C-CB8F-40D4-A669-08EFD29432BE}" type="presParOf" srcId="{4DE6D010-3CE8-4C7F-94D0-3162E8B61DA0}" destId="{D4A85173-AB30-45D7-8876-B1BB436CAC11}" srcOrd="1" destOrd="0" presId="urn:microsoft.com/office/officeart/2018/5/layout/IconCircleLabelList"/>
    <dgm:cxn modelId="{0430A6D1-F240-4F08-A96B-AAA7DFC6C824}" type="presParOf" srcId="{4DE6D010-3CE8-4C7F-94D0-3162E8B61DA0}" destId="{14A8047D-A436-4F0B-BB61-1C63E2E5B352}" srcOrd="2" destOrd="0" presId="urn:microsoft.com/office/officeart/2018/5/layout/IconCircleLabelList"/>
    <dgm:cxn modelId="{D12BD689-26E5-48AA-B69A-AA676FA63A87}" type="presParOf" srcId="{4DE6D010-3CE8-4C7F-94D0-3162E8B61DA0}" destId="{01A56CCD-C4B6-444C-815C-A532626AFA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3E43E-3734-4376-9FA3-AA4FAF487A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660C43-296B-4BCD-972E-81F249A673B7}">
      <dgm:prSet/>
      <dgm:spPr/>
      <dgm:t>
        <a:bodyPr/>
        <a:lstStyle/>
        <a:p>
          <a:pPr>
            <a:defRPr cap="all"/>
          </a:pPr>
          <a:r>
            <a:rPr lang="es-BO"/>
            <a:t>Gráficas generadas con Python:</a:t>
          </a:r>
          <a:br>
            <a:rPr lang="es-BO"/>
          </a:br>
          <a:endParaRPr lang="en-US"/>
        </a:p>
      </dgm:t>
    </dgm:pt>
    <dgm:pt modelId="{41598C72-2977-46E6-92B4-853D65EAB08D}" type="parTrans" cxnId="{699BCE31-CD55-4EB4-BF5E-83363F549755}">
      <dgm:prSet/>
      <dgm:spPr/>
      <dgm:t>
        <a:bodyPr/>
        <a:lstStyle/>
        <a:p>
          <a:endParaRPr lang="en-US"/>
        </a:p>
      </dgm:t>
    </dgm:pt>
    <dgm:pt modelId="{C0946B27-3476-4402-AAC3-4E69AD299178}" type="sibTrans" cxnId="{699BCE31-CD55-4EB4-BF5E-83363F549755}">
      <dgm:prSet/>
      <dgm:spPr/>
      <dgm:t>
        <a:bodyPr/>
        <a:lstStyle/>
        <a:p>
          <a:endParaRPr lang="en-US"/>
        </a:p>
      </dgm:t>
    </dgm:pt>
    <dgm:pt modelId="{85FABB49-C15C-42C2-BC23-59E2E4732A55}">
      <dgm:prSet/>
      <dgm:spPr/>
      <dgm:t>
        <a:bodyPr/>
        <a:lstStyle/>
        <a:p>
          <a:pPr>
            <a:defRPr cap="all"/>
          </a:pPr>
          <a:r>
            <a:rPr lang="es-BO"/>
            <a:t>1. Desplazamiento vs. Tiempo</a:t>
          </a:r>
          <a:br>
            <a:rPr lang="es-BO"/>
          </a:br>
          <a:endParaRPr lang="en-US"/>
        </a:p>
      </dgm:t>
    </dgm:pt>
    <dgm:pt modelId="{39E39544-0438-4C2F-84E1-AD7E66C6DE44}" type="parTrans" cxnId="{E3713FAF-F1F6-4E4A-8323-6C330A999C37}">
      <dgm:prSet/>
      <dgm:spPr/>
      <dgm:t>
        <a:bodyPr/>
        <a:lstStyle/>
        <a:p>
          <a:endParaRPr lang="en-US"/>
        </a:p>
      </dgm:t>
    </dgm:pt>
    <dgm:pt modelId="{6041DCE0-4E60-4B0D-9C33-A37EB2D73027}" type="sibTrans" cxnId="{E3713FAF-F1F6-4E4A-8323-6C330A999C37}">
      <dgm:prSet/>
      <dgm:spPr/>
      <dgm:t>
        <a:bodyPr/>
        <a:lstStyle/>
        <a:p>
          <a:endParaRPr lang="en-US"/>
        </a:p>
      </dgm:t>
    </dgm:pt>
    <dgm:pt modelId="{EF3C7496-EB71-43AF-AF46-4F20A099B1C9}">
      <dgm:prSet/>
      <dgm:spPr/>
      <dgm:t>
        <a:bodyPr/>
        <a:lstStyle/>
        <a:p>
          <a:pPr>
            <a:defRPr cap="all"/>
          </a:pPr>
          <a:r>
            <a:rPr lang="es-BO"/>
            <a:t>2. Velocidad vs. Tiempo</a:t>
          </a:r>
          <a:endParaRPr lang="en-US"/>
        </a:p>
      </dgm:t>
    </dgm:pt>
    <dgm:pt modelId="{48D6BA88-DA99-457C-A527-46913D8AD4DA}" type="parTrans" cxnId="{B60D283B-C65B-4918-BE38-3F137F81CB9E}">
      <dgm:prSet/>
      <dgm:spPr/>
      <dgm:t>
        <a:bodyPr/>
        <a:lstStyle/>
        <a:p>
          <a:endParaRPr lang="en-US"/>
        </a:p>
      </dgm:t>
    </dgm:pt>
    <dgm:pt modelId="{A38001A1-25F4-4693-9124-E86B27899708}" type="sibTrans" cxnId="{B60D283B-C65B-4918-BE38-3F137F81CB9E}">
      <dgm:prSet/>
      <dgm:spPr/>
      <dgm:t>
        <a:bodyPr/>
        <a:lstStyle/>
        <a:p>
          <a:endParaRPr lang="en-US"/>
        </a:p>
      </dgm:t>
    </dgm:pt>
    <dgm:pt modelId="{9CF5346A-C1A6-4538-B07D-AD3CF98D1C18}" type="pres">
      <dgm:prSet presAssocID="{F343E43E-3734-4376-9FA3-AA4FAF487ABB}" presName="root" presStyleCnt="0">
        <dgm:presLayoutVars>
          <dgm:dir/>
          <dgm:resizeHandles val="exact"/>
        </dgm:presLayoutVars>
      </dgm:prSet>
      <dgm:spPr/>
    </dgm:pt>
    <dgm:pt modelId="{2CF38455-ACC5-4E0B-AD19-32A6795E8F72}" type="pres">
      <dgm:prSet presAssocID="{21660C43-296B-4BCD-972E-81F249A673B7}" presName="compNode" presStyleCnt="0"/>
      <dgm:spPr/>
    </dgm:pt>
    <dgm:pt modelId="{407C3DB2-947A-4831-8906-62ABD15D5674}" type="pres">
      <dgm:prSet presAssocID="{21660C43-296B-4BCD-972E-81F249A673B7}" presName="iconBgRect" presStyleLbl="bgShp" presStyleIdx="0" presStyleCnt="3"/>
      <dgm:spPr/>
    </dgm:pt>
    <dgm:pt modelId="{729BF2B7-EDE3-4A17-BF57-4E196095574F}" type="pres">
      <dgm:prSet presAssocID="{21660C43-296B-4BCD-972E-81F249A673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B7C1FD3-E7E7-4FA8-832A-5466E3A8B75E}" type="pres">
      <dgm:prSet presAssocID="{21660C43-296B-4BCD-972E-81F249A673B7}" presName="spaceRect" presStyleCnt="0"/>
      <dgm:spPr/>
    </dgm:pt>
    <dgm:pt modelId="{3E3C7CCD-8856-4530-8AB4-144E049723F5}" type="pres">
      <dgm:prSet presAssocID="{21660C43-296B-4BCD-972E-81F249A673B7}" presName="textRect" presStyleLbl="revTx" presStyleIdx="0" presStyleCnt="3">
        <dgm:presLayoutVars>
          <dgm:chMax val="1"/>
          <dgm:chPref val="1"/>
        </dgm:presLayoutVars>
      </dgm:prSet>
      <dgm:spPr/>
    </dgm:pt>
    <dgm:pt modelId="{9FF8C2F4-11E2-435C-8246-AF8800E28D19}" type="pres">
      <dgm:prSet presAssocID="{C0946B27-3476-4402-AAC3-4E69AD299178}" presName="sibTrans" presStyleCnt="0"/>
      <dgm:spPr/>
    </dgm:pt>
    <dgm:pt modelId="{AAC0E284-F3E4-4B53-BEDF-EA1A3904B93F}" type="pres">
      <dgm:prSet presAssocID="{85FABB49-C15C-42C2-BC23-59E2E4732A55}" presName="compNode" presStyleCnt="0"/>
      <dgm:spPr/>
    </dgm:pt>
    <dgm:pt modelId="{8D7FF2B4-E25D-4DC9-AF59-2A19BEFC9090}" type="pres">
      <dgm:prSet presAssocID="{85FABB49-C15C-42C2-BC23-59E2E4732A55}" presName="iconBgRect" presStyleLbl="bgShp" presStyleIdx="1" presStyleCnt="3"/>
      <dgm:spPr/>
    </dgm:pt>
    <dgm:pt modelId="{65880F51-2EB4-48EB-B122-1607408CF11B}" type="pres">
      <dgm:prSet presAssocID="{85FABB49-C15C-42C2-BC23-59E2E4732A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6CD0B02B-35A8-40F0-A423-3C73D323B3C3}" type="pres">
      <dgm:prSet presAssocID="{85FABB49-C15C-42C2-BC23-59E2E4732A55}" presName="spaceRect" presStyleCnt="0"/>
      <dgm:spPr/>
    </dgm:pt>
    <dgm:pt modelId="{F898A6E0-8277-43C0-9433-6359DECF2D10}" type="pres">
      <dgm:prSet presAssocID="{85FABB49-C15C-42C2-BC23-59E2E4732A55}" presName="textRect" presStyleLbl="revTx" presStyleIdx="1" presStyleCnt="3">
        <dgm:presLayoutVars>
          <dgm:chMax val="1"/>
          <dgm:chPref val="1"/>
        </dgm:presLayoutVars>
      </dgm:prSet>
      <dgm:spPr/>
    </dgm:pt>
    <dgm:pt modelId="{C71F1389-6926-414E-939C-467225B54456}" type="pres">
      <dgm:prSet presAssocID="{6041DCE0-4E60-4B0D-9C33-A37EB2D73027}" presName="sibTrans" presStyleCnt="0"/>
      <dgm:spPr/>
    </dgm:pt>
    <dgm:pt modelId="{7C88C5CF-5D98-4735-81D3-846E82AA61ED}" type="pres">
      <dgm:prSet presAssocID="{EF3C7496-EB71-43AF-AF46-4F20A099B1C9}" presName="compNode" presStyleCnt="0"/>
      <dgm:spPr/>
    </dgm:pt>
    <dgm:pt modelId="{828428E7-6BDD-42BE-95E4-B8E7D0643259}" type="pres">
      <dgm:prSet presAssocID="{EF3C7496-EB71-43AF-AF46-4F20A099B1C9}" presName="iconBgRect" presStyleLbl="bgShp" presStyleIdx="2" presStyleCnt="3"/>
      <dgm:spPr/>
    </dgm:pt>
    <dgm:pt modelId="{57E31664-0E54-4A86-8957-C81B5BF62667}" type="pres">
      <dgm:prSet presAssocID="{EF3C7496-EB71-43AF-AF46-4F20A099B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158C0106-8042-418F-A76E-1F953DF4E88A}" type="pres">
      <dgm:prSet presAssocID="{EF3C7496-EB71-43AF-AF46-4F20A099B1C9}" presName="spaceRect" presStyleCnt="0"/>
      <dgm:spPr/>
    </dgm:pt>
    <dgm:pt modelId="{C0547332-3974-43CE-80C7-3BD5F2897644}" type="pres">
      <dgm:prSet presAssocID="{EF3C7496-EB71-43AF-AF46-4F20A099B1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ABF30E-732D-4DE8-96C9-E5E05CBD50F2}" type="presOf" srcId="{85FABB49-C15C-42C2-BC23-59E2E4732A55}" destId="{F898A6E0-8277-43C0-9433-6359DECF2D10}" srcOrd="0" destOrd="0" presId="urn:microsoft.com/office/officeart/2018/5/layout/IconCircleLabelList"/>
    <dgm:cxn modelId="{672E832D-CC18-4789-A6C7-BB1CCF407588}" type="presOf" srcId="{F343E43E-3734-4376-9FA3-AA4FAF487ABB}" destId="{9CF5346A-C1A6-4538-B07D-AD3CF98D1C18}" srcOrd="0" destOrd="0" presId="urn:microsoft.com/office/officeart/2018/5/layout/IconCircleLabelList"/>
    <dgm:cxn modelId="{699BCE31-CD55-4EB4-BF5E-83363F549755}" srcId="{F343E43E-3734-4376-9FA3-AA4FAF487ABB}" destId="{21660C43-296B-4BCD-972E-81F249A673B7}" srcOrd="0" destOrd="0" parTransId="{41598C72-2977-46E6-92B4-853D65EAB08D}" sibTransId="{C0946B27-3476-4402-AAC3-4E69AD299178}"/>
    <dgm:cxn modelId="{B60D283B-C65B-4918-BE38-3F137F81CB9E}" srcId="{F343E43E-3734-4376-9FA3-AA4FAF487ABB}" destId="{EF3C7496-EB71-43AF-AF46-4F20A099B1C9}" srcOrd="2" destOrd="0" parTransId="{48D6BA88-DA99-457C-A527-46913D8AD4DA}" sibTransId="{A38001A1-25F4-4693-9124-E86B27899708}"/>
    <dgm:cxn modelId="{00A6F973-0573-4968-8892-56E0DF9387E4}" type="presOf" srcId="{EF3C7496-EB71-43AF-AF46-4F20A099B1C9}" destId="{C0547332-3974-43CE-80C7-3BD5F2897644}" srcOrd="0" destOrd="0" presId="urn:microsoft.com/office/officeart/2018/5/layout/IconCircleLabelList"/>
    <dgm:cxn modelId="{51AA4584-543F-48C8-8B9D-A4B1AF41D6CB}" type="presOf" srcId="{21660C43-296B-4BCD-972E-81F249A673B7}" destId="{3E3C7CCD-8856-4530-8AB4-144E049723F5}" srcOrd="0" destOrd="0" presId="urn:microsoft.com/office/officeart/2018/5/layout/IconCircleLabelList"/>
    <dgm:cxn modelId="{E3713FAF-F1F6-4E4A-8323-6C330A999C37}" srcId="{F343E43E-3734-4376-9FA3-AA4FAF487ABB}" destId="{85FABB49-C15C-42C2-BC23-59E2E4732A55}" srcOrd="1" destOrd="0" parTransId="{39E39544-0438-4C2F-84E1-AD7E66C6DE44}" sibTransId="{6041DCE0-4E60-4B0D-9C33-A37EB2D73027}"/>
    <dgm:cxn modelId="{9C9876BE-317E-4C2A-A8F0-AC0F3930DDAF}" type="presParOf" srcId="{9CF5346A-C1A6-4538-B07D-AD3CF98D1C18}" destId="{2CF38455-ACC5-4E0B-AD19-32A6795E8F72}" srcOrd="0" destOrd="0" presId="urn:microsoft.com/office/officeart/2018/5/layout/IconCircleLabelList"/>
    <dgm:cxn modelId="{6D3B0DF9-32F4-474D-BAE2-6F95BA9E7B02}" type="presParOf" srcId="{2CF38455-ACC5-4E0B-AD19-32A6795E8F72}" destId="{407C3DB2-947A-4831-8906-62ABD15D5674}" srcOrd="0" destOrd="0" presId="urn:microsoft.com/office/officeart/2018/5/layout/IconCircleLabelList"/>
    <dgm:cxn modelId="{C76A9A85-0151-496A-A62C-D2E0551E5FCF}" type="presParOf" srcId="{2CF38455-ACC5-4E0B-AD19-32A6795E8F72}" destId="{729BF2B7-EDE3-4A17-BF57-4E196095574F}" srcOrd="1" destOrd="0" presId="urn:microsoft.com/office/officeart/2018/5/layout/IconCircleLabelList"/>
    <dgm:cxn modelId="{D306CA78-76F8-4715-BDEE-EEF8F60BDA00}" type="presParOf" srcId="{2CF38455-ACC5-4E0B-AD19-32A6795E8F72}" destId="{9B7C1FD3-E7E7-4FA8-832A-5466E3A8B75E}" srcOrd="2" destOrd="0" presId="urn:microsoft.com/office/officeart/2018/5/layout/IconCircleLabelList"/>
    <dgm:cxn modelId="{4115CFF7-D32B-4DBB-9618-3F31C7236F76}" type="presParOf" srcId="{2CF38455-ACC5-4E0B-AD19-32A6795E8F72}" destId="{3E3C7CCD-8856-4530-8AB4-144E049723F5}" srcOrd="3" destOrd="0" presId="urn:microsoft.com/office/officeart/2018/5/layout/IconCircleLabelList"/>
    <dgm:cxn modelId="{770C4171-E8D2-4C71-BD95-4280E08FB2D2}" type="presParOf" srcId="{9CF5346A-C1A6-4538-B07D-AD3CF98D1C18}" destId="{9FF8C2F4-11E2-435C-8246-AF8800E28D19}" srcOrd="1" destOrd="0" presId="urn:microsoft.com/office/officeart/2018/5/layout/IconCircleLabelList"/>
    <dgm:cxn modelId="{C5B77EEF-8012-4480-8420-7E3CD21EF253}" type="presParOf" srcId="{9CF5346A-C1A6-4538-B07D-AD3CF98D1C18}" destId="{AAC0E284-F3E4-4B53-BEDF-EA1A3904B93F}" srcOrd="2" destOrd="0" presId="urn:microsoft.com/office/officeart/2018/5/layout/IconCircleLabelList"/>
    <dgm:cxn modelId="{88AF6C81-79C8-462E-B442-6845A3BDC70B}" type="presParOf" srcId="{AAC0E284-F3E4-4B53-BEDF-EA1A3904B93F}" destId="{8D7FF2B4-E25D-4DC9-AF59-2A19BEFC9090}" srcOrd="0" destOrd="0" presId="urn:microsoft.com/office/officeart/2018/5/layout/IconCircleLabelList"/>
    <dgm:cxn modelId="{E6C40848-B12E-47AF-A800-6F76DC35EC93}" type="presParOf" srcId="{AAC0E284-F3E4-4B53-BEDF-EA1A3904B93F}" destId="{65880F51-2EB4-48EB-B122-1607408CF11B}" srcOrd="1" destOrd="0" presId="urn:microsoft.com/office/officeart/2018/5/layout/IconCircleLabelList"/>
    <dgm:cxn modelId="{FEE257D6-D9A6-4996-8277-DAD3C8C69A80}" type="presParOf" srcId="{AAC0E284-F3E4-4B53-BEDF-EA1A3904B93F}" destId="{6CD0B02B-35A8-40F0-A423-3C73D323B3C3}" srcOrd="2" destOrd="0" presId="urn:microsoft.com/office/officeart/2018/5/layout/IconCircleLabelList"/>
    <dgm:cxn modelId="{39AEF5D8-B256-431C-B9EB-806F3C13855C}" type="presParOf" srcId="{AAC0E284-F3E4-4B53-BEDF-EA1A3904B93F}" destId="{F898A6E0-8277-43C0-9433-6359DECF2D10}" srcOrd="3" destOrd="0" presId="urn:microsoft.com/office/officeart/2018/5/layout/IconCircleLabelList"/>
    <dgm:cxn modelId="{1C4B7DEE-0031-4A18-92AB-AF57F4093F09}" type="presParOf" srcId="{9CF5346A-C1A6-4538-B07D-AD3CF98D1C18}" destId="{C71F1389-6926-414E-939C-467225B54456}" srcOrd="3" destOrd="0" presId="urn:microsoft.com/office/officeart/2018/5/layout/IconCircleLabelList"/>
    <dgm:cxn modelId="{FB582F01-F8ED-4EDF-B0D9-BFA263BADCD0}" type="presParOf" srcId="{9CF5346A-C1A6-4538-B07D-AD3CF98D1C18}" destId="{7C88C5CF-5D98-4735-81D3-846E82AA61ED}" srcOrd="4" destOrd="0" presId="urn:microsoft.com/office/officeart/2018/5/layout/IconCircleLabelList"/>
    <dgm:cxn modelId="{481891C8-C778-42CB-8306-5D02C841CD7C}" type="presParOf" srcId="{7C88C5CF-5D98-4735-81D3-846E82AA61ED}" destId="{828428E7-6BDD-42BE-95E4-B8E7D0643259}" srcOrd="0" destOrd="0" presId="urn:microsoft.com/office/officeart/2018/5/layout/IconCircleLabelList"/>
    <dgm:cxn modelId="{32F0F85C-F2F9-4147-A354-F026C7770076}" type="presParOf" srcId="{7C88C5CF-5D98-4735-81D3-846E82AA61ED}" destId="{57E31664-0E54-4A86-8957-C81B5BF62667}" srcOrd="1" destOrd="0" presId="urn:microsoft.com/office/officeart/2018/5/layout/IconCircleLabelList"/>
    <dgm:cxn modelId="{0D996948-BA66-4F3C-82B7-A8B46D5D57ED}" type="presParOf" srcId="{7C88C5CF-5D98-4735-81D3-846E82AA61ED}" destId="{158C0106-8042-418F-A76E-1F953DF4E88A}" srcOrd="2" destOrd="0" presId="urn:microsoft.com/office/officeart/2018/5/layout/IconCircleLabelList"/>
    <dgm:cxn modelId="{8A92A1A0-CD03-4C7D-9288-2EBEC72A3986}" type="presParOf" srcId="{7C88C5CF-5D98-4735-81D3-846E82AA61ED}" destId="{C0547332-3974-43CE-80C7-3BD5F28976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52F383-1B8A-4930-A401-A75EF90A00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DE26E5-7ECD-4C7D-85E4-B674563520F8}">
      <dgm:prSet/>
      <dgm:spPr/>
      <dgm:t>
        <a:bodyPr/>
        <a:lstStyle/>
        <a:p>
          <a:r>
            <a:rPr lang="es-BO"/>
            <a:t>1. La solución analítica y computacional coinciden.</a:t>
          </a:r>
          <a:br>
            <a:rPr lang="es-BO"/>
          </a:br>
          <a:endParaRPr lang="en-US"/>
        </a:p>
      </dgm:t>
    </dgm:pt>
    <dgm:pt modelId="{73E00C63-6949-43BE-9908-6A5E64EA22A7}" type="parTrans" cxnId="{8E86C436-CF7C-4CFC-8CF9-0F4D2B8D8AA9}">
      <dgm:prSet/>
      <dgm:spPr/>
      <dgm:t>
        <a:bodyPr/>
        <a:lstStyle/>
        <a:p>
          <a:endParaRPr lang="en-US"/>
        </a:p>
      </dgm:t>
    </dgm:pt>
    <dgm:pt modelId="{333ED226-6E1F-4111-8C0D-6C97F8B0E362}" type="sibTrans" cxnId="{8E86C436-CF7C-4CFC-8CF9-0F4D2B8D8AA9}">
      <dgm:prSet/>
      <dgm:spPr/>
      <dgm:t>
        <a:bodyPr/>
        <a:lstStyle/>
        <a:p>
          <a:endParaRPr lang="en-US"/>
        </a:p>
      </dgm:t>
    </dgm:pt>
    <dgm:pt modelId="{1BD1FF29-FA7B-4A0A-A3DC-5AF48E502D5D}">
      <dgm:prSet/>
      <dgm:spPr/>
      <dgm:t>
        <a:bodyPr/>
        <a:lstStyle/>
        <a:p>
          <a:r>
            <a:rPr lang="es-BO"/>
            <a:t>2. El uso de Python facilita la visualización y validación de resultados.</a:t>
          </a:r>
          <a:br>
            <a:rPr lang="es-BO"/>
          </a:br>
          <a:endParaRPr lang="en-US"/>
        </a:p>
      </dgm:t>
    </dgm:pt>
    <dgm:pt modelId="{D9DE41E7-B6AD-41D8-98D6-E1C81D7844CF}" type="parTrans" cxnId="{1617D292-E596-4AD0-8B58-F4C3A1EE2323}">
      <dgm:prSet/>
      <dgm:spPr/>
      <dgm:t>
        <a:bodyPr/>
        <a:lstStyle/>
        <a:p>
          <a:endParaRPr lang="en-US"/>
        </a:p>
      </dgm:t>
    </dgm:pt>
    <dgm:pt modelId="{4697A44E-05A4-44DB-9922-E438E5A36EDD}" type="sibTrans" cxnId="{1617D292-E596-4AD0-8B58-F4C3A1EE2323}">
      <dgm:prSet/>
      <dgm:spPr/>
      <dgm:t>
        <a:bodyPr/>
        <a:lstStyle/>
        <a:p>
          <a:endParaRPr lang="en-US"/>
        </a:p>
      </dgm:t>
    </dgm:pt>
    <dgm:pt modelId="{62D84286-F3D0-46DB-8E62-F477AB03F970}">
      <dgm:prSet/>
      <dgm:spPr/>
      <dgm:t>
        <a:bodyPr/>
        <a:lstStyle/>
        <a:p>
          <a:r>
            <a:rPr lang="es-BO"/>
            <a:t>3. El análisis demuestra la dinámica de un sistema amortiguado.</a:t>
          </a:r>
          <a:endParaRPr lang="en-US"/>
        </a:p>
      </dgm:t>
    </dgm:pt>
    <dgm:pt modelId="{DE3DE26E-4190-4A62-9B37-19A0DDFDD117}" type="parTrans" cxnId="{79293998-21EE-4C5A-B9F3-E6C118D8B09D}">
      <dgm:prSet/>
      <dgm:spPr/>
      <dgm:t>
        <a:bodyPr/>
        <a:lstStyle/>
        <a:p>
          <a:endParaRPr lang="en-US"/>
        </a:p>
      </dgm:t>
    </dgm:pt>
    <dgm:pt modelId="{F8E2FC71-7A7D-437F-95B5-8957CC35E34D}" type="sibTrans" cxnId="{79293998-21EE-4C5A-B9F3-E6C118D8B09D}">
      <dgm:prSet/>
      <dgm:spPr/>
      <dgm:t>
        <a:bodyPr/>
        <a:lstStyle/>
        <a:p>
          <a:endParaRPr lang="en-US"/>
        </a:p>
      </dgm:t>
    </dgm:pt>
    <dgm:pt modelId="{5547FF51-2AB6-41E7-8C3E-A5EF2DD2FA61}" type="pres">
      <dgm:prSet presAssocID="{B652F383-1B8A-4930-A401-A75EF90A004D}" presName="root" presStyleCnt="0">
        <dgm:presLayoutVars>
          <dgm:dir/>
          <dgm:resizeHandles val="exact"/>
        </dgm:presLayoutVars>
      </dgm:prSet>
      <dgm:spPr/>
    </dgm:pt>
    <dgm:pt modelId="{B37D596A-8A7B-4FC2-BF83-8D21D71AE698}" type="pres">
      <dgm:prSet presAssocID="{61DE26E5-7ECD-4C7D-85E4-B674563520F8}" presName="compNode" presStyleCnt="0"/>
      <dgm:spPr/>
    </dgm:pt>
    <dgm:pt modelId="{7DD4B225-DD5F-4377-AAFD-6688F906066F}" type="pres">
      <dgm:prSet presAssocID="{61DE26E5-7ECD-4C7D-85E4-B674563520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17E55BC-5183-4EA2-96FE-49962769522A}" type="pres">
      <dgm:prSet presAssocID="{61DE26E5-7ECD-4C7D-85E4-B674563520F8}" presName="spaceRect" presStyleCnt="0"/>
      <dgm:spPr/>
    </dgm:pt>
    <dgm:pt modelId="{3A70459A-E9DA-4A49-A58A-44D51A196EB1}" type="pres">
      <dgm:prSet presAssocID="{61DE26E5-7ECD-4C7D-85E4-B674563520F8}" presName="textRect" presStyleLbl="revTx" presStyleIdx="0" presStyleCnt="3">
        <dgm:presLayoutVars>
          <dgm:chMax val="1"/>
          <dgm:chPref val="1"/>
        </dgm:presLayoutVars>
      </dgm:prSet>
      <dgm:spPr/>
    </dgm:pt>
    <dgm:pt modelId="{8268EE0E-0940-4335-B3C5-D86F93F2CD76}" type="pres">
      <dgm:prSet presAssocID="{333ED226-6E1F-4111-8C0D-6C97F8B0E362}" presName="sibTrans" presStyleCnt="0"/>
      <dgm:spPr/>
    </dgm:pt>
    <dgm:pt modelId="{01790E65-9591-420A-941D-064CBFA3786C}" type="pres">
      <dgm:prSet presAssocID="{1BD1FF29-FA7B-4A0A-A3DC-5AF48E502D5D}" presName="compNode" presStyleCnt="0"/>
      <dgm:spPr/>
    </dgm:pt>
    <dgm:pt modelId="{B0EC009C-C3BD-4917-863C-A3B6317F06C2}" type="pres">
      <dgm:prSet presAssocID="{1BD1FF29-FA7B-4A0A-A3DC-5AF48E502D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762444-DCC2-4457-B1CA-EA57A97A1BE2}" type="pres">
      <dgm:prSet presAssocID="{1BD1FF29-FA7B-4A0A-A3DC-5AF48E502D5D}" presName="spaceRect" presStyleCnt="0"/>
      <dgm:spPr/>
    </dgm:pt>
    <dgm:pt modelId="{AB61F967-26FA-48DC-990E-D6ED422A9466}" type="pres">
      <dgm:prSet presAssocID="{1BD1FF29-FA7B-4A0A-A3DC-5AF48E502D5D}" presName="textRect" presStyleLbl="revTx" presStyleIdx="1" presStyleCnt="3">
        <dgm:presLayoutVars>
          <dgm:chMax val="1"/>
          <dgm:chPref val="1"/>
        </dgm:presLayoutVars>
      </dgm:prSet>
      <dgm:spPr/>
    </dgm:pt>
    <dgm:pt modelId="{CD4C74FD-EC1C-4361-8480-401B246320FA}" type="pres">
      <dgm:prSet presAssocID="{4697A44E-05A4-44DB-9922-E438E5A36EDD}" presName="sibTrans" presStyleCnt="0"/>
      <dgm:spPr/>
    </dgm:pt>
    <dgm:pt modelId="{49CA47EA-CBE0-401E-BD56-A33ED94D4A94}" type="pres">
      <dgm:prSet presAssocID="{62D84286-F3D0-46DB-8E62-F477AB03F970}" presName="compNode" presStyleCnt="0"/>
      <dgm:spPr/>
    </dgm:pt>
    <dgm:pt modelId="{344B09E5-C095-473F-8032-2857F8B421C3}" type="pres">
      <dgm:prSet presAssocID="{62D84286-F3D0-46DB-8E62-F477AB03F9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BA15D125-3840-4597-9A6E-F03A13F50E12}" type="pres">
      <dgm:prSet presAssocID="{62D84286-F3D0-46DB-8E62-F477AB03F970}" presName="spaceRect" presStyleCnt="0"/>
      <dgm:spPr/>
    </dgm:pt>
    <dgm:pt modelId="{60D663E6-A21C-4142-90BD-A6F6524F84FE}" type="pres">
      <dgm:prSet presAssocID="{62D84286-F3D0-46DB-8E62-F477AB03F9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86C436-CF7C-4CFC-8CF9-0F4D2B8D8AA9}" srcId="{B652F383-1B8A-4930-A401-A75EF90A004D}" destId="{61DE26E5-7ECD-4C7D-85E4-B674563520F8}" srcOrd="0" destOrd="0" parTransId="{73E00C63-6949-43BE-9908-6A5E64EA22A7}" sibTransId="{333ED226-6E1F-4111-8C0D-6C97F8B0E362}"/>
    <dgm:cxn modelId="{A8817143-6ABB-4F64-990F-339AF01829D6}" type="presOf" srcId="{B652F383-1B8A-4930-A401-A75EF90A004D}" destId="{5547FF51-2AB6-41E7-8C3E-A5EF2DD2FA61}" srcOrd="0" destOrd="0" presId="urn:microsoft.com/office/officeart/2018/2/layout/IconLabelList"/>
    <dgm:cxn modelId="{73A9F34C-E5B6-41E7-80FD-B2F0613213F4}" type="presOf" srcId="{1BD1FF29-FA7B-4A0A-A3DC-5AF48E502D5D}" destId="{AB61F967-26FA-48DC-990E-D6ED422A9466}" srcOrd="0" destOrd="0" presId="urn:microsoft.com/office/officeart/2018/2/layout/IconLabelList"/>
    <dgm:cxn modelId="{8FEB084F-AB8E-48D0-8A62-370DA466FE95}" type="presOf" srcId="{62D84286-F3D0-46DB-8E62-F477AB03F970}" destId="{60D663E6-A21C-4142-90BD-A6F6524F84FE}" srcOrd="0" destOrd="0" presId="urn:microsoft.com/office/officeart/2018/2/layout/IconLabelList"/>
    <dgm:cxn modelId="{1617D292-E596-4AD0-8B58-F4C3A1EE2323}" srcId="{B652F383-1B8A-4930-A401-A75EF90A004D}" destId="{1BD1FF29-FA7B-4A0A-A3DC-5AF48E502D5D}" srcOrd="1" destOrd="0" parTransId="{D9DE41E7-B6AD-41D8-98D6-E1C81D7844CF}" sibTransId="{4697A44E-05A4-44DB-9922-E438E5A36EDD}"/>
    <dgm:cxn modelId="{79293998-21EE-4C5A-B9F3-E6C118D8B09D}" srcId="{B652F383-1B8A-4930-A401-A75EF90A004D}" destId="{62D84286-F3D0-46DB-8E62-F477AB03F970}" srcOrd="2" destOrd="0" parTransId="{DE3DE26E-4190-4A62-9B37-19A0DDFDD117}" sibTransId="{F8E2FC71-7A7D-437F-95B5-8957CC35E34D}"/>
    <dgm:cxn modelId="{48CD5AF0-72E2-4B88-90B5-617E107CAA72}" type="presOf" srcId="{61DE26E5-7ECD-4C7D-85E4-B674563520F8}" destId="{3A70459A-E9DA-4A49-A58A-44D51A196EB1}" srcOrd="0" destOrd="0" presId="urn:microsoft.com/office/officeart/2018/2/layout/IconLabelList"/>
    <dgm:cxn modelId="{7F1825B4-44B9-4992-93D6-CDBB399936FD}" type="presParOf" srcId="{5547FF51-2AB6-41E7-8C3E-A5EF2DD2FA61}" destId="{B37D596A-8A7B-4FC2-BF83-8D21D71AE698}" srcOrd="0" destOrd="0" presId="urn:microsoft.com/office/officeart/2018/2/layout/IconLabelList"/>
    <dgm:cxn modelId="{69BCBFE5-5275-474C-A719-B8ECF442294B}" type="presParOf" srcId="{B37D596A-8A7B-4FC2-BF83-8D21D71AE698}" destId="{7DD4B225-DD5F-4377-AAFD-6688F906066F}" srcOrd="0" destOrd="0" presId="urn:microsoft.com/office/officeart/2018/2/layout/IconLabelList"/>
    <dgm:cxn modelId="{14A53672-CDD7-4AC3-819C-E4436165607B}" type="presParOf" srcId="{B37D596A-8A7B-4FC2-BF83-8D21D71AE698}" destId="{917E55BC-5183-4EA2-96FE-49962769522A}" srcOrd="1" destOrd="0" presId="urn:microsoft.com/office/officeart/2018/2/layout/IconLabelList"/>
    <dgm:cxn modelId="{B54942C3-6785-437E-935B-3E11089A6995}" type="presParOf" srcId="{B37D596A-8A7B-4FC2-BF83-8D21D71AE698}" destId="{3A70459A-E9DA-4A49-A58A-44D51A196EB1}" srcOrd="2" destOrd="0" presId="urn:microsoft.com/office/officeart/2018/2/layout/IconLabelList"/>
    <dgm:cxn modelId="{0EF7398E-9C99-40B0-9747-D37A37D3022F}" type="presParOf" srcId="{5547FF51-2AB6-41E7-8C3E-A5EF2DD2FA61}" destId="{8268EE0E-0940-4335-B3C5-D86F93F2CD76}" srcOrd="1" destOrd="0" presId="urn:microsoft.com/office/officeart/2018/2/layout/IconLabelList"/>
    <dgm:cxn modelId="{B7E1E293-A2EC-4693-8532-0926FBB34A02}" type="presParOf" srcId="{5547FF51-2AB6-41E7-8C3E-A5EF2DD2FA61}" destId="{01790E65-9591-420A-941D-064CBFA3786C}" srcOrd="2" destOrd="0" presId="urn:microsoft.com/office/officeart/2018/2/layout/IconLabelList"/>
    <dgm:cxn modelId="{2B945378-B71E-4D12-B500-0382492AD9D0}" type="presParOf" srcId="{01790E65-9591-420A-941D-064CBFA3786C}" destId="{B0EC009C-C3BD-4917-863C-A3B6317F06C2}" srcOrd="0" destOrd="0" presId="urn:microsoft.com/office/officeart/2018/2/layout/IconLabelList"/>
    <dgm:cxn modelId="{8E504E6C-F2F5-4334-BE91-4DE036FB35DA}" type="presParOf" srcId="{01790E65-9591-420A-941D-064CBFA3786C}" destId="{60762444-DCC2-4457-B1CA-EA57A97A1BE2}" srcOrd="1" destOrd="0" presId="urn:microsoft.com/office/officeart/2018/2/layout/IconLabelList"/>
    <dgm:cxn modelId="{1D6EECB6-74C7-43E5-94C7-D565B8658F15}" type="presParOf" srcId="{01790E65-9591-420A-941D-064CBFA3786C}" destId="{AB61F967-26FA-48DC-990E-D6ED422A9466}" srcOrd="2" destOrd="0" presId="urn:microsoft.com/office/officeart/2018/2/layout/IconLabelList"/>
    <dgm:cxn modelId="{B33AFECF-2D7A-43EA-9E3C-A29E3717A6C2}" type="presParOf" srcId="{5547FF51-2AB6-41E7-8C3E-A5EF2DD2FA61}" destId="{CD4C74FD-EC1C-4361-8480-401B246320FA}" srcOrd="3" destOrd="0" presId="urn:microsoft.com/office/officeart/2018/2/layout/IconLabelList"/>
    <dgm:cxn modelId="{87AB2D42-5BD9-4355-A414-05E7C34A7943}" type="presParOf" srcId="{5547FF51-2AB6-41E7-8C3E-A5EF2DD2FA61}" destId="{49CA47EA-CBE0-401E-BD56-A33ED94D4A94}" srcOrd="4" destOrd="0" presId="urn:microsoft.com/office/officeart/2018/2/layout/IconLabelList"/>
    <dgm:cxn modelId="{E210DF17-8644-470A-B9D6-777E7E36CFD7}" type="presParOf" srcId="{49CA47EA-CBE0-401E-BD56-A33ED94D4A94}" destId="{344B09E5-C095-473F-8032-2857F8B421C3}" srcOrd="0" destOrd="0" presId="urn:microsoft.com/office/officeart/2018/2/layout/IconLabelList"/>
    <dgm:cxn modelId="{D29238DC-B50C-466D-BE70-573375E82E32}" type="presParOf" srcId="{49CA47EA-CBE0-401E-BD56-A33ED94D4A94}" destId="{BA15D125-3840-4597-9A6E-F03A13F50E12}" srcOrd="1" destOrd="0" presId="urn:microsoft.com/office/officeart/2018/2/layout/IconLabelList"/>
    <dgm:cxn modelId="{9CAF7983-F17A-49C7-BC67-1AC1A9252E15}" type="presParOf" srcId="{49CA47EA-CBE0-401E-BD56-A33ED94D4A94}" destId="{60D663E6-A21C-4142-90BD-A6F6524F84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821A1-F902-419F-A2AF-24C650AF9B8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977942-E75D-4CF0-A77B-1398005420F9}">
      <dgm:prSet/>
      <dgm:spPr/>
      <dgm:t>
        <a:bodyPr/>
        <a:lstStyle/>
        <a:p>
          <a:r>
            <a:rPr lang="es-BO"/>
            <a:t>1. Boyce, W. E., &amp; DiPrima, R. C. (2009). Elementary Differential Equations and Boundary Value Problems. Wiley.</a:t>
          </a:r>
          <a:br>
            <a:rPr lang="es-BO"/>
          </a:br>
          <a:endParaRPr lang="en-US"/>
        </a:p>
      </dgm:t>
    </dgm:pt>
    <dgm:pt modelId="{2C2C302B-EEAC-4CD2-85BA-7CCD6ABF472E}" type="parTrans" cxnId="{B581DFEF-027D-40E2-99B0-1DACDDD4A83A}">
      <dgm:prSet/>
      <dgm:spPr/>
      <dgm:t>
        <a:bodyPr/>
        <a:lstStyle/>
        <a:p>
          <a:endParaRPr lang="en-US"/>
        </a:p>
      </dgm:t>
    </dgm:pt>
    <dgm:pt modelId="{DA8DD70E-AFEA-4841-93BD-D6975C0B3DD8}" type="sibTrans" cxnId="{B581DFEF-027D-40E2-99B0-1DACDDD4A83A}">
      <dgm:prSet/>
      <dgm:spPr/>
      <dgm:t>
        <a:bodyPr/>
        <a:lstStyle/>
        <a:p>
          <a:endParaRPr lang="en-US"/>
        </a:p>
      </dgm:t>
    </dgm:pt>
    <dgm:pt modelId="{9A68738D-5CE4-43B4-A217-E5016462A4C1}">
      <dgm:prSet/>
      <dgm:spPr/>
      <dgm:t>
        <a:bodyPr/>
        <a:lstStyle/>
        <a:p>
          <a:r>
            <a:rPr lang="es-BO"/>
            <a:t>2. Zill, D. G. (2012). Differential Equations with Boundary-Value Problems. Cengage Learning.</a:t>
          </a:r>
          <a:br>
            <a:rPr lang="es-BO"/>
          </a:br>
          <a:endParaRPr lang="en-US"/>
        </a:p>
      </dgm:t>
    </dgm:pt>
    <dgm:pt modelId="{DA3C6F1D-D962-4D52-ADA9-5C742884FE6A}" type="parTrans" cxnId="{FF12C20F-E010-45C3-A7C2-DE39690993A2}">
      <dgm:prSet/>
      <dgm:spPr/>
      <dgm:t>
        <a:bodyPr/>
        <a:lstStyle/>
        <a:p>
          <a:endParaRPr lang="en-US"/>
        </a:p>
      </dgm:t>
    </dgm:pt>
    <dgm:pt modelId="{0B2029B5-BEBC-4A76-9F43-43DDB657F7AC}" type="sibTrans" cxnId="{FF12C20F-E010-45C3-A7C2-DE39690993A2}">
      <dgm:prSet/>
      <dgm:spPr/>
      <dgm:t>
        <a:bodyPr/>
        <a:lstStyle/>
        <a:p>
          <a:endParaRPr lang="en-US"/>
        </a:p>
      </dgm:t>
    </dgm:pt>
    <dgm:pt modelId="{585AE7A9-BF5F-404F-B084-25F65514CA14}">
      <dgm:prSet/>
      <dgm:spPr/>
      <dgm:t>
        <a:bodyPr/>
        <a:lstStyle/>
        <a:p>
          <a:r>
            <a:rPr lang="es-BO"/>
            <a:t>3. Chapra, S. C., &amp; Canale, R. P. (2015). Numerical Methods for Engineers. McGraw-Hill.</a:t>
          </a:r>
          <a:br>
            <a:rPr lang="es-BO"/>
          </a:br>
          <a:endParaRPr lang="en-US"/>
        </a:p>
      </dgm:t>
    </dgm:pt>
    <dgm:pt modelId="{35E6BBE1-BE81-4DDC-B7D0-393AFB633C04}" type="parTrans" cxnId="{DD84B5E5-AC70-4012-A477-D1E43A102E4D}">
      <dgm:prSet/>
      <dgm:spPr/>
      <dgm:t>
        <a:bodyPr/>
        <a:lstStyle/>
        <a:p>
          <a:endParaRPr lang="en-US"/>
        </a:p>
      </dgm:t>
    </dgm:pt>
    <dgm:pt modelId="{FE217CA0-55C4-45AA-A0C7-EAEB54FC29A5}" type="sibTrans" cxnId="{DD84B5E5-AC70-4012-A477-D1E43A102E4D}">
      <dgm:prSet/>
      <dgm:spPr/>
      <dgm:t>
        <a:bodyPr/>
        <a:lstStyle/>
        <a:p>
          <a:endParaRPr lang="en-US"/>
        </a:p>
      </dgm:t>
    </dgm:pt>
    <dgm:pt modelId="{9D4DEA48-5551-41F2-95D7-394DC5BA91E7}">
      <dgm:prSet/>
      <dgm:spPr/>
      <dgm:t>
        <a:bodyPr/>
        <a:lstStyle/>
        <a:p>
          <a:r>
            <a:rPr lang="es-BO"/>
            <a:t>4. Python Software Foundation. (2024). Python Language Reference, version 3.9. Available at http://www.python.org</a:t>
          </a:r>
          <a:br>
            <a:rPr lang="es-BO"/>
          </a:br>
          <a:endParaRPr lang="en-US"/>
        </a:p>
      </dgm:t>
    </dgm:pt>
    <dgm:pt modelId="{135291CA-D3A6-472B-AB98-C580B882FC43}" type="parTrans" cxnId="{D9970BFC-E54D-4676-898A-73E8593415DB}">
      <dgm:prSet/>
      <dgm:spPr/>
      <dgm:t>
        <a:bodyPr/>
        <a:lstStyle/>
        <a:p>
          <a:endParaRPr lang="en-US"/>
        </a:p>
      </dgm:t>
    </dgm:pt>
    <dgm:pt modelId="{BD0787B5-CC38-43E2-A1BE-47A685742A0A}" type="sibTrans" cxnId="{D9970BFC-E54D-4676-898A-73E8593415DB}">
      <dgm:prSet/>
      <dgm:spPr/>
      <dgm:t>
        <a:bodyPr/>
        <a:lstStyle/>
        <a:p>
          <a:endParaRPr lang="en-US"/>
        </a:p>
      </dgm:t>
    </dgm:pt>
    <dgm:pt modelId="{59E0F990-6ADE-4AEB-8424-C7D20AD9B7DB}">
      <dgm:prSet/>
      <dgm:spPr/>
      <dgm:t>
        <a:bodyPr/>
        <a:lstStyle/>
        <a:p>
          <a:r>
            <a:rPr lang="es-BO"/>
            <a:t>5. Matplotlib Development Team. (2024). Matplotlib: Visualization with Python. Available at https://matplotlib.org/</a:t>
          </a:r>
          <a:endParaRPr lang="en-US"/>
        </a:p>
      </dgm:t>
    </dgm:pt>
    <dgm:pt modelId="{D26E0D11-D5C2-48F0-B407-CF1A168565C1}" type="parTrans" cxnId="{B067260C-643D-4EBA-921D-FD3FE6846AE6}">
      <dgm:prSet/>
      <dgm:spPr/>
      <dgm:t>
        <a:bodyPr/>
        <a:lstStyle/>
        <a:p>
          <a:endParaRPr lang="en-US"/>
        </a:p>
      </dgm:t>
    </dgm:pt>
    <dgm:pt modelId="{82C51BA6-D532-4278-B98C-8FB97BA456F4}" type="sibTrans" cxnId="{B067260C-643D-4EBA-921D-FD3FE6846AE6}">
      <dgm:prSet/>
      <dgm:spPr/>
      <dgm:t>
        <a:bodyPr/>
        <a:lstStyle/>
        <a:p>
          <a:endParaRPr lang="en-US"/>
        </a:p>
      </dgm:t>
    </dgm:pt>
    <dgm:pt modelId="{1365AC97-2F95-AD40-9CB8-0CEC17F812B8}" type="pres">
      <dgm:prSet presAssocID="{C6F821A1-F902-419F-A2AF-24C650AF9B88}" presName="diagram" presStyleCnt="0">
        <dgm:presLayoutVars>
          <dgm:dir/>
          <dgm:resizeHandles val="exact"/>
        </dgm:presLayoutVars>
      </dgm:prSet>
      <dgm:spPr/>
    </dgm:pt>
    <dgm:pt modelId="{D9AA8537-009A-8448-8812-AFD6BE6E4447}" type="pres">
      <dgm:prSet presAssocID="{54977942-E75D-4CF0-A77B-1398005420F9}" presName="node" presStyleLbl="node1" presStyleIdx="0" presStyleCnt="5">
        <dgm:presLayoutVars>
          <dgm:bulletEnabled val="1"/>
        </dgm:presLayoutVars>
      </dgm:prSet>
      <dgm:spPr/>
    </dgm:pt>
    <dgm:pt modelId="{74BF8BC1-5CCC-5443-921B-6889CD922233}" type="pres">
      <dgm:prSet presAssocID="{DA8DD70E-AFEA-4841-93BD-D6975C0B3DD8}" presName="sibTrans" presStyleCnt="0"/>
      <dgm:spPr/>
    </dgm:pt>
    <dgm:pt modelId="{2F6BDFCB-F36A-8040-A5FD-5A1683AA5DF9}" type="pres">
      <dgm:prSet presAssocID="{9A68738D-5CE4-43B4-A217-E5016462A4C1}" presName="node" presStyleLbl="node1" presStyleIdx="1" presStyleCnt="5">
        <dgm:presLayoutVars>
          <dgm:bulletEnabled val="1"/>
        </dgm:presLayoutVars>
      </dgm:prSet>
      <dgm:spPr/>
    </dgm:pt>
    <dgm:pt modelId="{DDACA1F8-7A96-5741-87C3-85C1074557DC}" type="pres">
      <dgm:prSet presAssocID="{0B2029B5-BEBC-4A76-9F43-43DDB657F7AC}" presName="sibTrans" presStyleCnt="0"/>
      <dgm:spPr/>
    </dgm:pt>
    <dgm:pt modelId="{F7AF64CC-249F-8C40-B755-9A6DF1D78D8D}" type="pres">
      <dgm:prSet presAssocID="{585AE7A9-BF5F-404F-B084-25F65514CA14}" presName="node" presStyleLbl="node1" presStyleIdx="2" presStyleCnt="5">
        <dgm:presLayoutVars>
          <dgm:bulletEnabled val="1"/>
        </dgm:presLayoutVars>
      </dgm:prSet>
      <dgm:spPr/>
    </dgm:pt>
    <dgm:pt modelId="{B2BB1013-0303-584E-AEAB-4C56FE9B1607}" type="pres">
      <dgm:prSet presAssocID="{FE217CA0-55C4-45AA-A0C7-EAEB54FC29A5}" presName="sibTrans" presStyleCnt="0"/>
      <dgm:spPr/>
    </dgm:pt>
    <dgm:pt modelId="{7A79FC15-4432-E544-BF6F-9303A81E0A16}" type="pres">
      <dgm:prSet presAssocID="{9D4DEA48-5551-41F2-95D7-394DC5BA91E7}" presName="node" presStyleLbl="node1" presStyleIdx="3" presStyleCnt="5">
        <dgm:presLayoutVars>
          <dgm:bulletEnabled val="1"/>
        </dgm:presLayoutVars>
      </dgm:prSet>
      <dgm:spPr/>
    </dgm:pt>
    <dgm:pt modelId="{F921B941-66D6-3247-BE6D-B1C0A858E416}" type="pres">
      <dgm:prSet presAssocID="{BD0787B5-CC38-43E2-A1BE-47A685742A0A}" presName="sibTrans" presStyleCnt="0"/>
      <dgm:spPr/>
    </dgm:pt>
    <dgm:pt modelId="{900FD848-947F-2B4B-BB5C-A4837B0E1F61}" type="pres">
      <dgm:prSet presAssocID="{59E0F990-6ADE-4AEB-8424-C7D20AD9B7DB}" presName="node" presStyleLbl="node1" presStyleIdx="4" presStyleCnt="5">
        <dgm:presLayoutVars>
          <dgm:bulletEnabled val="1"/>
        </dgm:presLayoutVars>
      </dgm:prSet>
      <dgm:spPr/>
    </dgm:pt>
  </dgm:ptLst>
  <dgm:cxnLst>
    <dgm:cxn modelId="{B067260C-643D-4EBA-921D-FD3FE6846AE6}" srcId="{C6F821A1-F902-419F-A2AF-24C650AF9B88}" destId="{59E0F990-6ADE-4AEB-8424-C7D20AD9B7DB}" srcOrd="4" destOrd="0" parTransId="{D26E0D11-D5C2-48F0-B407-CF1A168565C1}" sibTransId="{82C51BA6-D532-4278-B98C-8FB97BA456F4}"/>
    <dgm:cxn modelId="{FF12C20F-E010-45C3-A7C2-DE39690993A2}" srcId="{C6F821A1-F902-419F-A2AF-24C650AF9B88}" destId="{9A68738D-5CE4-43B4-A217-E5016462A4C1}" srcOrd="1" destOrd="0" parTransId="{DA3C6F1D-D962-4D52-ADA9-5C742884FE6A}" sibTransId="{0B2029B5-BEBC-4A76-9F43-43DDB657F7AC}"/>
    <dgm:cxn modelId="{3D29864D-8E39-234B-8B9A-3117CEDF774B}" type="presOf" srcId="{C6F821A1-F902-419F-A2AF-24C650AF9B88}" destId="{1365AC97-2F95-AD40-9CB8-0CEC17F812B8}" srcOrd="0" destOrd="0" presId="urn:microsoft.com/office/officeart/2005/8/layout/default"/>
    <dgm:cxn modelId="{138EEA6B-758C-084D-8833-FE9AC8CA03DB}" type="presOf" srcId="{59E0F990-6ADE-4AEB-8424-C7D20AD9B7DB}" destId="{900FD848-947F-2B4B-BB5C-A4837B0E1F61}" srcOrd="0" destOrd="0" presId="urn:microsoft.com/office/officeart/2005/8/layout/default"/>
    <dgm:cxn modelId="{71E54191-C486-BE4F-9804-351681564278}" type="presOf" srcId="{585AE7A9-BF5F-404F-B084-25F65514CA14}" destId="{F7AF64CC-249F-8C40-B755-9A6DF1D78D8D}" srcOrd="0" destOrd="0" presId="urn:microsoft.com/office/officeart/2005/8/layout/default"/>
    <dgm:cxn modelId="{1F940396-659D-014D-B328-DB8B1765BA6E}" type="presOf" srcId="{54977942-E75D-4CF0-A77B-1398005420F9}" destId="{D9AA8537-009A-8448-8812-AFD6BE6E4447}" srcOrd="0" destOrd="0" presId="urn:microsoft.com/office/officeart/2005/8/layout/default"/>
    <dgm:cxn modelId="{5806C8AF-44AD-7C40-A45D-34AF25AB7DEE}" type="presOf" srcId="{9A68738D-5CE4-43B4-A217-E5016462A4C1}" destId="{2F6BDFCB-F36A-8040-A5FD-5A1683AA5DF9}" srcOrd="0" destOrd="0" presId="urn:microsoft.com/office/officeart/2005/8/layout/default"/>
    <dgm:cxn modelId="{DBAC19B8-344A-CF47-8F86-FA2CDF5B7D5A}" type="presOf" srcId="{9D4DEA48-5551-41F2-95D7-394DC5BA91E7}" destId="{7A79FC15-4432-E544-BF6F-9303A81E0A16}" srcOrd="0" destOrd="0" presId="urn:microsoft.com/office/officeart/2005/8/layout/default"/>
    <dgm:cxn modelId="{DD84B5E5-AC70-4012-A477-D1E43A102E4D}" srcId="{C6F821A1-F902-419F-A2AF-24C650AF9B88}" destId="{585AE7A9-BF5F-404F-B084-25F65514CA14}" srcOrd="2" destOrd="0" parTransId="{35E6BBE1-BE81-4DDC-B7D0-393AFB633C04}" sibTransId="{FE217CA0-55C4-45AA-A0C7-EAEB54FC29A5}"/>
    <dgm:cxn modelId="{B581DFEF-027D-40E2-99B0-1DACDDD4A83A}" srcId="{C6F821A1-F902-419F-A2AF-24C650AF9B88}" destId="{54977942-E75D-4CF0-A77B-1398005420F9}" srcOrd="0" destOrd="0" parTransId="{2C2C302B-EEAC-4CD2-85BA-7CCD6ABF472E}" sibTransId="{DA8DD70E-AFEA-4841-93BD-D6975C0B3DD8}"/>
    <dgm:cxn modelId="{D9970BFC-E54D-4676-898A-73E8593415DB}" srcId="{C6F821A1-F902-419F-A2AF-24C650AF9B88}" destId="{9D4DEA48-5551-41F2-95D7-394DC5BA91E7}" srcOrd="3" destOrd="0" parTransId="{135291CA-D3A6-472B-AB98-C580B882FC43}" sibTransId="{BD0787B5-CC38-43E2-A1BE-47A685742A0A}"/>
    <dgm:cxn modelId="{89D34A11-BB2A-A843-B866-712FA6A835E7}" type="presParOf" srcId="{1365AC97-2F95-AD40-9CB8-0CEC17F812B8}" destId="{D9AA8537-009A-8448-8812-AFD6BE6E4447}" srcOrd="0" destOrd="0" presId="urn:microsoft.com/office/officeart/2005/8/layout/default"/>
    <dgm:cxn modelId="{F4EB05FA-7B26-8843-9818-3EC863D9ADB2}" type="presParOf" srcId="{1365AC97-2F95-AD40-9CB8-0CEC17F812B8}" destId="{74BF8BC1-5CCC-5443-921B-6889CD922233}" srcOrd="1" destOrd="0" presId="urn:microsoft.com/office/officeart/2005/8/layout/default"/>
    <dgm:cxn modelId="{EC3F2AAE-07EA-3549-BB60-D62EF5E2F52E}" type="presParOf" srcId="{1365AC97-2F95-AD40-9CB8-0CEC17F812B8}" destId="{2F6BDFCB-F36A-8040-A5FD-5A1683AA5DF9}" srcOrd="2" destOrd="0" presId="urn:microsoft.com/office/officeart/2005/8/layout/default"/>
    <dgm:cxn modelId="{C98412A2-68A4-5345-9A43-A6771A492E48}" type="presParOf" srcId="{1365AC97-2F95-AD40-9CB8-0CEC17F812B8}" destId="{DDACA1F8-7A96-5741-87C3-85C1074557DC}" srcOrd="3" destOrd="0" presId="urn:microsoft.com/office/officeart/2005/8/layout/default"/>
    <dgm:cxn modelId="{005A518F-FB81-4549-8B0D-BBB891C12A09}" type="presParOf" srcId="{1365AC97-2F95-AD40-9CB8-0CEC17F812B8}" destId="{F7AF64CC-249F-8C40-B755-9A6DF1D78D8D}" srcOrd="4" destOrd="0" presId="urn:microsoft.com/office/officeart/2005/8/layout/default"/>
    <dgm:cxn modelId="{E03C28CF-F774-0243-A932-8A5FA5507357}" type="presParOf" srcId="{1365AC97-2F95-AD40-9CB8-0CEC17F812B8}" destId="{B2BB1013-0303-584E-AEAB-4C56FE9B1607}" srcOrd="5" destOrd="0" presId="urn:microsoft.com/office/officeart/2005/8/layout/default"/>
    <dgm:cxn modelId="{E6CCC947-9CCC-7C46-8D5E-6592A087EE13}" type="presParOf" srcId="{1365AC97-2F95-AD40-9CB8-0CEC17F812B8}" destId="{7A79FC15-4432-E544-BF6F-9303A81E0A16}" srcOrd="6" destOrd="0" presId="urn:microsoft.com/office/officeart/2005/8/layout/default"/>
    <dgm:cxn modelId="{F1BE7703-0F85-9F41-A30F-6E0295D87943}" type="presParOf" srcId="{1365AC97-2F95-AD40-9CB8-0CEC17F812B8}" destId="{F921B941-66D6-3247-BE6D-B1C0A858E416}" srcOrd="7" destOrd="0" presId="urn:microsoft.com/office/officeart/2005/8/layout/default"/>
    <dgm:cxn modelId="{EF2C6B50-E32A-1143-8E8F-65F6A695F2C2}" type="presParOf" srcId="{1365AC97-2F95-AD40-9CB8-0CEC17F812B8}" destId="{900FD848-947F-2B4B-BB5C-A4837B0E1F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58F29-240D-453D-BCEE-EE24EF80D87A}">
      <dsp:nvSpPr>
        <dsp:cNvPr id="0" name=""/>
        <dsp:cNvSpPr/>
      </dsp:nvSpPr>
      <dsp:spPr>
        <a:xfrm>
          <a:off x="350278" y="224775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83F7C-B12E-461C-970E-C5CF14F99621}">
      <dsp:nvSpPr>
        <dsp:cNvPr id="0" name=""/>
        <dsp:cNvSpPr/>
      </dsp:nvSpPr>
      <dsp:spPr>
        <a:xfrm>
          <a:off x="581993" y="456490"/>
          <a:ext cx="623847" cy="623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C2ECB-EC28-4DB2-A788-BB96CD111524}">
      <dsp:nvSpPr>
        <dsp:cNvPr id="0" name=""/>
        <dsp:cNvSpPr/>
      </dsp:nvSpPr>
      <dsp:spPr>
        <a:xfrm>
          <a:off x="2706" y="1650713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Código en Python para graficar desplazamiento y velocidad:</a:t>
          </a:r>
          <a:br>
            <a:rPr lang="en-US" sz="1100" kern="1200"/>
          </a:br>
          <a:endParaRPr lang="en-US" sz="1100" kern="1200"/>
        </a:p>
      </dsp:txBody>
      <dsp:txXfrm>
        <a:off x="2706" y="1650713"/>
        <a:ext cx="1782421" cy="712968"/>
      </dsp:txXfrm>
    </dsp:sp>
    <dsp:sp modelId="{7E4B5815-9E24-4ECA-B8E7-0AA1013B1D0D}">
      <dsp:nvSpPr>
        <dsp:cNvPr id="0" name=""/>
        <dsp:cNvSpPr/>
      </dsp:nvSpPr>
      <dsp:spPr>
        <a:xfrm>
          <a:off x="2444624" y="224775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FDAB2-AA3F-4EA7-B34E-506A065818F8}">
      <dsp:nvSpPr>
        <dsp:cNvPr id="0" name=""/>
        <dsp:cNvSpPr/>
      </dsp:nvSpPr>
      <dsp:spPr>
        <a:xfrm>
          <a:off x="2676339" y="456490"/>
          <a:ext cx="623847" cy="623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2A90E-2074-4032-A407-FAC96F40EF9C}">
      <dsp:nvSpPr>
        <dsp:cNvPr id="0" name=""/>
        <dsp:cNvSpPr/>
      </dsp:nvSpPr>
      <dsp:spPr>
        <a:xfrm>
          <a:off x="2097052" y="1650713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import numpy as np</a:t>
          </a:r>
          <a:br>
            <a:rPr lang="en-US" sz="1100" kern="1200"/>
          </a:br>
          <a:endParaRPr lang="en-US" sz="1100" kern="1200"/>
        </a:p>
      </dsp:txBody>
      <dsp:txXfrm>
        <a:off x="2097052" y="1650713"/>
        <a:ext cx="1782421" cy="712968"/>
      </dsp:txXfrm>
    </dsp:sp>
    <dsp:sp modelId="{2C6DBCE0-97A5-406C-AE35-51B6165B3BA8}">
      <dsp:nvSpPr>
        <dsp:cNvPr id="0" name=""/>
        <dsp:cNvSpPr/>
      </dsp:nvSpPr>
      <dsp:spPr>
        <a:xfrm>
          <a:off x="4538970" y="224775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57A-7269-4A5F-82AE-9B80A729B810}">
      <dsp:nvSpPr>
        <dsp:cNvPr id="0" name=""/>
        <dsp:cNvSpPr/>
      </dsp:nvSpPr>
      <dsp:spPr>
        <a:xfrm>
          <a:off x="4770685" y="456490"/>
          <a:ext cx="623847" cy="623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A1CB-7A84-4C71-B26A-267C67A0887B}">
      <dsp:nvSpPr>
        <dsp:cNvPr id="0" name=""/>
        <dsp:cNvSpPr/>
      </dsp:nvSpPr>
      <dsp:spPr>
        <a:xfrm>
          <a:off x="4191398" y="1650713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import matplotlib.pyplot as plt</a:t>
          </a:r>
          <a:br>
            <a:rPr lang="en-US" sz="1100" kern="1200"/>
          </a:br>
          <a:endParaRPr lang="en-US" sz="1100" kern="1200"/>
        </a:p>
      </dsp:txBody>
      <dsp:txXfrm>
        <a:off x="4191398" y="1650713"/>
        <a:ext cx="1782421" cy="712968"/>
      </dsp:txXfrm>
    </dsp:sp>
    <dsp:sp modelId="{106E369F-CB77-482A-B290-331BD799A34D}">
      <dsp:nvSpPr>
        <dsp:cNvPr id="0" name=""/>
        <dsp:cNvSpPr/>
      </dsp:nvSpPr>
      <dsp:spPr>
        <a:xfrm>
          <a:off x="6582714" y="308224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E8B42-540C-43ED-B101-F34FE53A05E9}">
      <dsp:nvSpPr>
        <dsp:cNvPr id="0" name=""/>
        <dsp:cNvSpPr/>
      </dsp:nvSpPr>
      <dsp:spPr>
        <a:xfrm>
          <a:off x="6865030" y="456490"/>
          <a:ext cx="623847" cy="6238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28215-1B4A-456F-981E-58496F9E5D96}">
      <dsp:nvSpPr>
        <dsp:cNvPr id="0" name=""/>
        <dsp:cNvSpPr/>
      </dsp:nvSpPr>
      <dsp:spPr>
        <a:xfrm>
          <a:off x="6285743" y="1650713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...</a:t>
          </a:r>
          <a:br>
            <a:rPr lang="en-US" sz="1100" kern="1200"/>
          </a:br>
          <a:endParaRPr lang="en-US" sz="1100" kern="1200"/>
        </a:p>
      </dsp:txBody>
      <dsp:txXfrm>
        <a:off x="6285743" y="1650713"/>
        <a:ext cx="1782421" cy="712968"/>
      </dsp:txXfrm>
    </dsp:sp>
    <dsp:sp modelId="{DEA2320E-E623-4966-AFE6-E9C1D39EFD99}">
      <dsp:nvSpPr>
        <dsp:cNvPr id="0" name=""/>
        <dsp:cNvSpPr/>
      </dsp:nvSpPr>
      <dsp:spPr>
        <a:xfrm>
          <a:off x="8727661" y="224775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80F0F-88F1-4F76-8A2D-1AE4A7BF4A72}">
      <dsp:nvSpPr>
        <dsp:cNvPr id="0" name=""/>
        <dsp:cNvSpPr/>
      </dsp:nvSpPr>
      <dsp:spPr>
        <a:xfrm>
          <a:off x="8959376" y="456490"/>
          <a:ext cx="623847" cy="623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B2C26-3BAE-494C-9ECF-3870EEFBB4F1}">
      <dsp:nvSpPr>
        <dsp:cNvPr id="0" name=""/>
        <dsp:cNvSpPr/>
      </dsp:nvSpPr>
      <dsp:spPr>
        <a:xfrm>
          <a:off x="8380089" y="1650713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Mostrar gráficas de x(t) y v(t)</a:t>
          </a:r>
        </a:p>
      </dsp:txBody>
      <dsp:txXfrm>
        <a:off x="8380089" y="1650713"/>
        <a:ext cx="1782421" cy="712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254D8-B141-410E-BA01-4AB424720A06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D2122-2672-4343-91F8-3E7AA64993AA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34994-777F-4167-8E29-4AB3D83D32CE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BO" sz="1100" kern="1200"/>
            <a:t>1. Tiempo para que el amortiguamiento disminuya al 50%: 1.386 segundos</a:t>
          </a:r>
          <a:br>
            <a:rPr lang="es-BO" sz="1100" kern="1200"/>
          </a:br>
          <a:endParaRPr lang="en-US" sz="1100" kern="1200"/>
        </a:p>
      </dsp:txBody>
      <dsp:txXfrm>
        <a:off x="569079" y="2644614"/>
        <a:ext cx="2072362" cy="720000"/>
      </dsp:txXfrm>
    </dsp:sp>
    <dsp:sp modelId="{6C0EA445-9BD2-48A0-8925-36631A3C1EC5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31C50-3639-4358-8BC5-2BF97FB68532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01E19-29A6-4A42-8792-0BD82032118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BO" sz="1100" kern="1200"/>
            <a:t>2. Porcentaje de disminución después de un periodo: 95.68%</a:t>
          </a:r>
          <a:br>
            <a:rPr lang="es-BO" sz="1100" kern="1200"/>
          </a:br>
          <a:endParaRPr lang="en-US" sz="1100" kern="1200"/>
        </a:p>
      </dsp:txBody>
      <dsp:txXfrm>
        <a:off x="3004105" y="2644614"/>
        <a:ext cx="2072362" cy="720000"/>
      </dsp:txXfrm>
    </dsp:sp>
    <dsp:sp modelId="{111280EB-C122-4491-95EE-0F37060715A8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42CDD-A45A-4AA3-9F3E-E81E0DCBC8CD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2CCB7-BA5A-4CB6-AD2C-41B5937EE13A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BO" sz="1100" kern="1200"/>
            <a:t>3. Posición después de un periodo: 0.21605 metros</a:t>
          </a:r>
          <a:br>
            <a:rPr lang="es-BO" sz="1100" kern="1200"/>
          </a:br>
          <a:endParaRPr lang="en-US" sz="1100" kern="1200"/>
        </a:p>
      </dsp:txBody>
      <dsp:txXfrm>
        <a:off x="5439131" y="2644614"/>
        <a:ext cx="2072362" cy="720000"/>
      </dsp:txXfrm>
    </dsp:sp>
    <dsp:sp modelId="{8074609E-3EC2-4B15-A5F9-8E3C70339B5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85173-AB30-45D7-8876-B1BB436CAC11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56CCD-C4B6-444C-815C-A532626AFA14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BO" sz="1100" kern="1200"/>
            <a:t>4. Velocidad después de un periodo: 0 m/s</a:t>
          </a:r>
          <a:endParaRPr lang="en-US" sz="1100" kern="1200"/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C3DB2-947A-4831-8906-62ABD15D5674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BF2B7-EDE3-4A17-BF57-4E196095574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C7CCD-8856-4530-8AB4-144E049723F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BO" sz="1700" kern="1200"/>
            <a:t>Gráficas generadas con Python:</a:t>
          </a:r>
          <a:br>
            <a:rPr lang="es-BO" sz="1700" kern="1200"/>
          </a:br>
          <a:endParaRPr lang="en-US" sz="1700" kern="1200"/>
        </a:p>
      </dsp:txBody>
      <dsp:txXfrm>
        <a:off x="75768" y="3053169"/>
        <a:ext cx="3093750" cy="720000"/>
      </dsp:txXfrm>
    </dsp:sp>
    <dsp:sp modelId="{8D7FF2B4-E25D-4DC9-AF59-2A19BEFC9090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80F51-2EB4-48EB-B122-1607408CF11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8A6E0-8277-43C0-9433-6359DECF2D1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BO" sz="1700" kern="1200"/>
            <a:t>1. Desplazamiento vs. Tiempo</a:t>
          </a:r>
          <a:br>
            <a:rPr lang="es-BO" sz="1700" kern="1200"/>
          </a:br>
          <a:endParaRPr lang="en-US" sz="1700" kern="1200"/>
        </a:p>
      </dsp:txBody>
      <dsp:txXfrm>
        <a:off x="3710925" y="3053169"/>
        <a:ext cx="3093750" cy="720000"/>
      </dsp:txXfrm>
    </dsp:sp>
    <dsp:sp modelId="{828428E7-6BDD-42BE-95E4-B8E7D0643259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31664-0E54-4A86-8957-C81B5BF6266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7332-3974-43CE-80C7-3BD5F289764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BO" sz="1700" kern="1200"/>
            <a:t>2. Velocidad vs. Tiempo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4B225-DD5F-4377-AAFD-6688F906066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0459A-E9DA-4A49-A58A-44D51A196EB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300" kern="1200"/>
            <a:t>1. La solución analítica y computacional coinciden.</a:t>
          </a:r>
          <a:br>
            <a:rPr lang="es-BO" sz="1300" kern="1200"/>
          </a:br>
          <a:endParaRPr lang="en-US" sz="1300" kern="1200"/>
        </a:p>
      </dsp:txBody>
      <dsp:txXfrm>
        <a:off x="417971" y="2644140"/>
        <a:ext cx="2889450" cy="720000"/>
      </dsp:txXfrm>
    </dsp:sp>
    <dsp:sp modelId="{B0EC009C-C3BD-4917-863C-A3B6317F06C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1F967-26FA-48DC-990E-D6ED422A9466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300" kern="1200"/>
            <a:t>2. El uso de Python facilita la visualización y validación de resultados.</a:t>
          </a:r>
          <a:br>
            <a:rPr lang="es-BO" sz="1300" kern="1200"/>
          </a:br>
          <a:endParaRPr lang="en-US" sz="1300" kern="1200"/>
        </a:p>
      </dsp:txBody>
      <dsp:txXfrm>
        <a:off x="3813074" y="2644140"/>
        <a:ext cx="2889450" cy="720000"/>
      </dsp:txXfrm>
    </dsp:sp>
    <dsp:sp modelId="{344B09E5-C095-473F-8032-2857F8B421C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663E6-A21C-4142-90BD-A6F6524F84FE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300" kern="1200"/>
            <a:t>3. El análisis demuestra la dinámica de un sistema amortiguado.</a:t>
          </a:r>
          <a:endParaRPr lang="en-US" sz="1300" kern="1200"/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A8537-009A-8448-8812-AFD6BE6E444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100" kern="1200"/>
            <a:t>1. Boyce, W. E., &amp; DiPrima, R. C. (2009). Elementary Differential Equations and Boundary Value Problems. Wiley.</a:t>
          </a:r>
          <a:br>
            <a:rPr lang="es-BO" sz="2100" kern="1200"/>
          </a:br>
          <a:endParaRPr lang="en-US" sz="2100" kern="1200"/>
        </a:p>
      </dsp:txBody>
      <dsp:txXfrm>
        <a:off x="0" y="39687"/>
        <a:ext cx="3286125" cy="1971675"/>
      </dsp:txXfrm>
    </dsp:sp>
    <dsp:sp modelId="{2F6BDFCB-F36A-8040-A5FD-5A1683AA5DF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100" kern="1200"/>
            <a:t>2. Zill, D. G. (2012). Differential Equations with Boundary-Value Problems. Cengage Learning.</a:t>
          </a:r>
          <a:br>
            <a:rPr lang="es-BO" sz="2100" kern="1200"/>
          </a:br>
          <a:endParaRPr lang="en-US" sz="2100" kern="1200"/>
        </a:p>
      </dsp:txBody>
      <dsp:txXfrm>
        <a:off x="3614737" y="39687"/>
        <a:ext cx="3286125" cy="1971675"/>
      </dsp:txXfrm>
    </dsp:sp>
    <dsp:sp modelId="{F7AF64CC-249F-8C40-B755-9A6DF1D78D8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100" kern="1200"/>
            <a:t>3. Chapra, S. C., &amp; Canale, R. P. (2015). Numerical Methods for Engineers. McGraw-Hill.</a:t>
          </a:r>
          <a:br>
            <a:rPr lang="es-BO" sz="2100" kern="1200"/>
          </a:br>
          <a:endParaRPr lang="en-US" sz="2100" kern="1200"/>
        </a:p>
      </dsp:txBody>
      <dsp:txXfrm>
        <a:off x="7229475" y="39687"/>
        <a:ext cx="3286125" cy="1971675"/>
      </dsp:txXfrm>
    </dsp:sp>
    <dsp:sp modelId="{7A79FC15-4432-E544-BF6F-9303A81E0A16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100" kern="1200"/>
            <a:t>4. Python Software Foundation. (2024). Python Language Reference, version 3.9. Available at http://www.python.org</a:t>
          </a:r>
          <a:br>
            <a:rPr lang="es-BO" sz="2100" kern="1200"/>
          </a:br>
          <a:endParaRPr lang="en-US" sz="2100" kern="1200"/>
        </a:p>
      </dsp:txBody>
      <dsp:txXfrm>
        <a:off x="1807368" y="2339975"/>
        <a:ext cx="3286125" cy="1971675"/>
      </dsp:txXfrm>
    </dsp:sp>
    <dsp:sp modelId="{900FD848-947F-2B4B-BB5C-A4837B0E1F6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100" kern="1200"/>
            <a:t>5. Matplotlib Development Team. (2024). Matplotlib: Visualization with Python. Available at https://matplotlib.org/</a:t>
          </a:r>
          <a:endParaRPr lang="en-US" sz="21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2DF8-1ABD-70B9-23B1-EC0EDEBE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587F0A-2120-F01A-0BF5-68A6DA5B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D7B4-8764-0A51-5727-7D7D116F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78D3C-4590-AE6A-57B3-95E9CBBA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7D611-56EE-0CAB-6F46-934939CB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866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6BA62-E460-F5BA-91AD-DFFC7CE9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790BAD-346D-5B00-BB79-6D7A5BD3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52258-9538-3E4D-B76B-EE1BE65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E5F8B-FD7F-EAC7-4566-0340C337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220EC-16E5-B7B2-D3A6-73DE6607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81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A3ADF4-57C4-E78D-436C-8B88E1D4B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B85CC-CF38-78B6-D01D-F393C62F1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07E33-2F51-568A-00E4-A9F0A3FE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786C2-FB0E-6B75-8C3C-AECFCFB8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B6496-F089-FE13-1718-AF0DE6E9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001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8A31-857E-E3E4-6B0E-EF6A28CE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2F8AD-7F84-AC7A-D07E-CA49DD516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54054-66FD-D2A4-40B4-912B204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F80B4-F9B7-E9C6-805E-5EAAAE81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04D2A-88A9-F6CA-554E-42063287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09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E163F-EB4F-D460-DAB8-BFFF8947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30D6B-20DB-658A-65DF-48509361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D0F2E-7AA7-4287-0DB6-2EB6D4E5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AA673-E397-BEC5-CBB6-2010AB89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ECC926-1F1D-750E-119E-34B306EF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14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EA54-A15C-CEAC-FE82-EF153AAD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3A404-7BF0-4E5D-F953-03104045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3D0DB-3658-01C7-5BC0-E407FD25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0179C-8331-E05F-B3A8-59D0779C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A2C80-FB34-356E-0413-3F3F39CE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20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BBE0-3B13-7C86-5775-2793146A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B4004-78B6-5865-0E80-2DB1FCC3A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81C0EF-C97E-B5DF-FD99-74851CAA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98409-AED5-8C27-EA5A-DF8DDE14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E7D7FC-2851-4EA4-0717-06896090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5FEB0-B4D1-49F4-0EEB-AB525B46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867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53D76-80BF-CDA3-FDA8-BF286892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39352B-E414-68C0-3923-203AA5D5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808BB-4F52-40D7-4F06-411B48F4D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7A7BD3-2515-CDA4-9206-AFE4ADBD5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FC57B0-942D-0DCF-E54C-86A10D0D0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E814A6-2907-A52D-D427-9E5A019D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C6E13C-3A69-ABA3-076C-CFACF60C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A74D-455A-C75A-9A64-347E0F12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6530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B9643-CC51-96E0-892C-37B1686C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B59A5-B125-9BB3-E1BC-3CCF510E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E4756B-45A2-05A9-C73E-49544AF7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F838C0-0E70-80B9-610F-EC7F1B68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53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798FF0-649D-8FF4-7FDF-80E677B6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BDC31B-C02E-F20E-FEC6-E0C615C1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976167-693C-FAEB-C088-8673FE8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164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FCE8A-619F-2075-A9B5-DE2D502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F19DE-C36A-3D1B-4DE8-1310B250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84CE78-7365-998E-DA80-DD1E442FF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0A1490-CD2A-7D0A-337A-2547D91D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F8CB1-D9D3-A844-8912-A535A1DA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D1B97-7152-83EE-31D8-56C5E8D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9384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4B6B0-59D5-A57D-9AB9-121C47B0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E44012-CF03-99AD-A576-E0A36205A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065037-8E40-F7AC-69A2-0E283D09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FF67BA-F115-56F1-54C3-3713C9A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0E613-93FD-97A3-C1AA-07F03B49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68472-936D-6160-717A-FF66A2EF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633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A609F2-AD26-8A25-758C-29DD32C1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9ADE7-E15F-F6EE-3E39-669C2DE0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9EE07-2276-3512-3579-0B5141CF3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6C6F7-2B09-C945-8281-8FCD3B010566}" type="datetimeFigureOut">
              <a:rPr lang="es-BO" smtClean="0"/>
              <a:t>11/6/24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E3ADF-80B2-DD63-F795-DB19FE050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07826-FA7B-110F-1055-1A673A9F7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ED77E-A508-D248-A9C7-08B7481E0C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19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Lupa resalta un rendimiento económico decreciente">
            <a:extLst>
              <a:ext uri="{FF2B5EF4-FFF2-40B4-BE49-F238E27FC236}">
                <a16:creationId xmlns:a16="http://schemas.microsoft.com/office/drawing/2014/main" id="{52B66020-2BF6-1478-12C2-03C694963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B2815-54AB-838F-D62A-86E74D846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s-BO" sz="4000">
                <a:solidFill>
                  <a:srgbClr val="FFFFFF"/>
                </a:solidFill>
              </a:rPr>
              <a:t>Análisis del Movimiento Amortiguado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756A1-8ED6-8846-08AF-51725345D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s-BO" sz="1800">
                <a:solidFill>
                  <a:srgbClr val="FFFFFF"/>
                </a:solidFill>
              </a:rPr>
              <a:t>Resolución de Ecuaciones Diferenciales con Amortiguamiento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19F4DD-ACF4-9A97-5FD6-208366DE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Bibliografía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2EE87946-447A-4EB4-4DD6-84B31F2EE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96530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6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38AF1-389C-CDBA-DB3D-487E82B0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CB9AAF-8E49-AB78-19AB-D7186CF7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Este proyecto analiza el comportamiento de una partícula en movimiento amortiguado 
</a:t>
            </a:r>
          </a:p>
          <a:p>
            <a:r>
              <a:rPr lang="en-US" sz="2000"/>
              <a:t>mediante la resolución de una ecuación diferencial de segundo orden.</a:t>
            </a:r>
          </a:p>
        </p:txBody>
      </p:sp>
      <p:pic>
        <p:nvPicPr>
          <p:cNvPr id="5" name="Picture 4" descr="Línea indicadora en zigzag">
            <a:extLst>
              <a:ext uri="{FF2B5EF4-FFF2-40B4-BE49-F238E27FC236}">
                <a16:creationId xmlns:a16="http://schemas.microsoft.com/office/drawing/2014/main" id="{4A76DA95-5A1F-3380-F11E-85E01FB55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7" r="2272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46440B-9E6B-93A8-CD0D-5A4CF612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781F4052-0D45-0527-8187-6D568CC47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Primarios:
</a:t>
            </a:r>
          </a:p>
          <a:p>
            <a:r>
              <a:rPr lang="en-US" sz="1500"/>
              <a:t>1. Resolver la ecuación diferencial de segundo orden a mano.
</a:t>
            </a:r>
          </a:p>
          <a:p>
            <a:r>
              <a:rPr lang="en-US" sz="1500"/>
              <a:t>2. Programar la solución en Python.
</a:t>
            </a:r>
          </a:p>
          <a:p>
            <a:r>
              <a:rPr lang="en-US" sz="1500"/>
              <a:t>3. Graficar desplazamiento y velocidad.
</a:t>
            </a:r>
          </a:p>
          <a:p>
            <a:endParaRPr lang="en-US" sz="1500"/>
          </a:p>
          <a:p>
            <a:r>
              <a:rPr lang="en-US" sz="1500"/>
              <a:t>Secundarios:
</a:t>
            </a:r>
          </a:p>
          <a:p>
            <a:r>
              <a:rPr lang="en-US" sz="1500"/>
              <a:t>1. Calcular el tiempo para que el amortiguamiento disminuya al 50%.
</a:t>
            </a:r>
          </a:p>
          <a:p>
            <a:r>
              <a:rPr lang="en-US" sz="1500"/>
              <a:t>2. Calcular el porcentaje de disminución después de un periodo.
</a:t>
            </a:r>
          </a:p>
          <a:p>
            <a:r>
              <a:rPr lang="en-US" sz="1500"/>
              <a:t>3. Determinar posición y velocidad después de un periodo.</a:t>
            </a:r>
          </a:p>
        </p:txBody>
      </p:sp>
    </p:spTree>
    <p:extLst>
      <p:ext uri="{BB962C8B-B14F-4D97-AF65-F5344CB8AC3E}">
        <p14:creationId xmlns:p14="http://schemas.microsoft.com/office/powerpoint/2010/main" val="303109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D09B70-C7B4-5916-7B74-2CC90F1F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Marco Teórico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87FC8-3E66-EA3F-412C-81DBA91D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Las ecuaciones diferenciales son fundamentales para describir sistemas dinámicos.
</a:t>
            </a:r>
          </a:p>
          <a:p>
            <a:r>
              <a:rPr lang="en-US"/>
              <a:t>Ecuación diferencial analizada: d?x/dt? + dx/dt + 1.25x = 0
</a:t>
            </a:r>
          </a:p>
          <a:p>
            <a:r>
              <a:rPr lang="en-US"/>
              <a:t>Esta ecuación describe un sistema oscilatorio con amortiguamiento.</a:t>
            </a:r>
          </a:p>
        </p:txBody>
      </p:sp>
    </p:spTree>
    <p:extLst>
      <p:ext uri="{BB962C8B-B14F-4D97-AF65-F5344CB8AC3E}">
        <p14:creationId xmlns:p14="http://schemas.microsoft.com/office/powerpoint/2010/main" val="11034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9E73C-2B29-4DA1-F27E-89536209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Desarrollo: Solución Analítica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1EE673CC-2E2A-CB1F-F212-47AFC6E7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1. Ecuación diferencial: d?x/dt? + dx/dt + 1.25x = 0
</a:t>
            </a:r>
          </a:p>
          <a:p>
            <a:r>
              <a:rPr lang="en-US" sz="2600"/>
              <a:t>2. Ecuación característica: r? + r + 1.25 = 0
</a:t>
            </a:r>
          </a:p>
          <a:p>
            <a:r>
              <a:rPr lang="en-US" sz="2600"/>
              <a:t>3. Solución general: x(t) = e^(-0.5t) (C1 cos(t) + C2 sin(t))
</a:t>
            </a:r>
          </a:p>
          <a:p>
            <a:r>
              <a:rPr lang="en-US" sz="2600"/>
              <a:t>4. Condiciones iniciales: x(0) = 5, dx/dt(0) = 0
</a:t>
            </a:r>
          </a:p>
          <a:p>
            <a:r>
              <a:rPr lang="en-US" sz="2600"/>
              <a:t>5. Solución completa: x(t) = e^(-0.5t) (5 cos(t) + 2.5 sin(t))</a:t>
            </a:r>
          </a:p>
        </p:txBody>
      </p:sp>
    </p:spTree>
    <p:extLst>
      <p:ext uri="{BB962C8B-B14F-4D97-AF65-F5344CB8AC3E}">
        <p14:creationId xmlns:p14="http://schemas.microsoft.com/office/powerpoint/2010/main" val="19656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0B743-5435-DB5C-2556-C00F8FE4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Desarrollo: Programación en Python</a:t>
            </a:r>
          </a:p>
        </p:txBody>
      </p:sp>
      <p:graphicFrame>
        <p:nvGraphicFramePr>
          <p:cNvPr id="19" name="Marcador de texto 2">
            <a:extLst>
              <a:ext uri="{FF2B5EF4-FFF2-40B4-BE49-F238E27FC236}">
                <a16:creationId xmlns:a16="http://schemas.microsoft.com/office/drawing/2014/main" id="{4A11D830-C268-14DA-9C10-0B3B40B51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837437"/>
              </p:ext>
            </p:extLst>
          </p:nvPr>
        </p:nvGraphicFramePr>
        <p:xfrm>
          <a:off x="838200" y="3526300"/>
          <a:ext cx="10165218" cy="258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1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42D6D-800C-62E0-7F9A-4A59C39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5A613711-3459-F5F4-9527-FE2C79BB9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94167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2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711999-E7A3-21B2-E17C-868851A3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Gráficas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3311791E-B61C-5288-411C-3264ED5C8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32580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02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39E96-FA31-E830-21C9-36FC1B3E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B48B30A5-16C2-D446-A0F3-183B0E75F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73099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564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538</Words>
  <Application>Microsoft Macintosh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Análisis del Movimiento Amortiguado</vt:lpstr>
      <vt:lpstr>Introducción</vt:lpstr>
      <vt:lpstr>Objetivos</vt:lpstr>
      <vt:lpstr>Marco Teórico</vt:lpstr>
      <vt:lpstr>Desarrollo: Solución Analítica</vt:lpstr>
      <vt:lpstr>Desarrollo: Programación en Python</vt:lpstr>
      <vt:lpstr>Resultados</vt:lpstr>
      <vt:lpstr>Gráficas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vargas</dc:creator>
  <cp:lastModifiedBy>nelson vargas</cp:lastModifiedBy>
  <cp:revision>1</cp:revision>
  <dcterms:created xsi:type="dcterms:W3CDTF">2024-06-11T11:04:08Z</dcterms:created>
  <dcterms:modified xsi:type="dcterms:W3CDTF">2024-06-11T11:11:32Z</dcterms:modified>
</cp:coreProperties>
</file>