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60" r:id="rId18"/>
    <p:sldId id="273" r:id="rId19"/>
    <p:sldId id="274" r:id="rId2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019"/>
    <a:srgbClr val="BB3E02"/>
    <a:srgbClr val="099396"/>
    <a:srgbClr val="CA6702"/>
    <a:srgbClr val="EE9B00"/>
    <a:srgbClr val="E9D8A7"/>
    <a:srgbClr val="94D2BD"/>
    <a:srgbClr val="005F73"/>
    <a:srgbClr val="001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7"/>
    <p:restoredTop sz="90068"/>
  </p:normalViewPr>
  <p:slideViewPr>
    <p:cSldViewPr snapToGrid="0" snapToObjects="1">
      <p:cViewPr varScale="1">
        <p:scale>
          <a:sx n="138" d="100"/>
          <a:sy n="138" d="100"/>
        </p:scale>
        <p:origin x="664" y="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06667-BE47-7940-8914-79E9E2AE18A9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0B64-4723-074F-A083-3D0CE2427B64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614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0560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8028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6719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1189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9316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0303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5047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7418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6836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3546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8305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8816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20B64-4723-074F-A083-3D0CE2427B64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761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69EF-6C30-9224-743B-656449AAC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29C3-3DC3-6255-0C25-7C22E6FE3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738B-B020-2151-7DD0-14504F3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8244-D8A6-1D4D-5176-CFB167CA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77F9-C783-6CCB-0EF5-686BC125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0765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293F-9147-3780-B350-3F43870C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BDE7E-EE93-C4FA-0A91-BE538419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DFEB-EF59-2738-B207-745A5D92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528-1AA3-2543-B58E-C0A19B1A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E3D3-DA46-D6FE-2B1D-8E5C9EFC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292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4ADFC-FD32-DE3C-AE49-5ABEF8390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9B400-7DA0-3D67-169E-16307198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980D-4D3F-0134-641F-7CB4773D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B211-3A3D-7228-814C-58DACB95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6604-8715-E009-0B75-05D8719C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699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57D3-D412-9F03-D47F-E34ADA0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6A8C-2DA1-3817-AD46-1B27D70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A64F-A987-E95B-3D65-82148120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ADA-6F4D-968A-3EC6-A424BBD1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F432-A1B6-F2D4-DB94-BA2B489D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157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6E21-3C9F-5F57-8D52-CE03A860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96D5-8E9D-E501-95E8-5D057F20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10D7-E4DC-5C7F-5C06-5FE3845F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1A96-1452-C945-6356-C5F25D3A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A43B-6113-491B-76DA-B424339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395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24F4-F589-4B68-DE12-F4B46B63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C384-A283-3EFE-F1AD-0A6AEADD1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78F4F-552B-DF30-ECA6-3E3AB256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3C64F-7C91-5F36-FC0F-96BC4885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D8ED-12A9-C979-3661-83A62E90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D23D-9466-FEE7-3744-8A53A78C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1101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15AF-FA30-2D74-8970-E540C6A0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04E1-9E5F-DD1C-1418-EDEBE449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5EF8E-11A6-AA86-690B-56A42A5A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B86F8-598D-AD35-372B-4E1582582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FAE75-9E21-EA6B-1268-B9930593B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BBC13-C231-2C82-A823-0A3CA02D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CFC80-D990-E232-B2FF-151F58A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41EE5-A6EA-EC64-0DB2-3406D699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1706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9FCA-E6F1-F043-2A3D-323CF3FE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2E0E6-9C1B-2022-18DF-6ABE8439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A90EA-9967-570F-5A65-C84F8B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C5E9B-6278-8E7E-0B76-78CA1631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4098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FFF5A-3095-D3F7-1A2F-310588FF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FB083-C7FE-F8C6-3FDC-7DAF4CF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BCB5-6425-22E9-1A42-7166E415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2017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C1A-E56D-B95D-BB2D-96104EFC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15C1-E502-EBCE-3B06-07A9BF75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91544-3051-5F77-582A-017D4B60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1CDFA-24F4-2C6E-A2E7-1DFF34CD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2544F-A8C3-0CBD-DCE3-6DD14590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3A64-3D99-5096-E169-63066C24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7235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7D35-71C8-3122-C0FE-3C236378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2C01D-C66B-CB09-C2EB-A2155EFEF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24D0-2822-6236-FF12-862D96A4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F047-C47D-243C-E895-D06E5B8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2139F-5928-2A63-0C37-244934D7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67EE0-352E-A654-F0E8-A17DA36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233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4CA9B-F156-280D-3CD0-473AFA79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3BC7-99A3-1D5A-AAB8-FEB6E6EE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B942-0586-3022-8814-BD8A893EB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DDE9-A2B5-3046-8FFD-EC14D2EDF984}" type="datetimeFigureOut">
              <a:rPr lang="en-RO" smtClean="0"/>
              <a:t>07.11.2022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0BB9-AD6A-5108-CE96-22E7D0A3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075E-3DDC-D54C-D858-9B38CE4F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52D2-AF04-7645-9161-344F4DC82B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9634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slide" Target="slide12.xm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17" Type="http://schemas.openxmlformats.org/officeDocument/2006/relationships/image" Target="../media/image12.svg"/><Relationship Id="rId25" Type="http://schemas.openxmlformats.org/officeDocument/2006/relationships/slide" Target="slide1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21.jpe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slide" Target="slide1.xml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59.svg"/><Relationship Id="rId26" Type="http://schemas.openxmlformats.org/officeDocument/2006/relationships/image" Target="../media/image67.png"/><Relationship Id="rId39" Type="http://schemas.openxmlformats.org/officeDocument/2006/relationships/image" Target="../media/image16.svg"/><Relationship Id="rId21" Type="http://schemas.openxmlformats.org/officeDocument/2006/relationships/image" Target="../media/image77.png"/><Relationship Id="rId34" Type="http://schemas.openxmlformats.org/officeDocument/2006/relationships/image" Target="../media/image64.svg"/><Relationship Id="rId42" Type="http://schemas.openxmlformats.org/officeDocument/2006/relationships/image" Target="../media/image71.png"/><Relationship Id="rId47" Type="http://schemas.openxmlformats.org/officeDocument/2006/relationships/image" Target="../media/image57.svg"/><Relationship Id="rId50" Type="http://schemas.openxmlformats.org/officeDocument/2006/relationships/slide" Target="slide17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.png"/><Relationship Id="rId29" Type="http://schemas.openxmlformats.org/officeDocument/2006/relationships/image" Target="../media/image76.svg"/><Relationship Id="rId11" Type="http://schemas.openxmlformats.org/officeDocument/2006/relationships/image" Target="../media/image33.svg"/><Relationship Id="rId24" Type="http://schemas.openxmlformats.org/officeDocument/2006/relationships/image" Target="../media/image70.svg"/><Relationship Id="rId32" Type="http://schemas.openxmlformats.org/officeDocument/2006/relationships/slide" Target="slide11.xml"/><Relationship Id="rId37" Type="http://schemas.openxmlformats.org/officeDocument/2006/relationships/image" Target="../media/image14.svg"/><Relationship Id="rId40" Type="http://schemas.openxmlformats.org/officeDocument/2006/relationships/image" Target="../media/image60.png"/><Relationship Id="rId45" Type="http://schemas.openxmlformats.org/officeDocument/2006/relationships/image" Target="../media/image74.svg"/><Relationship Id="rId5" Type="http://schemas.openxmlformats.org/officeDocument/2006/relationships/image" Target="../media/image3.png"/><Relationship Id="rId15" Type="http://schemas.openxmlformats.org/officeDocument/2006/relationships/slide" Target="slide7.xml"/><Relationship Id="rId23" Type="http://schemas.openxmlformats.org/officeDocument/2006/relationships/image" Target="../media/image69.png"/><Relationship Id="rId28" Type="http://schemas.openxmlformats.org/officeDocument/2006/relationships/image" Target="../media/image75.png"/><Relationship Id="rId36" Type="http://schemas.openxmlformats.org/officeDocument/2006/relationships/image" Target="../media/image13.png"/><Relationship Id="rId49" Type="http://schemas.openxmlformats.org/officeDocument/2006/relationships/image" Target="../media/image18.svg"/><Relationship Id="rId10" Type="http://schemas.openxmlformats.org/officeDocument/2006/relationships/image" Target="../media/image32.png"/><Relationship Id="rId19" Type="http://schemas.openxmlformats.org/officeDocument/2006/relationships/slide" Target="slide8.xml"/><Relationship Id="rId31" Type="http://schemas.openxmlformats.org/officeDocument/2006/relationships/image" Target="../media/image84.svg"/><Relationship Id="rId44" Type="http://schemas.openxmlformats.org/officeDocument/2006/relationships/image" Target="../media/image73.png"/><Relationship Id="rId52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slide" Target="slide1.xml"/><Relationship Id="rId14" Type="http://schemas.openxmlformats.org/officeDocument/2006/relationships/image" Target="../media/image10.svg"/><Relationship Id="rId22" Type="http://schemas.openxmlformats.org/officeDocument/2006/relationships/image" Target="../media/image78.svg"/><Relationship Id="rId27" Type="http://schemas.openxmlformats.org/officeDocument/2006/relationships/image" Target="../media/image68.svg"/><Relationship Id="rId30" Type="http://schemas.openxmlformats.org/officeDocument/2006/relationships/slide" Target="slide10.xml"/><Relationship Id="rId35" Type="http://schemas.openxmlformats.org/officeDocument/2006/relationships/slide" Target="slide12.xml"/><Relationship Id="rId43" Type="http://schemas.openxmlformats.org/officeDocument/2006/relationships/image" Target="../media/image72.svg"/><Relationship Id="rId48" Type="http://schemas.openxmlformats.org/officeDocument/2006/relationships/image" Target="../media/image17.png"/><Relationship Id="rId8" Type="http://schemas.openxmlformats.org/officeDocument/2006/relationships/image" Target="../media/image6.svg"/><Relationship Id="rId51" Type="http://schemas.openxmlformats.org/officeDocument/2006/relationships/image" Target="../media/image19.png"/><Relationship Id="rId3" Type="http://schemas.openxmlformats.org/officeDocument/2006/relationships/image" Target="../media/image1.png"/><Relationship Id="rId12" Type="http://schemas.openxmlformats.org/officeDocument/2006/relationships/slide" Target="slide2.xml"/><Relationship Id="rId17" Type="http://schemas.openxmlformats.org/officeDocument/2006/relationships/image" Target="../media/image58.svg"/><Relationship Id="rId25" Type="http://schemas.openxmlformats.org/officeDocument/2006/relationships/slide" Target="slide9.xml"/><Relationship Id="rId33" Type="http://schemas.openxmlformats.org/officeDocument/2006/relationships/image" Target="../media/image63.png"/><Relationship Id="rId38" Type="http://schemas.openxmlformats.org/officeDocument/2006/relationships/image" Target="../media/image15.png"/><Relationship Id="rId46" Type="http://schemas.openxmlformats.org/officeDocument/2006/relationships/image" Target="../media/image56.png"/><Relationship Id="rId20" Type="http://schemas.openxmlformats.org/officeDocument/2006/relationships/image" Target="../media/image46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2.png"/><Relationship Id="rId26" Type="http://schemas.openxmlformats.org/officeDocument/2006/relationships/image" Target="../media/image59.svg"/><Relationship Id="rId39" Type="http://schemas.openxmlformats.org/officeDocument/2006/relationships/image" Target="../media/image56.png"/><Relationship Id="rId21" Type="http://schemas.openxmlformats.org/officeDocument/2006/relationships/image" Target="../media/image9.png"/><Relationship Id="rId34" Type="http://schemas.openxmlformats.org/officeDocument/2006/relationships/image" Target="../media/image67.png"/><Relationship Id="rId42" Type="http://schemas.openxmlformats.org/officeDocument/2006/relationships/image" Target="../media/image85.svg"/><Relationship Id="rId47" Type="http://schemas.openxmlformats.org/officeDocument/2006/relationships/image" Target="../media/image16.svg"/><Relationship Id="rId50" Type="http://schemas.openxmlformats.org/officeDocument/2006/relationships/slide" Target="slide17.xml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svg"/><Relationship Id="rId29" Type="http://schemas.openxmlformats.org/officeDocument/2006/relationships/image" Target="../media/image77.png"/><Relationship Id="rId11" Type="http://schemas.openxmlformats.org/officeDocument/2006/relationships/image" Target="../media/image1.png"/><Relationship Id="rId24" Type="http://schemas.openxmlformats.org/officeDocument/2006/relationships/image" Target="../media/image7.png"/><Relationship Id="rId32" Type="http://schemas.openxmlformats.org/officeDocument/2006/relationships/image" Target="../media/image70.svg"/><Relationship Id="rId37" Type="http://schemas.openxmlformats.org/officeDocument/2006/relationships/image" Target="../media/image65.png"/><Relationship Id="rId40" Type="http://schemas.openxmlformats.org/officeDocument/2006/relationships/image" Target="../media/image57.svg"/><Relationship Id="rId45" Type="http://schemas.openxmlformats.org/officeDocument/2006/relationships/image" Target="../media/image14.svg"/><Relationship Id="rId53" Type="http://schemas.openxmlformats.org/officeDocument/2006/relationships/image" Target="../media/image86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19" Type="http://schemas.openxmlformats.org/officeDocument/2006/relationships/image" Target="../media/image33.svg"/><Relationship Id="rId31" Type="http://schemas.openxmlformats.org/officeDocument/2006/relationships/image" Target="../media/image69.png"/><Relationship Id="rId44" Type="http://schemas.openxmlformats.org/officeDocument/2006/relationships/image" Target="../media/image13.png"/><Relationship Id="rId52" Type="http://schemas.openxmlformats.org/officeDocument/2006/relationships/image" Target="../media/image20.svg"/><Relationship Id="rId4" Type="http://schemas.openxmlformats.org/officeDocument/2006/relationships/image" Target="../media/image61.svg"/><Relationship Id="rId9" Type="http://schemas.openxmlformats.org/officeDocument/2006/relationships/image" Target="../media/image75.png"/><Relationship Id="rId14" Type="http://schemas.openxmlformats.org/officeDocument/2006/relationships/image" Target="../media/image4.svg"/><Relationship Id="rId22" Type="http://schemas.openxmlformats.org/officeDocument/2006/relationships/image" Target="../media/image10.svg"/><Relationship Id="rId27" Type="http://schemas.openxmlformats.org/officeDocument/2006/relationships/slide" Target="slide8.xml"/><Relationship Id="rId30" Type="http://schemas.openxmlformats.org/officeDocument/2006/relationships/image" Target="../media/image78.svg"/><Relationship Id="rId35" Type="http://schemas.openxmlformats.org/officeDocument/2006/relationships/image" Target="../media/image68.svg"/><Relationship Id="rId43" Type="http://schemas.openxmlformats.org/officeDocument/2006/relationships/slide" Target="slide12.xml"/><Relationship Id="rId48" Type="http://schemas.openxmlformats.org/officeDocument/2006/relationships/image" Target="../media/image17.png"/><Relationship Id="rId8" Type="http://schemas.openxmlformats.org/officeDocument/2006/relationships/image" Target="../media/image74.svg"/><Relationship Id="rId51" Type="http://schemas.openxmlformats.org/officeDocument/2006/relationships/image" Target="../media/image19.png"/><Relationship Id="rId3" Type="http://schemas.openxmlformats.org/officeDocument/2006/relationships/image" Target="../media/image60.png"/><Relationship Id="rId12" Type="http://schemas.openxmlformats.org/officeDocument/2006/relationships/image" Target="../media/image2.svg"/><Relationship Id="rId17" Type="http://schemas.openxmlformats.org/officeDocument/2006/relationships/slide" Target="slide1.xml"/><Relationship Id="rId25" Type="http://schemas.openxmlformats.org/officeDocument/2006/relationships/image" Target="../media/image58.svg"/><Relationship Id="rId33" Type="http://schemas.openxmlformats.org/officeDocument/2006/relationships/slide" Target="slide9.xml"/><Relationship Id="rId38" Type="http://schemas.openxmlformats.org/officeDocument/2006/relationships/image" Target="../media/image66.svg"/><Relationship Id="rId46" Type="http://schemas.openxmlformats.org/officeDocument/2006/relationships/image" Target="../media/image15.png"/><Relationship Id="rId20" Type="http://schemas.openxmlformats.org/officeDocument/2006/relationships/slide" Target="slide2.xml"/><Relationship Id="rId41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image" Target="../media/image46.svg"/><Relationship Id="rId36" Type="http://schemas.openxmlformats.org/officeDocument/2006/relationships/slide" Target="slide10.xml"/><Relationship Id="rId4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2.png"/><Relationship Id="rId26" Type="http://schemas.openxmlformats.org/officeDocument/2006/relationships/image" Target="../media/image15.png"/><Relationship Id="rId39" Type="http://schemas.openxmlformats.org/officeDocument/2006/relationships/slide" Target="slide13.xml"/><Relationship Id="rId21" Type="http://schemas.openxmlformats.org/officeDocument/2006/relationships/image" Target="../media/image9.png"/><Relationship Id="rId34" Type="http://schemas.openxmlformats.org/officeDocument/2006/relationships/image" Target="../media/image19.png"/><Relationship Id="rId42" Type="http://schemas.openxmlformats.org/officeDocument/2006/relationships/slide" Target="slide14.xml"/><Relationship Id="rId47" Type="http://schemas.openxmlformats.org/officeDocument/2006/relationships/image" Target="../media/image104.svg"/><Relationship Id="rId50" Type="http://schemas.openxmlformats.org/officeDocument/2006/relationships/image" Target="../media/image106.sv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.svg"/><Relationship Id="rId29" Type="http://schemas.openxmlformats.org/officeDocument/2006/relationships/image" Target="../media/image7.png"/><Relationship Id="rId11" Type="http://schemas.openxmlformats.org/officeDocument/2006/relationships/image" Target="../media/image1.png"/><Relationship Id="rId24" Type="http://schemas.openxmlformats.org/officeDocument/2006/relationships/image" Target="../media/image11.png"/><Relationship Id="rId32" Type="http://schemas.openxmlformats.org/officeDocument/2006/relationships/image" Target="../media/image18.svg"/><Relationship Id="rId37" Type="http://schemas.openxmlformats.org/officeDocument/2006/relationships/image" Target="../media/image97.svg"/><Relationship Id="rId40" Type="http://schemas.openxmlformats.org/officeDocument/2006/relationships/image" Target="../media/image99.png"/><Relationship Id="rId45" Type="http://schemas.openxmlformats.org/officeDocument/2006/relationships/slide" Target="slide15.xml"/><Relationship Id="rId5" Type="http://schemas.openxmlformats.org/officeDocument/2006/relationships/image" Target="../media/image89.pn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image" Target="../media/image96.png"/><Relationship Id="rId49" Type="http://schemas.openxmlformats.org/officeDocument/2006/relationships/image" Target="../media/image105.png"/><Relationship Id="rId10" Type="http://schemas.openxmlformats.org/officeDocument/2006/relationships/image" Target="../media/image94.svg"/><Relationship Id="rId19" Type="http://schemas.openxmlformats.org/officeDocument/2006/relationships/image" Target="../media/image33.svg"/><Relationship Id="rId31" Type="http://schemas.openxmlformats.org/officeDocument/2006/relationships/image" Target="../media/image17.png"/><Relationship Id="rId44" Type="http://schemas.openxmlformats.org/officeDocument/2006/relationships/image" Target="../media/image102.svg"/><Relationship Id="rId52" Type="http://schemas.openxmlformats.org/officeDocument/2006/relationships/image" Target="../media/image107.PNG"/><Relationship Id="rId4" Type="http://schemas.openxmlformats.org/officeDocument/2006/relationships/image" Target="../media/image88.svg"/><Relationship Id="rId9" Type="http://schemas.openxmlformats.org/officeDocument/2006/relationships/image" Target="../media/image93.png"/><Relationship Id="rId14" Type="http://schemas.openxmlformats.org/officeDocument/2006/relationships/image" Target="../media/image4.svg"/><Relationship Id="rId22" Type="http://schemas.openxmlformats.org/officeDocument/2006/relationships/image" Target="../media/image10.svg"/><Relationship Id="rId27" Type="http://schemas.openxmlformats.org/officeDocument/2006/relationships/image" Target="../media/image16.svg"/><Relationship Id="rId30" Type="http://schemas.openxmlformats.org/officeDocument/2006/relationships/image" Target="../media/image95.svg"/><Relationship Id="rId35" Type="http://schemas.openxmlformats.org/officeDocument/2006/relationships/image" Target="../media/image20.svg"/><Relationship Id="rId43" Type="http://schemas.openxmlformats.org/officeDocument/2006/relationships/image" Target="../media/image101.png"/><Relationship Id="rId48" Type="http://schemas.openxmlformats.org/officeDocument/2006/relationships/slide" Target="slide16.xml"/><Relationship Id="rId8" Type="http://schemas.openxmlformats.org/officeDocument/2006/relationships/image" Target="../media/image92.svg"/><Relationship Id="rId51" Type="http://schemas.openxmlformats.org/officeDocument/2006/relationships/image" Target="../media/image86.png"/><Relationship Id="rId3" Type="http://schemas.openxmlformats.org/officeDocument/2006/relationships/image" Target="../media/image87.png"/><Relationship Id="rId12" Type="http://schemas.openxmlformats.org/officeDocument/2006/relationships/image" Target="../media/image2.svg"/><Relationship Id="rId17" Type="http://schemas.openxmlformats.org/officeDocument/2006/relationships/slide" Target="slide1.xml"/><Relationship Id="rId25" Type="http://schemas.openxmlformats.org/officeDocument/2006/relationships/image" Target="../media/image12.svg"/><Relationship Id="rId33" Type="http://schemas.openxmlformats.org/officeDocument/2006/relationships/slide" Target="slide17.xml"/><Relationship Id="rId38" Type="http://schemas.openxmlformats.org/officeDocument/2006/relationships/image" Target="../media/image98.svg"/><Relationship Id="rId46" Type="http://schemas.openxmlformats.org/officeDocument/2006/relationships/image" Target="../media/image103.png"/><Relationship Id="rId20" Type="http://schemas.openxmlformats.org/officeDocument/2006/relationships/slide" Target="slide2.xml"/><Relationship Id="rId41" Type="http://schemas.openxmlformats.org/officeDocument/2006/relationships/image" Target="../media/image10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2.png"/><Relationship Id="rId26" Type="http://schemas.openxmlformats.org/officeDocument/2006/relationships/image" Target="../media/image15.png"/><Relationship Id="rId39" Type="http://schemas.openxmlformats.org/officeDocument/2006/relationships/image" Target="../media/image109.svg"/><Relationship Id="rId21" Type="http://schemas.openxmlformats.org/officeDocument/2006/relationships/image" Target="../media/image9.png"/><Relationship Id="rId34" Type="http://schemas.openxmlformats.org/officeDocument/2006/relationships/image" Target="../media/image19.png"/><Relationship Id="rId42" Type="http://schemas.openxmlformats.org/officeDocument/2006/relationships/slide" Target="slide14.xml"/><Relationship Id="rId47" Type="http://schemas.openxmlformats.org/officeDocument/2006/relationships/image" Target="../media/image104.svg"/><Relationship Id="rId50" Type="http://schemas.openxmlformats.org/officeDocument/2006/relationships/image" Target="../media/image106.sv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.svg"/><Relationship Id="rId29" Type="http://schemas.openxmlformats.org/officeDocument/2006/relationships/image" Target="../media/image7.png"/><Relationship Id="rId11" Type="http://schemas.openxmlformats.org/officeDocument/2006/relationships/image" Target="../media/image1.png"/><Relationship Id="rId24" Type="http://schemas.openxmlformats.org/officeDocument/2006/relationships/image" Target="../media/image11.png"/><Relationship Id="rId32" Type="http://schemas.openxmlformats.org/officeDocument/2006/relationships/image" Target="../media/image18.svg"/><Relationship Id="rId37" Type="http://schemas.openxmlformats.org/officeDocument/2006/relationships/image" Target="../media/image97.svg"/><Relationship Id="rId40" Type="http://schemas.openxmlformats.org/officeDocument/2006/relationships/slide" Target="slide13.xml"/><Relationship Id="rId45" Type="http://schemas.openxmlformats.org/officeDocument/2006/relationships/slide" Target="slide15.xml"/><Relationship Id="rId5" Type="http://schemas.openxmlformats.org/officeDocument/2006/relationships/image" Target="../media/image89.pn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image" Target="../media/image96.png"/><Relationship Id="rId49" Type="http://schemas.openxmlformats.org/officeDocument/2006/relationships/image" Target="../media/image105.png"/><Relationship Id="rId10" Type="http://schemas.openxmlformats.org/officeDocument/2006/relationships/image" Target="../media/image94.svg"/><Relationship Id="rId19" Type="http://schemas.openxmlformats.org/officeDocument/2006/relationships/image" Target="../media/image33.svg"/><Relationship Id="rId31" Type="http://schemas.openxmlformats.org/officeDocument/2006/relationships/image" Target="../media/image17.png"/><Relationship Id="rId44" Type="http://schemas.openxmlformats.org/officeDocument/2006/relationships/image" Target="../media/image102.svg"/><Relationship Id="rId52" Type="http://schemas.openxmlformats.org/officeDocument/2006/relationships/image" Target="../media/image111.PNG"/><Relationship Id="rId4" Type="http://schemas.openxmlformats.org/officeDocument/2006/relationships/image" Target="../media/image88.svg"/><Relationship Id="rId9" Type="http://schemas.openxmlformats.org/officeDocument/2006/relationships/image" Target="../media/image93.png"/><Relationship Id="rId14" Type="http://schemas.openxmlformats.org/officeDocument/2006/relationships/image" Target="../media/image4.svg"/><Relationship Id="rId22" Type="http://schemas.openxmlformats.org/officeDocument/2006/relationships/image" Target="../media/image10.svg"/><Relationship Id="rId27" Type="http://schemas.openxmlformats.org/officeDocument/2006/relationships/image" Target="../media/image16.svg"/><Relationship Id="rId30" Type="http://schemas.openxmlformats.org/officeDocument/2006/relationships/image" Target="../media/image95.svg"/><Relationship Id="rId35" Type="http://schemas.openxmlformats.org/officeDocument/2006/relationships/image" Target="../media/image20.svg"/><Relationship Id="rId43" Type="http://schemas.openxmlformats.org/officeDocument/2006/relationships/image" Target="../media/image101.png"/><Relationship Id="rId48" Type="http://schemas.openxmlformats.org/officeDocument/2006/relationships/slide" Target="slide16.xml"/><Relationship Id="rId8" Type="http://schemas.openxmlformats.org/officeDocument/2006/relationships/image" Target="../media/image92.svg"/><Relationship Id="rId51" Type="http://schemas.openxmlformats.org/officeDocument/2006/relationships/image" Target="../media/image107.PNG"/><Relationship Id="rId3" Type="http://schemas.openxmlformats.org/officeDocument/2006/relationships/image" Target="../media/image87.png"/><Relationship Id="rId12" Type="http://schemas.openxmlformats.org/officeDocument/2006/relationships/image" Target="../media/image2.svg"/><Relationship Id="rId17" Type="http://schemas.openxmlformats.org/officeDocument/2006/relationships/slide" Target="slide1.xml"/><Relationship Id="rId25" Type="http://schemas.openxmlformats.org/officeDocument/2006/relationships/image" Target="../media/image12.svg"/><Relationship Id="rId33" Type="http://schemas.openxmlformats.org/officeDocument/2006/relationships/slide" Target="slide17.xml"/><Relationship Id="rId38" Type="http://schemas.openxmlformats.org/officeDocument/2006/relationships/image" Target="../media/image108.png"/><Relationship Id="rId46" Type="http://schemas.openxmlformats.org/officeDocument/2006/relationships/image" Target="../media/image103.png"/><Relationship Id="rId20" Type="http://schemas.openxmlformats.org/officeDocument/2006/relationships/slide" Target="slide2.xml"/><Relationship Id="rId41" Type="http://schemas.openxmlformats.org/officeDocument/2006/relationships/image" Target="../media/image1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2.png"/><Relationship Id="rId26" Type="http://schemas.openxmlformats.org/officeDocument/2006/relationships/image" Target="../media/image15.png"/><Relationship Id="rId39" Type="http://schemas.openxmlformats.org/officeDocument/2006/relationships/image" Target="../media/image109.svg"/><Relationship Id="rId21" Type="http://schemas.openxmlformats.org/officeDocument/2006/relationships/image" Target="../media/image9.png"/><Relationship Id="rId34" Type="http://schemas.openxmlformats.org/officeDocument/2006/relationships/image" Target="../media/image19.png"/><Relationship Id="rId42" Type="http://schemas.openxmlformats.org/officeDocument/2006/relationships/image" Target="../media/image100.svg"/><Relationship Id="rId47" Type="http://schemas.openxmlformats.org/officeDocument/2006/relationships/image" Target="../media/image104.svg"/><Relationship Id="rId50" Type="http://schemas.openxmlformats.org/officeDocument/2006/relationships/image" Target="../media/image106.sv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.svg"/><Relationship Id="rId29" Type="http://schemas.openxmlformats.org/officeDocument/2006/relationships/image" Target="../media/image7.png"/><Relationship Id="rId11" Type="http://schemas.openxmlformats.org/officeDocument/2006/relationships/image" Target="../media/image1.png"/><Relationship Id="rId24" Type="http://schemas.openxmlformats.org/officeDocument/2006/relationships/image" Target="../media/image11.png"/><Relationship Id="rId32" Type="http://schemas.openxmlformats.org/officeDocument/2006/relationships/image" Target="../media/image18.svg"/><Relationship Id="rId37" Type="http://schemas.openxmlformats.org/officeDocument/2006/relationships/image" Target="../media/image97.svg"/><Relationship Id="rId40" Type="http://schemas.openxmlformats.org/officeDocument/2006/relationships/slide" Target="slide13.xml"/><Relationship Id="rId45" Type="http://schemas.openxmlformats.org/officeDocument/2006/relationships/slide" Target="slide15.xml"/><Relationship Id="rId5" Type="http://schemas.openxmlformats.org/officeDocument/2006/relationships/image" Target="../media/image89.pn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image" Target="../media/image96.png"/><Relationship Id="rId49" Type="http://schemas.openxmlformats.org/officeDocument/2006/relationships/image" Target="../media/image105.png"/><Relationship Id="rId10" Type="http://schemas.openxmlformats.org/officeDocument/2006/relationships/image" Target="../media/image94.svg"/><Relationship Id="rId19" Type="http://schemas.openxmlformats.org/officeDocument/2006/relationships/image" Target="../media/image33.svg"/><Relationship Id="rId31" Type="http://schemas.openxmlformats.org/officeDocument/2006/relationships/image" Target="../media/image17.png"/><Relationship Id="rId44" Type="http://schemas.openxmlformats.org/officeDocument/2006/relationships/image" Target="../media/image112.svg"/><Relationship Id="rId52" Type="http://schemas.openxmlformats.org/officeDocument/2006/relationships/image" Target="../media/image111.PNG"/><Relationship Id="rId4" Type="http://schemas.openxmlformats.org/officeDocument/2006/relationships/image" Target="../media/image88.svg"/><Relationship Id="rId9" Type="http://schemas.openxmlformats.org/officeDocument/2006/relationships/image" Target="../media/image93.png"/><Relationship Id="rId14" Type="http://schemas.openxmlformats.org/officeDocument/2006/relationships/image" Target="../media/image4.svg"/><Relationship Id="rId22" Type="http://schemas.openxmlformats.org/officeDocument/2006/relationships/image" Target="../media/image10.svg"/><Relationship Id="rId27" Type="http://schemas.openxmlformats.org/officeDocument/2006/relationships/image" Target="../media/image16.svg"/><Relationship Id="rId30" Type="http://schemas.openxmlformats.org/officeDocument/2006/relationships/image" Target="../media/image95.svg"/><Relationship Id="rId35" Type="http://schemas.openxmlformats.org/officeDocument/2006/relationships/image" Target="../media/image20.svg"/><Relationship Id="rId43" Type="http://schemas.openxmlformats.org/officeDocument/2006/relationships/slide" Target="slide14.xml"/><Relationship Id="rId48" Type="http://schemas.openxmlformats.org/officeDocument/2006/relationships/slide" Target="slide16.xml"/><Relationship Id="rId8" Type="http://schemas.openxmlformats.org/officeDocument/2006/relationships/image" Target="../media/image92.svg"/><Relationship Id="rId51" Type="http://schemas.openxmlformats.org/officeDocument/2006/relationships/image" Target="../media/image107.PNG"/><Relationship Id="rId3" Type="http://schemas.openxmlformats.org/officeDocument/2006/relationships/image" Target="../media/image87.png"/><Relationship Id="rId12" Type="http://schemas.openxmlformats.org/officeDocument/2006/relationships/image" Target="../media/image2.svg"/><Relationship Id="rId17" Type="http://schemas.openxmlformats.org/officeDocument/2006/relationships/slide" Target="slide1.xml"/><Relationship Id="rId25" Type="http://schemas.openxmlformats.org/officeDocument/2006/relationships/image" Target="../media/image12.svg"/><Relationship Id="rId33" Type="http://schemas.openxmlformats.org/officeDocument/2006/relationships/slide" Target="slide17.xml"/><Relationship Id="rId38" Type="http://schemas.openxmlformats.org/officeDocument/2006/relationships/image" Target="../media/image108.png"/><Relationship Id="rId46" Type="http://schemas.openxmlformats.org/officeDocument/2006/relationships/image" Target="../media/image103.png"/><Relationship Id="rId20" Type="http://schemas.openxmlformats.org/officeDocument/2006/relationships/slide" Target="slide2.xml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2.png"/><Relationship Id="rId26" Type="http://schemas.openxmlformats.org/officeDocument/2006/relationships/image" Target="../media/image15.png"/><Relationship Id="rId39" Type="http://schemas.openxmlformats.org/officeDocument/2006/relationships/image" Target="../media/image109.svg"/><Relationship Id="rId21" Type="http://schemas.openxmlformats.org/officeDocument/2006/relationships/image" Target="../media/image9.png"/><Relationship Id="rId34" Type="http://schemas.openxmlformats.org/officeDocument/2006/relationships/image" Target="../media/image19.png"/><Relationship Id="rId42" Type="http://schemas.openxmlformats.org/officeDocument/2006/relationships/image" Target="../media/image100.svg"/><Relationship Id="rId47" Type="http://schemas.openxmlformats.org/officeDocument/2006/relationships/image" Target="../media/image113.svg"/><Relationship Id="rId50" Type="http://schemas.openxmlformats.org/officeDocument/2006/relationships/image" Target="../media/image106.sv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.svg"/><Relationship Id="rId29" Type="http://schemas.openxmlformats.org/officeDocument/2006/relationships/image" Target="../media/image7.png"/><Relationship Id="rId11" Type="http://schemas.openxmlformats.org/officeDocument/2006/relationships/image" Target="../media/image1.png"/><Relationship Id="rId24" Type="http://schemas.openxmlformats.org/officeDocument/2006/relationships/image" Target="../media/image11.png"/><Relationship Id="rId32" Type="http://schemas.openxmlformats.org/officeDocument/2006/relationships/image" Target="../media/image18.svg"/><Relationship Id="rId37" Type="http://schemas.openxmlformats.org/officeDocument/2006/relationships/image" Target="../media/image97.svg"/><Relationship Id="rId40" Type="http://schemas.openxmlformats.org/officeDocument/2006/relationships/slide" Target="slide13.xml"/><Relationship Id="rId45" Type="http://schemas.openxmlformats.org/officeDocument/2006/relationships/image" Target="../media/image102.svg"/><Relationship Id="rId5" Type="http://schemas.openxmlformats.org/officeDocument/2006/relationships/image" Target="../media/image89.pn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image" Target="../media/image96.png"/><Relationship Id="rId49" Type="http://schemas.openxmlformats.org/officeDocument/2006/relationships/image" Target="../media/image105.png"/><Relationship Id="rId10" Type="http://schemas.openxmlformats.org/officeDocument/2006/relationships/image" Target="../media/image94.svg"/><Relationship Id="rId19" Type="http://schemas.openxmlformats.org/officeDocument/2006/relationships/image" Target="../media/image33.svg"/><Relationship Id="rId31" Type="http://schemas.openxmlformats.org/officeDocument/2006/relationships/image" Target="../media/image17.png"/><Relationship Id="rId44" Type="http://schemas.openxmlformats.org/officeDocument/2006/relationships/image" Target="../media/image101.png"/><Relationship Id="rId52" Type="http://schemas.openxmlformats.org/officeDocument/2006/relationships/image" Target="../media/image107.PNG"/><Relationship Id="rId4" Type="http://schemas.openxmlformats.org/officeDocument/2006/relationships/image" Target="../media/image88.svg"/><Relationship Id="rId9" Type="http://schemas.openxmlformats.org/officeDocument/2006/relationships/image" Target="../media/image93.png"/><Relationship Id="rId14" Type="http://schemas.openxmlformats.org/officeDocument/2006/relationships/image" Target="../media/image4.svg"/><Relationship Id="rId22" Type="http://schemas.openxmlformats.org/officeDocument/2006/relationships/image" Target="../media/image10.svg"/><Relationship Id="rId27" Type="http://schemas.openxmlformats.org/officeDocument/2006/relationships/image" Target="../media/image16.svg"/><Relationship Id="rId30" Type="http://schemas.openxmlformats.org/officeDocument/2006/relationships/image" Target="../media/image95.svg"/><Relationship Id="rId35" Type="http://schemas.openxmlformats.org/officeDocument/2006/relationships/image" Target="../media/image20.svg"/><Relationship Id="rId43" Type="http://schemas.openxmlformats.org/officeDocument/2006/relationships/slide" Target="slide14.xml"/><Relationship Id="rId48" Type="http://schemas.openxmlformats.org/officeDocument/2006/relationships/slide" Target="slide16.xml"/><Relationship Id="rId8" Type="http://schemas.openxmlformats.org/officeDocument/2006/relationships/image" Target="../media/image92.svg"/><Relationship Id="rId51" Type="http://schemas.openxmlformats.org/officeDocument/2006/relationships/image" Target="../media/image114.PNG"/><Relationship Id="rId3" Type="http://schemas.openxmlformats.org/officeDocument/2006/relationships/image" Target="../media/image87.png"/><Relationship Id="rId12" Type="http://schemas.openxmlformats.org/officeDocument/2006/relationships/image" Target="../media/image2.svg"/><Relationship Id="rId17" Type="http://schemas.openxmlformats.org/officeDocument/2006/relationships/slide" Target="slide1.xml"/><Relationship Id="rId25" Type="http://schemas.openxmlformats.org/officeDocument/2006/relationships/image" Target="../media/image12.svg"/><Relationship Id="rId33" Type="http://schemas.openxmlformats.org/officeDocument/2006/relationships/slide" Target="slide17.xml"/><Relationship Id="rId38" Type="http://schemas.openxmlformats.org/officeDocument/2006/relationships/image" Target="../media/image108.png"/><Relationship Id="rId46" Type="http://schemas.openxmlformats.org/officeDocument/2006/relationships/slide" Target="slide15.xml"/><Relationship Id="rId20" Type="http://schemas.openxmlformats.org/officeDocument/2006/relationships/slide" Target="slide2.xml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2.png"/><Relationship Id="rId26" Type="http://schemas.openxmlformats.org/officeDocument/2006/relationships/image" Target="../media/image15.png"/><Relationship Id="rId39" Type="http://schemas.openxmlformats.org/officeDocument/2006/relationships/image" Target="../media/image109.svg"/><Relationship Id="rId21" Type="http://schemas.openxmlformats.org/officeDocument/2006/relationships/image" Target="../media/image9.png"/><Relationship Id="rId34" Type="http://schemas.openxmlformats.org/officeDocument/2006/relationships/image" Target="../media/image19.png"/><Relationship Id="rId42" Type="http://schemas.openxmlformats.org/officeDocument/2006/relationships/image" Target="../media/image100.svg"/><Relationship Id="rId47" Type="http://schemas.openxmlformats.org/officeDocument/2006/relationships/image" Target="../media/image115.svg"/><Relationship Id="rId50" Type="http://schemas.openxmlformats.org/officeDocument/2006/relationships/image" Target="../media/image104.sv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.svg"/><Relationship Id="rId29" Type="http://schemas.openxmlformats.org/officeDocument/2006/relationships/image" Target="../media/image7.png"/><Relationship Id="rId11" Type="http://schemas.openxmlformats.org/officeDocument/2006/relationships/image" Target="../media/image1.png"/><Relationship Id="rId24" Type="http://schemas.openxmlformats.org/officeDocument/2006/relationships/image" Target="../media/image11.png"/><Relationship Id="rId32" Type="http://schemas.openxmlformats.org/officeDocument/2006/relationships/image" Target="../media/image18.svg"/><Relationship Id="rId37" Type="http://schemas.openxmlformats.org/officeDocument/2006/relationships/image" Target="../media/image97.svg"/><Relationship Id="rId40" Type="http://schemas.openxmlformats.org/officeDocument/2006/relationships/slide" Target="slide13.xml"/><Relationship Id="rId45" Type="http://schemas.openxmlformats.org/officeDocument/2006/relationships/image" Target="../media/image102.svg"/><Relationship Id="rId53" Type="http://schemas.openxmlformats.org/officeDocument/2006/relationships/image" Target="../media/image118.png"/><Relationship Id="rId5" Type="http://schemas.openxmlformats.org/officeDocument/2006/relationships/image" Target="../media/image89.png"/><Relationship Id="rId10" Type="http://schemas.openxmlformats.org/officeDocument/2006/relationships/image" Target="../media/image94.svg"/><Relationship Id="rId19" Type="http://schemas.openxmlformats.org/officeDocument/2006/relationships/image" Target="../media/image33.svg"/><Relationship Id="rId31" Type="http://schemas.openxmlformats.org/officeDocument/2006/relationships/image" Target="../media/image17.png"/><Relationship Id="rId44" Type="http://schemas.openxmlformats.org/officeDocument/2006/relationships/image" Target="../media/image101.png"/><Relationship Id="rId52" Type="http://schemas.openxmlformats.org/officeDocument/2006/relationships/image" Target="../media/image117.PNG"/><Relationship Id="rId4" Type="http://schemas.openxmlformats.org/officeDocument/2006/relationships/image" Target="../media/image88.svg"/><Relationship Id="rId9" Type="http://schemas.openxmlformats.org/officeDocument/2006/relationships/image" Target="../media/image93.png"/><Relationship Id="rId14" Type="http://schemas.openxmlformats.org/officeDocument/2006/relationships/image" Target="../media/image4.svg"/><Relationship Id="rId22" Type="http://schemas.openxmlformats.org/officeDocument/2006/relationships/image" Target="../media/image10.svg"/><Relationship Id="rId27" Type="http://schemas.openxmlformats.org/officeDocument/2006/relationships/image" Target="../media/image16.svg"/><Relationship Id="rId30" Type="http://schemas.openxmlformats.org/officeDocument/2006/relationships/image" Target="../media/image95.svg"/><Relationship Id="rId35" Type="http://schemas.openxmlformats.org/officeDocument/2006/relationships/image" Target="../media/image20.svg"/><Relationship Id="rId43" Type="http://schemas.openxmlformats.org/officeDocument/2006/relationships/slide" Target="slide14.xml"/><Relationship Id="rId48" Type="http://schemas.openxmlformats.org/officeDocument/2006/relationships/slide" Target="slide15.xml"/><Relationship Id="rId8" Type="http://schemas.openxmlformats.org/officeDocument/2006/relationships/image" Target="../media/image92.svg"/><Relationship Id="rId51" Type="http://schemas.openxmlformats.org/officeDocument/2006/relationships/image" Target="../media/image116.PNG"/><Relationship Id="rId3" Type="http://schemas.openxmlformats.org/officeDocument/2006/relationships/image" Target="../media/image87.png"/><Relationship Id="rId12" Type="http://schemas.openxmlformats.org/officeDocument/2006/relationships/image" Target="../media/image2.svg"/><Relationship Id="rId17" Type="http://schemas.openxmlformats.org/officeDocument/2006/relationships/slide" Target="slide1.xml"/><Relationship Id="rId25" Type="http://schemas.openxmlformats.org/officeDocument/2006/relationships/image" Target="../media/image12.svg"/><Relationship Id="rId33" Type="http://schemas.openxmlformats.org/officeDocument/2006/relationships/slide" Target="slide17.xml"/><Relationship Id="rId38" Type="http://schemas.openxmlformats.org/officeDocument/2006/relationships/image" Target="../media/image108.png"/><Relationship Id="rId46" Type="http://schemas.openxmlformats.org/officeDocument/2006/relationships/slide" Target="slide16.xml"/><Relationship Id="rId20" Type="http://schemas.openxmlformats.org/officeDocument/2006/relationships/slide" Target="slide2.xml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svg"/><Relationship Id="rId15" Type="http://schemas.openxmlformats.org/officeDocument/2006/relationships/image" Target="../media/image5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image" Target="../media/image96.png"/><Relationship Id="rId49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svg"/><Relationship Id="rId18" Type="http://schemas.openxmlformats.org/officeDocument/2006/relationships/image" Target="../media/image33.svg"/><Relationship Id="rId26" Type="http://schemas.openxmlformats.org/officeDocument/2006/relationships/image" Target="../media/image13.png"/><Relationship Id="rId39" Type="http://schemas.openxmlformats.org/officeDocument/2006/relationships/image" Target="../media/image130.svg"/><Relationship Id="rId21" Type="http://schemas.openxmlformats.org/officeDocument/2006/relationships/image" Target="../media/image10.svg"/><Relationship Id="rId34" Type="http://schemas.openxmlformats.org/officeDocument/2006/relationships/slide" Target="slide18.xml"/><Relationship Id="rId7" Type="http://schemas.openxmlformats.org/officeDocument/2006/relationships/image" Target="../media/image124.svg"/><Relationship Id="rId12" Type="http://schemas.openxmlformats.org/officeDocument/2006/relationships/image" Target="../media/image3.png"/><Relationship Id="rId17" Type="http://schemas.openxmlformats.org/officeDocument/2006/relationships/image" Target="../media/image32.png"/><Relationship Id="rId25" Type="http://schemas.openxmlformats.org/officeDocument/2006/relationships/slide" Target="slide12.xml"/><Relationship Id="rId33" Type="http://schemas.openxmlformats.org/officeDocument/2006/relationships/image" Target="../media/image126.svg"/><Relationship Id="rId38" Type="http://schemas.openxmlformats.org/officeDocument/2006/relationships/image" Target="../media/image129.png"/><Relationship Id="rId2" Type="http://schemas.openxmlformats.org/officeDocument/2006/relationships/image" Target="../media/image119.png"/><Relationship Id="rId16" Type="http://schemas.openxmlformats.org/officeDocument/2006/relationships/slide" Target="slide1.xml"/><Relationship Id="rId20" Type="http://schemas.openxmlformats.org/officeDocument/2006/relationships/image" Target="../media/image9.png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2.svg"/><Relationship Id="rId24" Type="http://schemas.openxmlformats.org/officeDocument/2006/relationships/image" Target="../media/image12.svg"/><Relationship Id="rId32" Type="http://schemas.openxmlformats.org/officeDocument/2006/relationships/image" Target="../media/image125.svg"/><Relationship Id="rId37" Type="http://schemas.openxmlformats.org/officeDocument/2006/relationships/slide" Target="slide19.xml"/><Relationship Id="rId40" Type="http://schemas.openxmlformats.org/officeDocument/2006/relationships/image" Target="../media/image131.jpeg"/><Relationship Id="rId5" Type="http://schemas.openxmlformats.org/officeDocument/2006/relationships/image" Target="../media/image122.svg"/><Relationship Id="rId15" Type="http://schemas.openxmlformats.org/officeDocument/2006/relationships/image" Target="../media/image6.svg"/><Relationship Id="rId23" Type="http://schemas.openxmlformats.org/officeDocument/2006/relationships/image" Target="../media/image11.png"/><Relationship Id="rId28" Type="http://schemas.openxmlformats.org/officeDocument/2006/relationships/image" Target="../media/image15.png"/><Relationship Id="rId36" Type="http://schemas.openxmlformats.org/officeDocument/2006/relationships/image" Target="../media/image128.svg"/><Relationship Id="rId10" Type="http://schemas.openxmlformats.org/officeDocument/2006/relationships/image" Target="../media/image1.png"/><Relationship Id="rId19" Type="http://schemas.openxmlformats.org/officeDocument/2006/relationships/slide" Target="slide2.xml"/><Relationship Id="rId31" Type="http://schemas.openxmlformats.org/officeDocument/2006/relationships/image" Target="../media/image7.png"/><Relationship Id="rId4" Type="http://schemas.openxmlformats.org/officeDocument/2006/relationships/image" Target="../media/image121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Relationship Id="rId22" Type="http://schemas.openxmlformats.org/officeDocument/2006/relationships/slide" Target="slide7.xml"/><Relationship Id="rId27" Type="http://schemas.openxmlformats.org/officeDocument/2006/relationships/image" Target="../media/image14.svg"/><Relationship Id="rId30" Type="http://schemas.openxmlformats.org/officeDocument/2006/relationships/slide" Target="slide17.xml"/><Relationship Id="rId35" Type="http://schemas.openxmlformats.org/officeDocument/2006/relationships/image" Target="../media/image127.png"/><Relationship Id="rId8" Type="http://schemas.openxmlformats.org/officeDocument/2006/relationships/image" Target="../media/image17.png"/><Relationship Id="rId3" Type="http://schemas.openxmlformats.org/officeDocument/2006/relationships/image" Target="../media/image120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svg"/><Relationship Id="rId18" Type="http://schemas.openxmlformats.org/officeDocument/2006/relationships/image" Target="../media/image33.svg"/><Relationship Id="rId26" Type="http://schemas.openxmlformats.org/officeDocument/2006/relationships/image" Target="../media/image13.png"/><Relationship Id="rId39" Type="http://schemas.openxmlformats.org/officeDocument/2006/relationships/image" Target="../media/image135.jpeg"/><Relationship Id="rId21" Type="http://schemas.openxmlformats.org/officeDocument/2006/relationships/image" Target="../media/image10.svg"/><Relationship Id="rId34" Type="http://schemas.openxmlformats.org/officeDocument/2006/relationships/image" Target="../media/image133.svg"/><Relationship Id="rId7" Type="http://schemas.openxmlformats.org/officeDocument/2006/relationships/image" Target="../media/image124.svg"/><Relationship Id="rId12" Type="http://schemas.openxmlformats.org/officeDocument/2006/relationships/image" Target="../media/image3.png"/><Relationship Id="rId17" Type="http://schemas.openxmlformats.org/officeDocument/2006/relationships/image" Target="../media/image32.png"/><Relationship Id="rId25" Type="http://schemas.openxmlformats.org/officeDocument/2006/relationships/slide" Target="slide12.xml"/><Relationship Id="rId33" Type="http://schemas.openxmlformats.org/officeDocument/2006/relationships/image" Target="../media/image132.png"/><Relationship Id="rId38" Type="http://schemas.openxmlformats.org/officeDocument/2006/relationships/image" Target="../media/image130.svg"/><Relationship Id="rId2" Type="http://schemas.openxmlformats.org/officeDocument/2006/relationships/image" Target="../media/image119.png"/><Relationship Id="rId16" Type="http://schemas.openxmlformats.org/officeDocument/2006/relationships/slide" Target="slide1.xml"/><Relationship Id="rId20" Type="http://schemas.openxmlformats.org/officeDocument/2006/relationships/image" Target="../media/image9.png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2.svg"/><Relationship Id="rId24" Type="http://schemas.openxmlformats.org/officeDocument/2006/relationships/image" Target="../media/image12.svg"/><Relationship Id="rId32" Type="http://schemas.openxmlformats.org/officeDocument/2006/relationships/image" Target="../media/image125.svg"/><Relationship Id="rId37" Type="http://schemas.openxmlformats.org/officeDocument/2006/relationships/image" Target="../media/image129.png"/><Relationship Id="rId40" Type="http://schemas.openxmlformats.org/officeDocument/2006/relationships/image" Target="../media/image131.jpeg"/><Relationship Id="rId5" Type="http://schemas.openxmlformats.org/officeDocument/2006/relationships/image" Target="../media/image122.svg"/><Relationship Id="rId15" Type="http://schemas.openxmlformats.org/officeDocument/2006/relationships/image" Target="../media/image6.svg"/><Relationship Id="rId23" Type="http://schemas.openxmlformats.org/officeDocument/2006/relationships/image" Target="../media/image11.png"/><Relationship Id="rId28" Type="http://schemas.openxmlformats.org/officeDocument/2006/relationships/image" Target="../media/image15.png"/><Relationship Id="rId36" Type="http://schemas.openxmlformats.org/officeDocument/2006/relationships/image" Target="../media/image134.svg"/><Relationship Id="rId10" Type="http://schemas.openxmlformats.org/officeDocument/2006/relationships/image" Target="../media/image1.png"/><Relationship Id="rId19" Type="http://schemas.openxmlformats.org/officeDocument/2006/relationships/slide" Target="slide2.xml"/><Relationship Id="rId31" Type="http://schemas.openxmlformats.org/officeDocument/2006/relationships/image" Target="../media/image7.png"/><Relationship Id="rId4" Type="http://schemas.openxmlformats.org/officeDocument/2006/relationships/image" Target="../media/image121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Relationship Id="rId22" Type="http://schemas.openxmlformats.org/officeDocument/2006/relationships/slide" Target="slide7.xml"/><Relationship Id="rId27" Type="http://schemas.openxmlformats.org/officeDocument/2006/relationships/image" Target="../media/image14.svg"/><Relationship Id="rId30" Type="http://schemas.openxmlformats.org/officeDocument/2006/relationships/slide" Target="slide17.xml"/><Relationship Id="rId35" Type="http://schemas.openxmlformats.org/officeDocument/2006/relationships/slide" Target="slide18.xml"/><Relationship Id="rId8" Type="http://schemas.openxmlformats.org/officeDocument/2006/relationships/image" Target="../media/image17.png"/><Relationship Id="rId3" Type="http://schemas.openxmlformats.org/officeDocument/2006/relationships/image" Target="../media/image120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svg"/><Relationship Id="rId18" Type="http://schemas.openxmlformats.org/officeDocument/2006/relationships/image" Target="../media/image33.svg"/><Relationship Id="rId26" Type="http://schemas.openxmlformats.org/officeDocument/2006/relationships/image" Target="../media/image13.png"/><Relationship Id="rId39" Type="http://schemas.openxmlformats.org/officeDocument/2006/relationships/image" Target="../media/image136.svg"/><Relationship Id="rId21" Type="http://schemas.openxmlformats.org/officeDocument/2006/relationships/image" Target="../media/image10.svg"/><Relationship Id="rId34" Type="http://schemas.openxmlformats.org/officeDocument/2006/relationships/image" Target="../media/image133.svg"/><Relationship Id="rId7" Type="http://schemas.openxmlformats.org/officeDocument/2006/relationships/image" Target="../media/image124.svg"/><Relationship Id="rId12" Type="http://schemas.openxmlformats.org/officeDocument/2006/relationships/image" Target="../media/image3.png"/><Relationship Id="rId17" Type="http://schemas.openxmlformats.org/officeDocument/2006/relationships/image" Target="../media/image32.png"/><Relationship Id="rId25" Type="http://schemas.openxmlformats.org/officeDocument/2006/relationships/slide" Target="slide12.xml"/><Relationship Id="rId33" Type="http://schemas.openxmlformats.org/officeDocument/2006/relationships/image" Target="../media/image132.png"/><Relationship Id="rId38" Type="http://schemas.openxmlformats.org/officeDocument/2006/relationships/slide" Target="slide19.xml"/><Relationship Id="rId2" Type="http://schemas.openxmlformats.org/officeDocument/2006/relationships/image" Target="../media/image119.png"/><Relationship Id="rId16" Type="http://schemas.openxmlformats.org/officeDocument/2006/relationships/slide" Target="slide1.xml"/><Relationship Id="rId20" Type="http://schemas.openxmlformats.org/officeDocument/2006/relationships/image" Target="../media/image9.png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2.svg"/><Relationship Id="rId24" Type="http://schemas.openxmlformats.org/officeDocument/2006/relationships/image" Target="../media/image12.svg"/><Relationship Id="rId32" Type="http://schemas.openxmlformats.org/officeDocument/2006/relationships/image" Target="../media/image125.svg"/><Relationship Id="rId37" Type="http://schemas.openxmlformats.org/officeDocument/2006/relationships/image" Target="../media/image128.svg"/><Relationship Id="rId5" Type="http://schemas.openxmlformats.org/officeDocument/2006/relationships/image" Target="../media/image122.svg"/><Relationship Id="rId15" Type="http://schemas.openxmlformats.org/officeDocument/2006/relationships/image" Target="../media/image6.svg"/><Relationship Id="rId23" Type="http://schemas.openxmlformats.org/officeDocument/2006/relationships/image" Target="../media/image11.png"/><Relationship Id="rId28" Type="http://schemas.openxmlformats.org/officeDocument/2006/relationships/image" Target="../media/image15.png"/><Relationship Id="rId36" Type="http://schemas.openxmlformats.org/officeDocument/2006/relationships/image" Target="../media/image127.png"/><Relationship Id="rId10" Type="http://schemas.openxmlformats.org/officeDocument/2006/relationships/image" Target="../media/image1.png"/><Relationship Id="rId19" Type="http://schemas.openxmlformats.org/officeDocument/2006/relationships/slide" Target="slide2.xml"/><Relationship Id="rId31" Type="http://schemas.openxmlformats.org/officeDocument/2006/relationships/image" Target="../media/image7.png"/><Relationship Id="rId4" Type="http://schemas.openxmlformats.org/officeDocument/2006/relationships/image" Target="../media/image121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Relationship Id="rId22" Type="http://schemas.openxmlformats.org/officeDocument/2006/relationships/slide" Target="slide7.xml"/><Relationship Id="rId27" Type="http://schemas.openxmlformats.org/officeDocument/2006/relationships/image" Target="../media/image14.svg"/><Relationship Id="rId30" Type="http://schemas.openxmlformats.org/officeDocument/2006/relationships/slide" Target="slide17.xml"/><Relationship Id="rId35" Type="http://schemas.openxmlformats.org/officeDocument/2006/relationships/slide" Target="slide18.xml"/><Relationship Id="rId8" Type="http://schemas.openxmlformats.org/officeDocument/2006/relationships/image" Target="../media/image17.png"/><Relationship Id="rId3" Type="http://schemas.openxmlformats.org/officeDocument/2006/relationships/image" Target="../media/image120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svg"/><Relationship Id="rId18" Type="http://schemas.openxmlformats.org/officeDocument/2006/relationships/slide" Target="slide1.xml"/><Relationship Id="rId26" Type="http://schemas.openxmlformats.org/officeDocument/2006/relationships/image" Target="../media/image37.svg"/><Relationship Id="rId39" Type="http://schemas.openxmlformats.org/officeDocument/2006/relationships/slide" Target="slide12.xml"/><Relationship Id="rId21" Type="http://schemas.openxmlformats.org/officeDocument/2006/relationships/slide" Target="slide3.xml"/><Relationship Id="rId34" Type="http://schemas.openxmlformats.org/officeDocument/2006/relationships/image" Target="../media/image42.png"/><Relationship Id="rId42" Type="http://schemas.openxmlformats.org/officeDocument/2006/relationships/image" Target="../media/image15.png"/><Relationship Id="rId47" Type="http://schemas.openxmlformats.org/officeDocument/2006/relationships/image" Target="../media/image19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35.svg"/><Relationship Id="rId32" Type="http://schemas.openxmlformats.org/officeDocument/2006/relationships/image" Target="../media/image41.svg"/><Relationship Id="rId37" Type="http://schemas.openxmlformats.org/officeDocument/2006/relationships/image" Target="../media/image11.png"/><Relationship Id="rId40" Type="http://schemas.openxmlformats.org/officeDocument/2006/relationships/image" Target="../media/image13.png"/><Relationship Id="rId45" Type="http://schemas.openxmlformats.org/officeDocument/2006/relationships/image" Target="../media/image18.svg"/><Relationship Id="rId5" Type="http://schemas.openxmlformats.org/officeDocument/2006/relationships/image" Target="../media/image23.svg"/><Relationship Id="rId15" Type="http://schemas.openxmlformats.org/officeDocument/2006/relationships/image" Target="../media/image4.svg"/><Relationship Id="rId23" Type="http://schemas.openxmlformats.org/officeDocument/2006/relationships/image" Target="../media/image34.svg"/><Relationship Id="rId28" Type="http://schemas.openxmlformats.org/officeDocument/2006/relationships/image" Target="../media/image38.png"/><Relationship Id="rId36" Type="http://schemas.openxmlformats.org/officeDocument/2006/relationships/slide" Target="slide7.xml"/><Relationship Id="rId10" Type="http://schemas.openxmlformats.org/officeDocument/2006/relationships/image" Target="../media/image28.png"/><Relationship Id="rId19" Type="http://schemas.openxmlformats.org/officeDocument/2006/relationships/image" Target="../media/image32.png"/><Relationship Id="rId31" Type="http://schemas.openxmlformats.org/officeDocument/2006/relationships/image" Target="../media/image40.png"/><Relationship Id="rId44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.png"/><Relationship Id="rId22" Type="http://schemas.openxmlformats.org/officeDocument/2006/relationships/image" Target="../media/image7.png"/><Relationship Id="rId27" Type="http://schemas.openxmlformats.org/officeDocument/2006/relationships/slide" Target="slide6.xml"/><Relationship Id="rId30" Type="http://schemas.openxmlformats.org/officeDocument/2006/relationships/slide" Target="slide4.xml"/><Relationship Id="rId35" Type="http://schemas.openxmlformats.org/officeDocument/2006/relationships/image" Target="../media/image43.svg"/><Relationship Id="rId43" Type="http://schemas.openxmlformats.org/officeDocument/2006/relationships/image" Target="../media/image16.svg"/><Relationship Id="rId48" Type="http://schemas.openxmlformats.org/officeDocument/2006/relationships/image" Target="../media/image20.svg"/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12" Type="http://schemas.openxmlformats.org/officeDocument/2006/relationships/image" Target="../media/image30.png"/><Relationship Id="rId17" Type="http://schemas.openxmlformats.org/officeDocument/2006/relationships/image" Target="../media/image6.svg"/><Relationship Id="rId25" Type="http://schemas.openxmlformats.org/officeDocument/2006/relationships/image" Target="../media/image36.png"/><Relationship Id="rId33" Type="http://schemas.openxmlformats.org/officeDocument/2006/relationships/slide" Target="slide5.xml"/><Relationship Id="rId38" Type="http://schemas.openxmlformats.org/officeDocument/2006/relationships/image" Target="../media/image12.svg"/><Relationship Id="rId46" Type="http://schemas.openxmlformats.org/officeDocument/2006/relationships/slide" Target="slide17.xml"/><Relationship Id="rId20" Type="http://schemas.openxmlformats.org/officeDocument/2006/relationships/image" Target="../media/image33.svg"/><Relationship Id="rId41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svg"/><Relationship Id="rId18" Type="http://schemas.openxmlformats.org/officeDocument/2006/relationships/slide" Target="slide1.xml"/><Relationship Id="rId26" Type="http://schemas.openxmlformats.org/officeDocument/2006/relationships/image" Target="../media/image46.svg"/><Relationship Id="rId39" Type="http://schemas.openxmlformats.org/officeDocument/2006/relationships/image" Target="../media/image47.png"/><Relationship Id="rId21" Type="http://schemas.openxmlformats.org/officeDocument/2006/relationships/slide" Target="slide2.xml"/><Relationship Id="rId34" Type="http://schemas.openxmlformats.org/officeDocument/2006/relationships/image" Target="../media/image40.png"/><Relationship Id="rId42" Type="http://schemas.openxmlformats.org/officeDocument/2006/relationships/image" Target="../media/image50.svg"/><Relationship Id="rId47" Type="http://schemas.openxmlformats.org/officeDocument/2006/relationships/image" Target="../media/image16.svg"/><Relationship Id="rId50" Type="http://schemas.openxmlformats.org/officeDocument/2006/relationships/slide" Target="slide17.xml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9" Type="http://schemas.openxmlformats.org/officeDocument/2006/relationships/image" Target="../media/image39.svg"/><Relationship Id="rId11" Type="http://schemas.openxmlformats.org/officeDocument/2006/relationships/image" Target="../media/image29.svg"/><Relationship Id="rId24" Type="http://schemas.openxmlformats.org/officeDocument/2006/relationships/image" Target="../media/image44.png"/><Relationship Id="rId32" Type="http://schemas.openxmlformats.org/officeDocument/2006/relationships/image" Target="../media/image43.svg"/><Relationship Id="rId37" Type="http://schemas.openxmlformats.org/officeDocument/2006/relationships/image" Target="../media/image11.png"/><Relationship Id="rId40" Type="http://schemas.openxmlformats.org/officeDocument/2006/relationships/image" Target="../media/image48.svg"/><Relationship Id="rId45" Type="http://schemas.openxmlformats.org/officeDocument/2006/relationships/image" Target="../media/image14.svg"/><Relationship Id="rId5" Type="http://schemas.openxmlformats.org/officeDocument/2006/relationships/image" Target="../media/image31.svg"/><Relationship Id="rId15" Type="http://schemas.openxmlformats.org/officeDocument/2006/relationships/image" Target="../media/image4.svg"/><Relationship Id="rId23" Type="http://schemas.openxmlformats.org/officeDocument/2006/relationships/image" Target="../media/image34.svg"/><Relationship Id="rId28" Type="http://schemas.openxmlformats.org/officeDocument/2006/relationships/image" Target="../media/image38.png"/><Relationship Id="rId36" Type="http://schemas.openxmlformats.org/officeDocument/2006/relationships/slide" Target="slide7.xml"/><Relationship Id="rId49" Type="http://schemas.openxmlformats.org/officeDocument/2006/relationships/image" Target="../media/image18.svg"/><Relationship Id="rId10" Type="http://schemas.openxmlformats.org/officeDocument/2006/relationships/image" Target="../media/image28.png"/><Relationship Id="rId19" Type="http://schemas.openxmlformats.org/officeDocument/2006/relationships/image" Target="../media/image32.png"/><Relationship Id="rId31" Type="http://schemas.openxmlformats.org/officeDocument/2006/relationships/image" Target="../media/image42.png"/><Relationship Id="rId44" Type="http://schemas.openxmlformats.org/officeDocument/2006/relationships/image" Target="../media/image13.png"/><Relationship Id="rId52" Type="http://schemas.openxmlformats.org/officeDocument/2006/relationships/image" Target="../media/image20.svg"/><Relationship Id="rId4" Type="http://schemas.openxmlformats.org/officeDocument/2006/relationships/image" Target="../media/image30.png"/><Relationship Id="rId9" Type="http://schemas.openxmlformats.org/officeDocument/2006/relationships/image" Target="../media/image27.svg"/><Relationship Id="rId14" Type="http://schemas.openxmlformats.org/officeDocument/2006/relationships/image" Target="../media/image3.png"/><Relationship Id="rId22" Type="http://schemas.openxmlformats.org/officeDocument/2006/relationships/image" Target="../media/image7.png"/><Relationship Id="rId27" Type="http://schemas.openxmlformats.org/officeDocument/2006/relationships/slide" Target="slide6.xml"/><Relationship Id="rId30" Type="http://schemas.openxmlformats.org/officeDocument/2006/relationships/slide" Target="slide5.xml"/><Relationship Id="rId35" Type="http://schemas.openxmlformats.org/officeDocument/2006/relationships/image" Target="../media/image41.svg"/><Relationship Id="rId43" Type="http://schemas.openxmlformats.org/officeDocument/2006/relationships/slide" Target="slide12.xml"/><Relationship Id="rId48" Type="http://schemas.openxmlformats.org/officeDocument/2006/relationships/image" Target="../media/image17.png"/><Relationship Id="rId8" Type="http://schemas.openxmlformats.org/officeDocument/2006/relationships/image" Target="../media/image26.png"/><Relationship Id="rId51" Type="http://schemas.openxmlformats.org/officeDocument/2006/relationships/image" Target="../media/image19.png"/><Relationship Id="rId3" Type="http://schemas.openxmlformats.org/officeDocument/2006/relationships/image" Target="../media/image2.svg"/><Relationship Id="rId12" Type="http://schemas.openxmlformats.org/officeDocument/2006/relationships/image" Target="../media/image22.png"/><Relationship Id="rId17" Type="http://schemas.openxmlformats.org/officeDocument/2006/relationships/image" Target="../media/image6.svg"/><Relationship Id="rId25" Type="http://schemas.openxmlformats.org/officeDocument/2006/relationships/image" Target="../media/image45.svg"/><Relationship Id="rId33" Type="http://schemas.openxmlformats.org/officeDocument/2006/relationships/slide" Target="slide4.xml"/><Relationship Id="rId38" Type="http://schemas.openxmlformats.org/officeDocument/2006/relationships/image" Target="../media/image12.svg"/><Relationship Id="rId46" Type="http://schemas.openxmlformats.org/officeDocument/2006/relationships/image" Target="../media/image15.png"/><Relationship Id="rId20" Type="http://schemas.openxmlformats.org/officeDocument/2006/relationships/image" Target="../media/image33.sv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6.svg"/><Relationship Id="rId26" Type="http://schemas.openxmlformats.org/officeDocument/2006/relationships/image" Target="../media/image36.png"/><Relationship Id="rId39" Type="http://schemas.openxmlformats.org/officeDocument/2006/relationships/image" Target="../media/image43.svg"/><Relationship Id="rId21" Type="http://schemas.openxmlformats.org/officeDocument/2006/relationships/image" Target="../media/image33.svg"/><Relationship Id="rId34" Type="http://schemas.openxmlformats.org/officeDocument/2006/relationships/slide" Target="slide6.xml"/><Relationship Id="rId42" Type="http://schemas.openxmlformats.org/officeDocument/2006/relationships/image" Target="../media/image12.svg"/><Relationship Id="rId47" Type="http://schemas.openxmlformats.org/officeDocument/2006/relationships/image" Target="../media/image14.svg"/><Relationship Id="rId50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svg"/><Relationship Id="rId29" Type="http://schemas.openxmlformats.org/officeDocument/2006/relationships/image" Target="../media/image44.png"/><Relationship Id="rId11" Type="http://schemas.openxmlformats.org/officeDocument/2006/relationships/image" Target="../media/image30.png"/><Relationship Id="rId24" Type="http://schemas.openxmlformats.org/officeDocument/2006/relationships/image" Target="../media/image34.svg"/><Relationship Id="rId32" Type="http://schemas.openxmlformats.org/officeDocument/2006/relationships/slide" Target="slide4.xml"/><Relationship Id="rId37" Type="http://schemas.openxmlformats.org/officeDocument/2006/relationships/slide" Target="slide5.xml"/><Relationship Id="rId40" Type="http://schemas.openxmlformats.org/officeDocument/2006/relationships/slide" Target="slide7.xml"/><Relationship Id="rId45" Type="http://schemas.openxmlformats.org/officeDocument/2006/relationships/slide" Target="slide12.xml"/><Relationship Id="rId53" Type="http://schemas.openxmlformats.org/officeDocument/2006/relationships/image" Target="../media/image19.pn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19" Type="http://schemas.openxmlformats.org/officeDocument/2006/relationships/slide" Target="slide1.xml"/><Relationship Id="rId31" Type="http://schemas.openxmlformats.org/officeDocument/2006/relationships/image" Target="../media/image51.svg"/><Relationship Id="rId44" Type="http://schemas.openxmlformats.org/officeDocument/2006/relationships/image" Target="../media/image54.svg"/><Relationship Id="rId52" Type="http://schemas.openxmlformats.org/officeDocument/2006/relationships/slide" Target="slide17.xml"/><Relationship Id="rId4" Type="http://schemas.openxmlformats.org/officeDocument/2006/relationships/image" Target="../media/image2.svg"/><Relationship Id="rId9" Type="http://schemas.openxmlformats.org/officeDocument/2006/relationships/image" Target="../media/image26.png"/><Relationship Id="rId14" Type="http://schemas.openxmlformats.org/officeDocument/2006/relationships/image" Target="../media/image23.svg"/><Relationship Id="rId22" Type="http://schemas.openxmlformats.org/officeDocument/2006/relationships/slide" Target="slide3.xml"/><Relationship Id="rId27" Type="http://schemas.openxmlformats.org/officeDocument/2006/relationships/image" Target="../media/image37.svg"/><Relationship Id="rId30" Type="http://schemas.openxmlformats.org/officeDocument/2006/relationships/image" Target="../media/image45.svg"/><Relationship Id="rId35" Type="http://schemas.openxmlformats.org/officeDocument/2006/relationships/image" Target="../media/image38.png"/><Relationship Id="rId43" Type="http://schemas.openxmlformats.org/officeDocument/2006/relationships/image" Target="../media/image53.png"/><Relationship Id="rId48" Type="http://schemas.openxmlformats.org/officeDocument/2006/relationships/image" Target="../media/image15.png"/><Relationship Id="rId8" Type="http://schemas.openxmlformats.org/officeDocument/2006/relationships/image" Target="../media/image25.svg"/><Relationship Id="rId51" Type="http://schemas.openxmlformats.org/officeDocument/2006/relationships/image" Target="../media/image18.svg"/><Relationship Id="rId3" Type="http://schemas.openxmlformats.org/officeDocument/2006/relationships/image" Target="../media/image1.png"/><Relationship Id="rId12" Type="http://schemas.openxmlformats.org/officeDocument/2006/relationships/image" Target="../media/image31.svg"/><Relationship Id="rId17" Type="http://schemas.openxmlformats.org/officeDocument/2006/relationships/image" Target="../media/image5.png"/><Relationship Id="rId25" Type="http://schemas.openxmlformats.org/officeDocument/2006/relationships/image" Target="../media/image35.svg"/><Relationship Id="rId33" Type="http://schemas.openxmlformats.org/officeDocument/2006/relationships/image" Target="../media/image52.svg"/><Relationship Id="rId38" Type="http://schemas.openxmlformats.org/officeDocument/2006/relationships/image" Target="../media/image42.png"/><Relationship Id="rId46" Type="http://schemas.openxmlformats.org/officeDocument/2006/relationships/image" Target="../media/image13.png"/><Relationship Id="rId20" Type="http://schemas.openxmlformats.org/officeDocument/2006/relationships/image" Target="../media/image32.png"/><Relationship Id="rId41" Type="http://schemas.openxmlformats.org/officeDocument/2006/relationships/image" Target="../media/image11.png"/><Relationship Id="rId54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28" Type="http://schemas.openxmlformats.org/officeDocument/2006/relationships/slide" Target="slide2.xml"/><Relationship Id="rId36" Type="http://schemas.openxmlformats.org/officeDocument/2006/relationships/image" Target="../media/image39.svg"/><Relationship Id="rId4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6.svg"/><Relationship Id="rId26" Type="http://schemas.openxmlformats.org/officeDocument/2006/relationships/image" Target="../media/image36.png"/><Relationship Id="rId39" Type="http://schemas.openxmlformats.org/officeDocument/2006/relationships/image" Target="../media/image41.svg"/><Relationship Id="rId21" Type="http://schemas.openxmlformats.org/officeDocument/2006/relationships/image" Target="../media/image33.svg"/><Relationship Id="rId34" Type="http://schemas.openxmlformats.org/officeDocument/2006/relationships/slide" Target="slide6.xml"/><Relationship Id="rId42" Type="http://schemas.openxmlformats.org/officeDocument/2006/relationships/image" Target="../media/image12.svg"/><Relationship Id="rId47" Type="http://schemas.openxmlformats.org/officeDocument/2006/relationships/image" Target="../media/image16.svg"/><Relationship Id="rId50" Type="http://schemas.openxmlformats.org/officeDocument/2006/relationships/slide" Target="slide17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svg"/><Relationship Id="rId29" Type="http://schemas.openxmlformats.org/officeDocument/2006/relationships/image" Target="../media/image44.png"/><Relationship Id="rId11" Type="http://schemas.openxmlformats.org/officeDocument/2006/relationships/image" Target="../media/image22.png"/><Relationship Id="rId24" Type="http://schemas.openxmlformats.org/officeDocument/2006/relationships/image" Target="../media/image34.svg"/><Relationship Id="rId32" Type="http://schemas.openxmlformats.org/officeDocument/2006/relationships/slide" Target="slide5.xml"/><Relationship Id="rId37" Type="http://schemas.openxmlformats.org/officeDocument/2006/relationships/slide" Target="slide4.xml"/><Relationship Id="rId40" Type="http://schemas.openxmlformats.org/officeDocument/2006/relationships/slide" Target="slide7.xml"/><Relationship Id="rId45" Type="http://schemas.openxmlformats.org/officeDocument/2006/relationships/image" Target="../media/image14.svg"/><Relationship Id="rId5" Type="http://schemas.openxmlformats.org/officeDocument/2006/relationships/image" Target="../media/image24.png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28" Type="http://schemas.openxmlformats.org/officeDocument/2006/relationships/slide" Target="slide2.xml"/><Relationship Id="rId36" Type="http://schemas.openxmlformats.org/officeDocument/2006/relationships/image" Target="../media/image39.svg"/><Relationship Id="rId49" Type="http://schemas.openxmlformats.org/officeDocument/2006/relationships/image" Target="../media/image18.svg"/><Relationship Id="rId10" Type="http://schemas.openxmlformats.org/officeDocument/2006/relationships/image" Target="../media/image31.svg"/><Relationship Id="rId19" Type="http://schemas.openxmlformats.org/officeDocument/2006/relationships/slide" Target="slide1.xml"/><Relationship Id="rId31" Type="http://schemas.openxmlformats.org/officeDocument/2006/relationships/image" Target="../media/image52.svg"/><Relationship Id="rId44" Type="http://schemas.openxmlformats.org/officeDocument/2006/relationships/image" Target="../media/image13.png"/><Relationship Id="rId52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30.png"/><Relationship Id="rId14" Type="http://schemas.openxmlformats.org/officeDocument/2006/relationships/image" Target="../media/image27.svg"/><Relationship Id="rId22" Type="http://schemas.openxmlformats.org/officeDocument/2006/relationships/slide" Target="slide3.xml"/><Relationship Id="rId27" Type="http://schemas.openxmlformats.org/officeDocument/2006/relationships/image" Target="../media/image37.svg"/><Relationship Id="rId30" Type="http://schemas.openxmlformats.org/officeDocument/2006/relationships/image" Target="../media/image45.svg"/><Relationship Id="rId35" Type="http://schemas.openxmlformats.org/officeDocument/2006/relationships/image" Target="../media/image38.png"/><Relationship Id="rId43" Type="http://schemas.openxmlformats.org/officeDocument/2006/relationships/slide" Target="slide12.xml"/><Relationship Id="rId48" Type="http://schemas.openxmlformats.org/officeDocument/2006/relationships/image" Target="../media/image17.png"/><Relationship Id="rId8" Type="http://schemas.openxmlformats.org/officeDocument/2006/relationships/image" Target="../media/image29.svg"/><Relationship Id="rId51" Type="http://schemas.openxmlformats.org/officeDocument/2006/relationships/image" Target="../media/image19.png"/><Relationship Id="rId3" Type="http://schemas.openxmlformats.org/officeDocument/2006/relationships/image" Target="../media/image1.png"/><Relationship Id="rId12" Type="http://schemas.openxmlformats.org/officeDocument/2006/relationships/image" Target="../media/image23.svg"/><Relationship Id="rId17" Type="http://schemas.openxmlformats.org/officeDocument/2006/relationships/image" Target="../media/image5.png"/><Relationship Id="rId25" Type="http://schemas.openxmlformats.org/officeDocument/2006/relationships/image" Target="../media/image35.svg"/><Relationship Id="rId33" Type="http://schemas.openxmlformats.org/officeDocument/2006/relationships/image" Target="../media/image55.svg"/><Relationship Id="rId38" Type="http://schemas.openxmlformats.org/officeDocument/2006/relationships/image" Target="../media/image40.png"/><Relationship Id="rId46" Type="http://schemas.openxmlformats.org/officeDocument/2006/relationships/image" Target="../media/image15.png"/><Relationship Id="rId20" Type="http://schemas.openxmlformats.org/officeDocument/2006/relationships/image" Target="../media/image32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6.svg"/><Relationship Id="rId26" Type="http://schemas.openxmlformats.org/officeDocument/2006/relationships/image" Target="../media/image36.png"/><Relationship Id="rId39" Type="http://schemas.openxmlformats.org/officeDocument/2006/relationships/slide" Target="slide7.xml"/><Relationship Id="rId21" Type="http://schemas.openxmlformats.org/officeDocument/2006/relationships/image" Target="../media/image33.svg"/><Relationship Id="rId34" Type="http://schemas.openxmlformats.org/officeDocument/2006/relationships/image" Target="../media/image42.png"/><Relationship Id="rId42" Type="http://schemas.openxmlformats.org/officeDocument/2006/relationships/slide" Target="slide12.xml"/><Relationship Id="rId47" Type="http://schemas.openxmlformats.org/officeDocument/2006/relationships/image" Target="../media/image17.png"/><Relationship Id="rId50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svg"/><Relationship Id="rId29" Type="http://schemas.openxmlformats.org/officeDocument/2006/relationships/image" Target="../media/image44.png"/><Relationship Id="rId11" Type="http://schemas.openxmlformats.org/officeDocument/2006/relationships/image" Target="../media/image26.png"/><Relationship Id="rId24" Type="http://schemas.openxmlformats.org/officeDocument/2006/relationships/image" Target="../media/image34.svg"/><Relationship Id="rId32" Type="http://schemas.openxmlformats.org/officeDocument/2006/relationships/image" Target="../media/image51.svg"/><Relationship Id="rId37" Type="http://schemas.openxmlformats.org/officeDocument/2006/relationships/image" Target="../media/image40.png"/><Relationship Id="rId40" Type="http://schemas.openxmlformats.org/officeDocument/2006/relationships/image" Target="../media/image11.png"/><Relationship Id="rId45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28" Type="http://schemas.openxmlformats.org/officeDocument/2006/relationships/slide" Target="slide2.xml"/><Relationship Id="rId36" Type="http://schemas.openxmlformats.org/officeDocument/2006/relationships/slide" Target="slide4.xml"/><Relationship Id="rId49" Type="http://schemas.openxmlformats.org/officeDocument/2006/relationships/slide" Target="slide17.xml"/><Relationship Id="rId10" Type="http://schemas.openxmlformats.org/officeDocument/2006/relationships/image" Target="../media/image29.svg"/><Relationship Id="rId19" Type="http://schemas.openxmlformats.org/officeDocument/2006/relationships/slide" Target="slide1.xml"/><Relationship Id="rId31" Type="http://schemas.openxmlformats.org/officeDocument/2006/relationships/slide" Target="slide6.xml"/><Relationship Id="rId44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28.png"/><Relationship Id="rId14" Type="http://schemas.openxmlformats.org/officeDocument/2006/relationships/image" Target="../media/image25.svg"/><Relationship Id="rId22" Type="http://schemas.openxmlformats.org/officeDocument/2006/relationships/slide" Target="slide3.xml"/><Relationship Id="rId27" Type="http://schemas.openxmlformats.org/officeDocument/2006/relationships/image" Target="../media/image37.svg"/><Relationship Id="rId30" Type="http://schemas.openxmlformats.org/officeDocument/2006/relationships/image" Target="../media/image45.svg"/><Relationship Id="rId35" Type="http://schemas.openxmlformats.org/officeDocument/2006/relationships/image" Target="../media/image43.svg"/><Relationship Id="rId43" Type="http://schemas.openxmlformats.org/officeDocument/2006/relationships/image" Target="../media/image13.png"/><Relationship Id="rId48" Type="http://schemas.openxmlformats.org/officeDocument/2006/relationships/image" Target="../media/image18.svg"/><Relationship Id="rId8" Type="http://schemas.openxmlformats.org/officeDocument/2006/relationships/image" Target="../media/image31.svg"/><Relationship Id="rId51" Type="http://schemas.openxmlformats.org/officeDocument/2006/relationships/image" Target="../media/image20.svg"/><Relationship Id="rId3" Type="http://schemas.openxmlformats.org/officeDocument/2006/relationships/image" Target="../media/image1.png"/><Relationship Id="rId12" Type="http://schemas.openxmlformats.org/officeDocument/2006/relationships/image" Target="../media/image27.svg"/><Relationship Id="rId17" Type="http://schemas.openxmlformats.org/officeDocument/2006/relationships/image" Target="../media/image5.png"/><Relationship Id="rId25" Type="http://schemas.openxmlformats.org/officeDocument/2006/relationships/image" Target="../media/image35.svg"/><Relationship Id="rId33" Type="http://schemas.openxmlformats.org/officeDocument/2006/relationships/slide" Target="slide5.xml"/><Relationship Id="rId38" Type="http://schemas.openxmlformats.org/officeDocument/2006/relationships/image" Target="../media/image41.svg"/><Relationship Id="rId46" Type="http://schemas.openxmlformats.org/officeDocument/2006/relationships/image" Target="../media/image16.svg"/><Relationship Id="rId20" Type="http://schemas.openxmlformats.org/officeDocument/2006/relationships/image" Target="../media/image32.png"/><Relationship Id="rId41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slide" Target="slide2.xml"/><Relationship Id="rId18" Type="http://schemas.openxmlformats.org/officeDocument/2006/relationships/image" Target="../media/image58.svg"/><Relationship Id="rId26" Type="http://schemas.openxmlformats.org/officeDocument/2006/relationships/slide" Target="slide10.xml"/><Relationship Id="rId39" Type="http://schemas.openxmlformats.org/officeDocument/2006/relationships/image" Target="../media/image16.svg"/><Relationship Id="rId21" Type="http://schemas.openxmlformats.org/officeDocument/2006/relationships/image" Target="../media/image61.svg"/><Relationship Id="rId34" Type="http://schemas.openxmlformats.org/officeDocument/2006/relationships/image" Target="../media/image70.svg"/><Relationship Id="rId42" Type="http://schemas.openxmlformats.org/officeDocument/2006/relationships/image" Target="../media/image73.png"/><Relationship Id="rId47" Type="http://schemas.openxmlformats.org/officeDocument/2006/relationships/image" Target="../media/image18.svg"/><Relationship Id="rId50" Type="http://schemas.openxmlformats.org/officeDocument/2006/relationships/image" Target="../media/image20.svg"/><Relationship Id="rId7" Type="http://schemas.openxmlformats.org/officeDocument/2006/relationships/image" Target="../media/image4.svg"/><Relationship Id="rId2" Type="http://schemas.openxmlformats.org/officeDocument/2006/relationships/image" Target="../media/image56.png"/><Relationship Id="rId16" Type="http://schemas.openxmlformats.org/officeDocument/2006/relationships/slide" Target="slide7.xml"/><Relationship Id="rId29" Type="http://schemas.openxmlformats.org/officeDocument/2006/relationships/slide" Target="slide9.xml"/><Relationship Id="rId11" Type="http://schemas.openxmlformats.org/officeDocument/2006/relationships/image" Target="../media/image32.png"/><Relationship Id="rId24" Type="http://schemas.openxmlformats.org/officeDocument/2006/relationships/image" Target="../media/image63.png"/><Relationship Id="rId32" Type="http://schemas.openxmlformats.org/officeDocument/2006/relationships/slide" Target="slide8.xml"/><Relationship Id="rId37" Type="http://schemas.openxmlformats.org/officeDocument/2006/relationships/image" Target="../media/image14.svg"/><Relationship Id="rId40" Type="http://schemas.openxmlformats.org/officeDocument/2006/relationships/image" Target="../media/image71.png"/><Relationship Id="rId45" Type="http://schemas.openxmlformats.org/officeDocument/2006/relationships/image" Target="../media/image76.svg"/><Relationship Id="rId5" Type="http://schemas.openxmlformats.org/officeDocument/2006/relationships/image" Target="../media/image2.svg"/><Relationship Id="rId15" Type="http://schemas.openxmlformats.org/officeDocument/2006/relationships/image" Target="../media/image10.svg"/><Relationship Id="rId23" Type="http://schemas.openxmlformats.org/officeDocument/2006/relationships/slide" Target="slide11.xml"/><Relationship Id="rId28" Type="http://schemas.openxmlformats.org/officeDocument/2006/relationships/image" Target="../media/image66.svg"/><Relationship Id="rId36" Type="http://schemas.openxmlformats.org/officeDocument/2006/relationships/image" Target="../media/image13.png"/><Relationship Id="rId49" Type="http://schemas.openxmlformats.org/officeDocument/2006/relationships/image" Target="../media/image19.png"/><Relationship Id="rId10" Type="http://schemas.openxmlformats.org/officeDocument/2006/relationships/slide" Target="slide1.xml"/><Relationship Id="rId19" Type="http://schemas.openxmlformats.org/officeDocument/2006/relationships/image" Target="../media/image59.svg"/><Relationship Id="rId31" Type="http://schemas.openxmlformats.org/officeDocument/2006/relationships/image" Target="../media/image68.svg"/><Relationship Id="rId44" Type="http://schemas.openxmlformats.org/officeDocument/2006/relationships/image" Target="../media/image7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62.svg"/><Relationship Id="rId27" Type="http://schemas.openxmlformats.org/officeDocument/2006/relationships/image" Target="../media/image65.png"/><Relationship Id="rId30" Type="http://schemas.openxmlformats.org/officeDocument/2006/relationships/image" Target="../media/image67.png"/><Relationship Id="rId35" Type="http://schemas.openxmlformats.org/officeDocument/2006/relationships/slide" Target="slide12.xml"/><Relationship Id="rId43" Type="http://schemas.openxmlformats.org/officeDocument/2006/relationships/image" Target="../media/image74.svg"/><Relationship Id="rId48" Type="http://schemas.openxmlformats.org/officeDocument/2006/relationships/slide" Target="slide17.xml"/><Relationship Id="rId8" Type="http://schemas.openxmlformats.org/officeDocument/2006/relationships/image" Target="../media/image5.png"/><Relationship Id="rId3" Type="http://schemas.openxmlformats.org/officeDocument/2006/relationships/image" Target="../media/image57.svg"/><Relationship Id="rId12" Type="http://schemas.openxmlformats.org/officeDocument/2006/relationships/image" Target="../media/image33.svg"/><Relationship Id="rId17" Type="http://schemas.openxmlformats.org/officeDocument/2006/relationships/image" Target="../media/image7.png"/><Relationship Id="rId25" Type="http://schemas.openxmlformats.org/officeDocument/2006/relationships/image" Target="../media/image64.svg"/><Relationship Id="rId33" Type="http://schemas.openxmlformats.org/officeDocument/2006/relationships/image" Target="../media/image69.png"/><Relationship Id="rId38" Type="http://schemas.openxmlformats.org/officeDocument/2006/relationships/image" Target="../media/image15.png"/><Relationship Id="rId46" Type="http://schemas.openxmlformats.org/officeDocument/2006/relationships/image" Target="../media/image17.png"/><Relationship Id="rId20" Type="http://schemas.openxmlformats.org/officeDocument/2006/relationships/image" Target="../media/image60.png"/><Relationship Id="rId41" Type="http://schemas.openxmlformats.org/officeDocument/2006/relationships/image" Target="../media/image7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59.svg"/><Relationship Id="rId26" Type="http://schemas.openxmlformats.org/officeDocument/2006/relationships/image" Target="../media/image80.png"/><Relationship Id="rId39" Type="http://schemas.openxmlformats.org/officeDocument/2006/relationships/slide" Target="slide12.xml"/><Relationship Id="rId21" Type="http://schemas.openxmlformats.org/officeDocument/2006/relationships/image" Target="../media/image77.png"/><Relationship Id="rId34" Type="http://schemas.openxmlformats.org/officeDocument/2006/relationships/image" Target="../media/image65.png"/><Relationship Id="rId42" Type="http://schemas.openxmlformats.org/officeDocument/2006/relationships/image" Target="../media/image15.png"/><Relationship Id="rId47" Type="http://schemas.openxmlformats.org/officeDocument/2006/relationships/image" Target="../media/image74.svg"/><Relationship Id="rId50" Type="http://schemas.openxmlformats.org/officeDocument/2006/relationships/image" Target="../media/image56.png"/><Relationship Id="rId55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png"/><Relationship Id="rId29" Type="http://schemas.openxmlformats.org/officeDocument/2006/relationships/hyperlink" Target="https://www.sinmapa.net/que-hacer-en-timisoara-rumania/" TargetMode="External"/><Relationship Id="rId11" Type="http://schemas.openxmlformats.org/officeDocument/2006/relationships/image" Target="../media/image33.svg"/><Relationship Id="rId24" Type="http://schemas.openxmlformats.org/officeDocument/2006/relationships/image" Target="../media/image72.svg"/><Relationship Id="rId32" Type="http://schemas.openxmlformats.org/officeDocument/2006/relationships/image" Target="../media/image64.svg"/><Relationship Id="rId37" Type="http://schemas.openxmlformats.org/officeDocument/2006/relationships/image" Target="../media/image67.png"/><Relationship Id="rId40" Type="http://schemas.openxmlformats.org/officeDocument/2006/relationships/image" Target="../media/image13.png"/><Relationship Id="rId45" Type="http://schemas.openxmlformats.org/officeDocument/2006/relationships/image" Target="../media/image61.svg"/><Relationship Id="rId53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19" Type="http://schemas.openxmlformats.org/officeDocument/2006/relationships/slide" Target="slide8.xml"/><Relationship Id="rId31" Type="http://schemas.openxmlformats.org/officeDocument/2006/relationships/image" Target="../media/image63.png"/><Relationship Id="rId44" Type="http://schemas.openxmlformats.org/officeDocument/2006/relationships/image" Target="../media/image60.png"/><Relationship Id="rId52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slide" Target="slide1.xml"/><Relationship Id="rId14" Type="http://schemas.openxmlformats.org/officeDocument/2006/relationships/image" Target="../media/image10.svg"/><Relationship Id="rId22" Type="http://schemas.openxmlformats.org/officeDocument/2006/relationships/image" Target="../media/image78.svg"/><Relationship Id="rId27" Type="http://schemas.openxmlformats.org/officeDocument/2006/relationships/image" Target="../media/image81.svg"/><Relationship Id="rId30" Type="http://schemas.openxmlformats.org/officeDocument/2006/relationships/slide" Target="slide11.xml"/><Relationship Id="rId35" Type="http://schemas.openxmlformats.org/officeDocument/2006/relationships/image" Target="../media/image66.svg"/><Relationship Id="rId43" Type="http://schemas.openxmlformats.org/officeDocument/2006/relationships/image" Target="../media/image16.svg"/><Relationship Id="rId48" Type="http://schemas.openxmlformats.org/officeDocument/2006/relationships/image" Target="../media/image75.png"/><Relationship Id="rId56" Type="http://schemas.openxmlformats.org/officeDocument/2006/relationships/image" Target="../media/image20.svg"/><Relationship Id="rId8" Type="http://schemas.openxmlformats.org/officeDocument/2006/relationships/image" Target="../media/image6.svg"/><Relationship Id="rId51" Type="http://schemas.openxmlformats.org/officeDocument/2006/relationships/image" Target="../media/image57.svg"/><Relationship Id="rId3" Type="http://schemas.openxmlformats.org/officeDocument/2006/relationships/image" Target="../media/image1.png"/><Relationship Id="rId12" Type="http://schemas.openxmlformats.org/officeDocument/2006/relationships/slide" Target="slide2.xml"/><Relationship Id="rId17" Type="http://schemas.openxmlformats.org/officeDocument/2006/relationships/image" Target="../media/image58.svg"/><Relationship Id="rId25" Type="http://schemas.openxmlformats.org/officeDocument/2006/relationships/image" Target="../media/image79.svg"/><Relationship Id="rId33" Type="http://schemas.openxmlformats.org/officeDocument/2006/relationships/slide" Target="slide10.xml"/><Relationship Id="rId38" Type="http://schemas.openxmlformats.org/officeDocument/2006/relationships/image" Target="../media/image68.svg"/><Relationship Id="rId46" Type="http://schemas.openxmlformats.org/officeDocument/2006/relationships/image" Target="../media/image73.png"/><Relationship Id="rId20" Type="http://schemas.openxmlformats.org/officeDocument/2006/relationships/image" Target="../media/image46.svg"/><Relationship Id="rId41" Type="http://schemas.openxmlformats.org/officeDocument/2006/relationships/image" Target="../media/image14.svg"/><Relationship Id="rId54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71.png"/><Relationship Id="rId28" Type="http://schemas.openxmlformats.org/officeDocument/2006/relationships/image" Target="../media/image82.png"/><Relationship Id="rId36" Type="http://schemas.openxmlformats.org/officeDocument/2006/relationships/slide" Target="slide9.xml"/><Relationship Id="rId49" Type="http://schemas.openxmlformats.org/officeDocument/2006/relationships/image" Target="../media/image76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59.svg"/><Relationship Id="rId26" Type="http://schemas.openxmlformats.org/officeDocument/2006/relationships/image" Target="../media/image74.svg"/><Relationship Id="rId39" Type="http://schemas.openxmlformats.org/officeDocument/2006/relationships/image" Target="../media/image16.svg"/><Relationship Id="rId21" Type="http://schemas.openxmlformats.org/officeDocument/2006/relationships/image" Target="../media/image77.png"/><Relationship Id="rId34" Type="http://schemas.openxmlformats.org/officeDocument/2006/relationships/image" Target="../media/image66.svg"/><Relationship Id="rId42" Type="http://schemas.openxmlformats.org/officeDocument/2006/relationships/image" Target="../media/image71.png"/><Relationship Id="rId47" Type="http://schemas.openxmlformats.org/officeDocument/2006/relationships/image" Target="../media/image57.svg"/><Relationship Id="rId50" Type="http://schemas.openxmlformats.org/officeDocument/2006/relationships/slide" Target="slide17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29" Type="http://schemas.openxmlformats.org/officeDocument/2006/relationships/slide" Target="slide11.xml"/><Relationship Id="rId11" Type="http://schemas.openxmlformats.org/officeDocument/2006/relationships/image" Target="../media/image33.svg"/><Relationship Id="rId24" Type="http://schemas.openxmlformats.org/officeDocument/2006/relationships/image" Target="../media/image70.svg"/><Relationship Id="rId32" Type="http://schemas.openxmlformats.org/officeDocument/2006/relationships/slide" Target="slide10.xml"/><Relationship Id="rId37" Type="http://schemas.openxmlformats.org/officeDocument/2006/relationships/image" Target="../media/image14.svg"/><Relationship Id="rId40" Type="http://schemas.openxmlformats.org/officeDocument/2006/relationships/image" Target="../media/image60.png"/><Relationship Id="rId45" Type="http://schemas.openxmlformats.org/officeDocument/2006/relationships/image" Target="../media/image76.svg"/><Relationship Id="rId5" Type="http://schemas.openxmlformats.org/officeDocument/2006/relationships/image" Target="../media/image3.png"/><Relationship Id="rId15" Type="http://schemas.openxmlformats.org/officeDocument/2006/relationships/slide" Target="slide7.xml"/><Relationship Id="rId23" Type="http://schemas.openxmlformats.org/officeDocument/2006/relationships/image" Target="../media/image69.png"/><Relationship Id="rId28" Type="http://schemas.openxmlformats.org/officeDocument/2006/relationships/image" Target="../media/image83.svg"/><Relationship Id="rId36" Type="http://schemas.openxmlformats.org/officeDocument/2006/relationships/image" Target="../media/image13.png"/><Relationship Id="rId49" Type="http://schemas.openxmlformats.org/officeDocument/2006/relationships/image" Target="../media/image18.svg"/><Relationship Id="rId10" Type="http://schemas.openxmlformats.org/officeDocument/2006/relationships/image" Target="../media/image32.png"/><Relationship Id="rId19" Type="http://schemas.openxmlformats.org/officeDocument/2006/relationships/slide" Target="slide8.xml"/><Relationship Id="rId31" Type="http://schemas.openxmlformats.org/officeDocument/2006/relationships/image" Target="../media/image64.svg"/><Relationship Id="rId44" Type="http://schemas.openxmlformats.org/officeDocument/2006/relationships/image" Target="../media/image75.png"/><Relationship Id="rId52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slide" Target="slide1.xml"/><Relationship Id="rId14" Type="http://schemas.openxmlformats.org/officeDocument/2006/relationships/image" Target="../media/image10.svg"/><Relationship Id="rId22" Type="http://schemas.openxmlformats.org/officeDocument/2006/relationships/image" Target="../media/image78.svg"/><Relationship Id="rId27" Type="http://schemas.openxmlformats.org/officeDocument/2006/relationships/slide" Target="slide9.xml"/><Relationship Id="rId30" Type="http://schemas.openxmlformats.org/officeDocument/2006/relationships/image" Target="../media/image63.png"/><Relationship Id="rId35" Type="http://schemas.openxmlformats.org/officeDocument/2006/relationships/slide" Target="slide12.xml"/><Relationship Id="rId43" Type="http://schemas.openxmlformats.org/officeDocument/2006/relationships/image" Target="../media/image72.svg"/><Relationship Id="rId48" Type="http://schemas.openxmlformats.org/officeDocument/2006/relationships/image" Target="../media/image17.png"/><Relationship Id="rId8" Type="http://schemas.openxmlformats.org/officeDocument/2006/relationships/image" Target="../media/image6.svg"/><Relationship Id="rId51" Type="http://schemas.openxmlformats.org/officeDocument/2006/relationships/image" Target="../media/image19.png"/><Relationship Id="rId3" Type="http://schemas.openxmlformats.org/officeDocument/2006/relationships/image" Target="../media/image1.png"/><Relationship Id="rId12" Type="http://schemas.openxmlformats.org/officeDocument/2006/relationships/slide" Target="slide2.xml"/><Relationship Id="rId17" Type="http://schemas.openxmlformats.org/officeDocument/2006/relationships/image" Target="../media/image58.svg"/><Relationship Id="rId25" Type="http://schemas.openxmlformats.org/officeDocument/2006/relationships/image" Target="../media/image73.png"/><Relationship Id="rId33" Type="http://schemas.openxmlformats.org/officeDocument/2006/relationships/image" Target="../media/image65.png"/><Relationship Id="rId38" Type="http://schemas.openxmlformats.org/officeDocument/2006/relationships/image" Target="../media/image15.png"/><Relationship Id="rId46" Type="http://schemas.openxmlformats.org/officeDocument/2006/relationships/image" Target="../media/image56.png"/><Relationship Id="rId20" Type="http://schemas.openxmlformats.org/officeDocument/2006/relationships/image" Target="../media/image46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E99E2D0-FDDD-8EF9-73D7-660BCD757F85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165AAD-B445-1318-CC86-B3EF9D1B69FA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4" name="Graphic 33" descr="Target Audience">
              <a:extLst>
                <a:ext uri="{FF2B5EF4-FFF2-40B4-BE49-F238E27FC236}">
                  <a16:creationId xmlns:a16="http://schemas.microsoft.com/office/drawing/2014/main" id="{FA523D88-3276-E99E-7A57-747F837BA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F85A3D-7FDF-12F4-46E0-A316987C8E2A}"/>
              </a:ext>
            </a:extLst>
          </p:cNvPr>
          <p:cNvGrpSpPr/>
          <p:nvPr/>
        </p:nvGrpSpPr>
        <p:grpSpPr>
          <a:xfrm>
            <a:off x="1023989" y="375761"/>
            <a:ext cx="828000" cy="828000"/>
            <a:chOff x="-837942" y="385700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C8D595-A636-0777-4869-FE3BB4FB2AB8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40" name="Graphic 39" descr="Lightbulb">
              <a:extLst>
                <a:ext uri="{FF2B5EF4-FFF2-40B4-BE49-F238E27FC236}">
                  <a16:creationId xmlns:a16="http://schemas.microsoft.com/office/drawing/2014/main" id="{EBD97173-1FFD-FD66-33DE-09050BE02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2235A3-406A-E4F2-97E5-84C52E0E5535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DDCB87-7417-8DB6-DDD2-106EA0E5B95D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49" name="Graphic 48" descr="Single gear">
              <a:extLst>
                <a:ext uri="{FF2B5EF4-FFF2-40B4-BE49-F238E27FC236}">
                  <a16:creationId xmlns:a16="http://schemas.microsoft.com/office/drawing/2014/main" id="{E004FBAC-AE57-65E4-C7F7-BAB93A40C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71D9E63D-30B4-B9AE-2848-1FE37646CC0E}"/>
              </a:ext>
            </a:extLst>
          </p:cNvPr>
          <p:cNvSpPr/>
          <p:nvPr/>
        </p:nvSpPr>
        <p:spPr>
          <a:xfrm flipH="1" flipV="1">
            <a:off x="-8227" y="-1117363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 dirty="0"/>
          </a:p>
        </p:txBody>
      </p:sp>
      <p:pic>
        <p:nvPicPr>
          <p:cNvPr id="54" name="Graphic 53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112D6E23-1CF5-BC3B-32FF-A5CA4DA757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57" name="Graphic 56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E58FFB50-7970-7452-258D-923EEB0741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1" name="Graphic 30" descr="Target Audience">
            <a:hlinkClick r:id="rId15" action="ppaction://hlinksldjump"/>
            <a:extLst>
              <a:ext uri="{FF2B5EF4-FFF2-40B4-BE49-F238E27FC236}">
                <a16:creationId xmlns:a16="http://schemas.microsoft.com/office/drawing/2014/main" id="{1C839DC0-CF42-524F-4605-3D3855FBE5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pic>
        <p:nvPicPr>
          <p:cNvPr id="26" name="Graphic 25" descr="Bank">
            <a:hlinkClick r:id="rId18" action="ppaction://hlinksldjump"/>
            <a:extLst>
              <a:ext uri="{FF2B5EF4-FFF2-40B4-BE49-F238E27FC236}">
                <a16:creationId xmlns:a16="http://schemas.microsoft.com/office/drawing/2014/main" id="{EC821332-B739-A683-3261-032334219E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507BD3D-9726-631A-73CB-00E62BA744AF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1BBCE9-B1CB-F0A6-579D-BF068D0D4C4D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0" name="Graphic 29" descr="Bank">
              <a:extLst>
                <a:ext uri="{FF2B5EF4-FFF2-40B4-BE49-F238E27FC236}">
                  <a16:creationId xmlns:a16="http://schemas.microsoft.com/office/drawing/2014/main" id="{B93CE5FA-36F1-87D0-F69A-3242F600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BEE578-ACEA-AD75-A38F-A025444D8B72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865B56-98A7-0780-28C0-BD41859812A0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7" name="Graphic 36" descr="Handshake">
              <a:extLst>
                <a:ext uri="{FF2B5EF4-FFF2-40B4-BE49-F238E27FC236}">
                  <a16:creationId xmlns:a16="http://schemas.microsoft.com/office/drawing/2014/main" id="{2B027404-B84E-A33C-A003-E8E95C46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50" name="Graphic 49" descr="Handshake">
            <a:hlinkClick r:id="rId25" action="ppaction://hlinksldjump"/>
            <a:extLst>
              <a:ext uri="{FF2B5EF4-FFF2-40B4-BE49-F238E27FC236}">
                <a16:creationId xmlns:a16="http://schemas.microsoft.com/office/drawing/2014/main" id="{A7171AE7-F838-EF18-5841-F627080CCE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1C67C-5B08-A36D-528A-A9C13E3E38B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917874" y="111084"/>
            <a:ext cx="10076125" cy="6224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CD4EE-F925-9B06-D5D1-83F2EB6C2739}"/>
              </a:ext>
            </a:extLst>
          </p:cNvPr>
          <p:cNvSpPr txBox="1"/>
          <p:nvPr/>
        </p:nvSpPr>
        <p:spPr>
          <a:xfrm>
            <a:off x="2480800" y="6453135"/>
            <a:ext cx="895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Ababii Vicu              Dragan Nelu              Brisc Dragos              Balan Veniamin              Cighi Mihai</a:t>
            </a:r>
          </a:p>
        </p:txBody>
      </p:sp>
    </p:spTree>
    <p:extLst>
      <p:ext uri="{BB962C8B-B14F-4D97-AF65-F5344CB8AC3E}">
        <p14:creationId xmlns:p14="http://schemas.microsoft.com/office/powerpoint/2010/main" val="14846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51BDA7-791F-7E03-42A8-32BAF51B0727}"/>
              </a:ext>
            </a:extLst>
          </p:cNvPr>
          <p:cNvGrpSpPr/>
          <p:nvPr/>
        </p:nvGrpSpPr>
        <p:grpSpPr>
          <a:xfrm>
            <a:off x="994084" y="3034879"/>
            <a:ext cx="828000" cy="828000"/>
            <a:chOff x="994084" y="3034879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226D8-397E-3FA9-615C-6ABE9C0886A4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5" name="Graphic 4" descr="Target Audience">
              <a:extLst>
                <a:ext uri="{FF2B5EF4-FFF2-40B4-BE49-F238E27FC236}">
                  <a16:creationId xmlns:a16="http://schemas.microsoft.com/office/drawing/2014/main" id="{5072AE01-58A6-E7B0-61EF-A4ECB209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D19CA-EED1-15A1-C9AC-30AA16866B1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A2B40-9780-F73B-145B-A000C4906BE4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2D0FDB-19AC-3D1C-A7E3-3E3D9784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E8C9BF-7117-0657-D666-0199B4BFD087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856C08-BBDC-D8AE-2230-903F5F362989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9159668E-6633-6E36-C259-21EEE997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A4FF9E31-18A4-0D99-7587-08177E37BA8A}"/>
              </a:ext>
            </a:extLst>
          </p:cNvPr>
          <p:cNvSpPr/>
          <p:nvPr/>
        </p:nvSpPr>
        <p:spPr>
          <a:xfrm flipH="1" flipV="1">
            <a:off x="0" y="-853439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19114B2F-E17C-5F8C-7EE4-07A87FADB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3A810294-9E80-01B2-5113-7DAA45C0B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24" name="Graphic 23" descr="Web cam">
            <a:hlinkClick r:id="rId15" action="ppaction://hlinksldjump"/>
            <a:extLst>
              <a:ext uri="{FF2B5EF4-FFF2-40B4-BE49-F238E27FC236}">
                <a16:creationId xmlns:a16="http://schemas.microsoft.com/office/drawing/2014/main" id="{A2B0F476-5C1A-5B0A-4E01-1E7C09955B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0821" y="3122356"/>
            <a:ext cx="633168" cy="633168"/>
          </a:xfrm>
          <a:prstGeom prst="rect">
            <a:avLst/>
          </a:prstGeom>
        </p:spPr>
      </p:pic>
      <p:pic>
        <p:nvPicPr>
          <p:cNvPr id="30" name="Graphic 29" descr="Target Audience">
            <a:hlinkClick r:id="rId15" action="ppaction://hlinksldjump"/>
            <a:extLst>
              <a:ext uri="{FF2B5EF4-FFF2-40B4-BE49-F238E27FC236}">
                <a16:creationId xmlns:a16="http://schemas.microsoft.com/office/drawing/2014/main" id="{138A9720-3A62-E4E9-830E-986D905FA4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F6220D44-3461-03AA-C624-E552D7BD2A82}"/>
              </a:ext>
            </a:extLst>
          </p:cNvPr>
          <p:cNvSpPr/>
          <p:nvPr/>
        </p:nvSpPr>
        <p:spPr>
          <a:xfrm rot="10800000" flipH="1" flipV="1">
            <a:off x="10744367" y="-722471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44" name="Graphic 43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C5EED0E9-FC59-8E59-DD72-01A1D65059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45999" y="1727443"/>
            <a:ext cx="828000" cy="82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5992268-4227-48D0-5F75-8AA1039AE882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Graphic 48" descr="Database">
            <a:hlinkClick r:id="rId15" action="ppaction://hlinksldjump"/>
            <a:extLst>
              <a:ext uri="{FF2B5EF4-FFF2-40B4-BE49-F238E27FC236}">
                <a16:creationId xmlns:a16="http://schemas.microsoft.com/office/drawing/2014/main" id="{8466DB84-3EFC-6EBA-5DA7-184AEA727E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2652" y="451879"/>
            <a:ext cx="661639" cy="661639"/>
          </a:xfrm>
          <a:prstGeom prst="rect">
            <a:avLst/>
          </a:prstGeom>
        </p:spPr>
      </p:pic>
      <p:pic>
        <p:nvPicPr>
          <p:cNvPr id="50" name="Graphic 49" descr="Pie chart">
            <a:hlinkClick r:id="rId19" action="ppaction://hlinksldjump"/>
            <a:extLst>
              <a:ext uri="{FF2B5EF4-FFF2-40B4-BE49-F238E27FC236}">
                <a16:creationId xmlns:a16="http://schemas.microsoft.com/office/drawing/2014/main" id="{EAE55094-AB8A-9835-4112-127D13CCE7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25745" y="1777342"/>
            <a:ext cx="707886" cy="707886"/>
          </a:xfrm>
          <a:prstGeom prst="rect">
            <a:avLst/>
          </a:prstGeom>
        </p:spPr>
      </p:pic>
      <p:pic>
        <p:nvPicPr>
          <p:cNvPr id="55" name="Graphic 54" descr="Car">
            <a:hlinkClick r:id="rId25" action="ppaction://hlinksldjump"/>
            <a:extLst>
              <a:ext uri="{FF2B5EF4-FFF2-40B4-BE49-F238E27FC236}">
                <a16:creationId xmlns:a16="http://schemas.microsoft.com/office/drawing/2014/main" id="{11C01C1A-482B-5177-8CDF-AB5CA0927C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44820" y="3079854"/>
            <a:ext cx="707886" cy="70788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9D506AD-8A84-CE2D-33A1-EDF262143B46}"/>
              </a:ext>
            </a:extLst>
          </p:cNvPr>
          <p:cNvSpPr txBox="1"/>
          <p:nvPr/>
        </p:nvSpPr>
        <p:spPr>
          <a:xfrm>
            <a:off x="2049604" y="1069793"/>
            <a:ext cx="8183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1" dirty="0" err="1"/>
              <a:t>Produse</a:t>
            </a:r>
            <a:r>
              <a:rPr lang="en-GB" b="1" dirty="0"/>
              <a:t> de tip full conversion</a:t>
            </a:r>
          </a:p>
          <a:p>
            <a:pPr algn="r"/>
            <a:endParaRPr lang="en-GB" b="1" dirty="0"/>
          </a:p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gama</a:t>
            </a:r>
            <a:r>
              <a:rPr lang="en-GB" dirty="0"/>
              <a:t> de </a:t>
            </a:r>
            <a:r>
              <a:rPr lang="en-GB" dirty="0" err="1"/>
              <a:t>produse</a:t>
            </a:r>
            <a:r>
              <a:rPr lang="en-GB" dirty="0"/>
              <a:t> </a:t>
            </a:r>
            <a:r>
              <a:rPr lang="en-GB" dirty="0" err="1"/>
              <a:t>implica</a:t>
            </a:r>
            <a:r>
              <a:rPr lang="en-GB" dirty="0"/>
              <a:t> o </a:t>
            </a:r>
            <a:r>
              <a:rPr lang="en-GB" dirty="0" err="1"/>
              <a:t>schimbare</a:t>
            </a:r>
            <a:r>
              <a:rPr lang="en-GB" dirty="0"/>
              <a:t> </a:t>
            </a:r>
            <a:r>
              <a:rPr lang="en-GB" dirty="0" err="1"/>
              <a:t>radicala</a:t>
            </a:r>
            <a:r>
              <a:rPr lang="en-GB" dirty="0"/>
              <a:t> a </a:t>
            </a:r>
            <a:r>
              <a:rPr lang="en-GB" dirty="0" err="1"/>
              <a:t>trenului</a:t>
            </a:r>
            <a:r>
              <a:rPr lang="en-GB" dirty="0"/>
              <a:t> de </a:t>
            </a:r>
            <a:r>
              <a:rPr lang="en-GB" dirty="0" err="1"/>
              <a:t>rulare</a:t>
            </a:r>
            <a:r>
              <a:rPr lang="en-GB" dirty="0"/>
              <a:t>, </a:t>
            </a:r>
            <a:r>
              <a:rPr lang="en-GB" dirty="0" err="1"/>
              <a:t>doarece</a:t>
            </a:r>
            <a:r>
              <a:rPr lang="en-GB" dirty="0"/>
              <a:t> </a:t>
            </a:r>
            <a:r>
              <a:rPr lang="en-GB" dirty="0" err="1"/>
              <a:t>motorul</a:t>
            </a:r>
            <a:r>
              <a:rPr lang="en-GB" dirty="0"/>
              <a:t> </a:t>
            </a:r>
            <a:r>
              <a:rPr lang="en-GB" dirty="0" err="1"/>
              <a:t>termic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fii</a:t>
            </a:r>
            <a:r>
              <a:rPr lang="en-GB" dirty="0"/>
              <a:t> </a:t>
            </a:r>
            <a:r>
              <a:rPr lang="en-GB" dirty="0" err="1"/>
              <a:t>anulat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in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acestuia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fii</a:t>
            </a:r>
            <a:r>
              <a:rPr lang="en-GB" dirty="0"/>
              <a:t> </a:t>
            </a:r>
            <a:r>
              <a:rPr lang="en-GB" dirty="0" err="1"/>
              <a:t>montat</a:t>
            </a:r>
            <a:r>
              <a:rPr lang="en-GB" dirty="0"/>
              <a:t> un motor electric. </a:t>
            </a:r>
          </a:p>
          <a:p>
            <a:endParaRPr lang="en-GB" dirty="0"/>
          </a:p>
          <a:p>
            <a:r>
              <a:rPr lang="en-GB" b="1" dirty="0" err="1"/>
              <a:t>Componentele</a:t>
            </a:r>
            <a:r>
              <a:rPr lang="en-GB" b="1" dirty="0"/>
              <a:t> </a:t>
            </a:r>
            <a:r>
              <a:rPr lang="en-GB" b="1" dirty="0" err="1"/>
              <a:t>principale</a:t>
            </a:r>
            <a:r>
              <a:rPr lang="en-GB" b="1" dirty="0"/>
              <a:t> ale </a:t>
            </a:r>
            <a:r>
              <a:rPr lang="en-GB" b="1" dirty="0" err="1"/>
              <a:t>unei</a:t>
            </a:r>
            <a:r>
              <a:rPr lang="en-GB" b="1" dirty="0"/>
              <a:t> </a:t>
            </a:r>
            <a:r>
              <a:rPr lang="en-GB" b="1" dirty="0" err="1"/>
              <a:t>operatiuni</a:t>
            </a:r>
            <a:r>
              <a:rPr lang="en-GB" b="1" dirty="0"/>
              <a:t> de </a:t>
            </a:r>
            <a:r>
              <a:rPr lang="en-GB" b="1" dirty="0" err="1"/>
              <a:t>conversie</a:t>
            </a:r>
            <a:r>
              <a:rPr lang="en-GB" b="1" dirty="0"/>
              <a:t> complete sunt:</a:t>
            </a:r>
          </a:p>
          <a:p>
            <a:r>
              <a:rPr lang="en-GB" dirty="0"/>
              <a:t>- Un motor electric care </a:t>
            </a:r>
            <a:r>
              <a:rPr lang="en-GB" dirty="0" err="1"/>
              <a:t>functioneaza</a:t>
            </a:r>
            <a:r>
              <a:rPr lang="en-GB" dirty="0"/>
              <a:t> pe </a:t>
            </a:r>
            <a:r>
              <a:rPr lang="en-GB" dirty="0" err="1"/>
              <a:t>curent</a:t>
            </a:r>
            <a:r>
              <a:rPr lang="en-GB" dirty="0"/>
              <a:t> </a:t>
            </a:r>
            <a:r>
              <a:rPr lang="en-GB" dirty="0" err="1"/>
              <a:t>alternativ</a:t>
            </a:r>
            <a:r>
              <a:rPr lang="en-GB" dirty="0"/>
              <a:t>.</a:t>
            </a:r>
          </a:p>
          <a:p>
            <a:r>
              <a:rPr lang="en-GB" dirty="0" err="1"/>
              <a:t>Puterea</a:t>
            </a:r>
            <a:r>
              <a:rPr lang="en-GB" dirty="0"/>
              <a:t>, </a:t>
            </a:r>
            <a:r>
              <a:rPr lang="en-GB" dirty="0" err="1"/>
              <a:t>cuplul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specificatii</a:t>
            </a:r>
            <a:r>
              <a:rPr lang="en-GB" dirty="0"/>
              <a:t> ale </a:t>
            </a:r>
            <a:r>
              <a:rPr lang="en-GB" dirty="0" err="1"/>
              <a:t>motorului</a:t>
            </a:r>
            <a:r>
              <a:rPr lang="en-GB" dirty="0"/>
              <a:t> electric sunt </a:t>
            </a:r>
            <a:r>
              <a:rPr lang="en-GB" dirty="0" err="1"/>
              <a:t>parametrii</a:t>
            </a:r>
            <a:r>
              <a:rPr lang="en-GB" dirty="0"/>
              <a:t> pe care </a:t>
            </a:r>
            <a:r>
              <a:rPr lang="en-GB" dirty="0" err="1"/>
              <a:t>clientul</a:t>
            </a:r>
            <a:r>
              <a:rPr lang="en-GB" dirty="0"/>
              <a:t> le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alege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-o </a:t>
            </a:r>
            <a:r>
              <a:rPr lang="en-GB" dirty="0" err="1"/>
              <a:t>gama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</a:t>
            </a:r>
            <a:r>
              <a:rPr lang="en-GB" dirty="0" err="1"/>
              <a:t>diversificata</a:t>
            </a:r>
            <a:r>
              <a:rPr lang="en-GB" dirty="0"/>
              <a:t>. (de la 150 </a:t>
            </a:r>
            <a:r>
              <a:rPr lang="en-GB" dirty="0" err="1"/>
              <a:t>pana</a:t>
            </a:r>
            <a:r>
              <a:rPr lang="en-GB" dirty="0"/>
              <a:t> la 700 </a:t>
            </a:r>
            <a:r>
              <a:rPr lang="en-GB" dirty="0" err="1"/>
              <a:t>cai</a:t>
            </a:r>
            <a:r>
              <a:rPr lang="en-GB" dirty="0"/>
              <a:t> </a:t>
            </a:r>
            <a:r>
              <a:rPr lang="en-GB" dirty="0" err="1"/>
              <a:t>putere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	- Un controller </a:t>
            </a:r>
            <a:r>
              <a:rPr lang="en-GB" dirty="0" err="1"/>
              <a:t>pentru</a:t>
            </a:r>
            <a:r>
              <a:rPr lang="en-GB" dirty="0"/>
              <a:t> motor</a:t>
            </a:r>
          </a:p>
          <a:p>
            <a:r>
              <a:rPr lang="en-GB" dirty="0"/>
              <a:t>	- Un </a:t>
            </a:r>
            <a:r>
              <a:rPr lang="en-GB" dirty="0" err="1"/>
              <a:t>transformator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convertirea</a:t>
            </a:r>
            <a:r>
              <a:rPr lang="en-GB" dirty="0"/>
              <a:t> </a:t>
            </a:r>
            <a:r>
              <a:rPr lang="en-GB" dirty="0" err="1"/>
              <a:t>curentului</a:t>
            </a:r>
            <a:r>
              <a:rPr lang="en-GB" dirty="0"/>
              <a:t> direct din </a:t>
            </a:r>
            <a:r>
              <a:rPr lang="en-GB" dirty="0" err="1"/>
              <a:t>baterii</a:t>
            </a:r>
            <a:r>
              <a:rPr lang="en-GB" dirty="0"/>
              <a:t> in </a:t>
            </a:r>
            <a:r>
              <a:rPr lang="en-GB" dirty="0" err="1"/>
              <a:t>curent</a:t>
            </a:r>
            <a:r>
              <a:rPr lang="en-GB" dirty="0"/>
              <a:t> 	  </a:t>
            </a:r>
            <a:r>
              <a:rPr lang="en-GB" dirty="0" err="1"/>
              <a:t>alternativ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alimentarea</a:t>
            </a:r>
            <a:r>
              <a:rPr lang="en-GB" dirty="0"/>
              <a:t> </a:t>
            </a:r>
            <a:r>
              <a:rPr lang="en-GB" dirty="0" err="1"/>
              <a:t>motorului</a:t>
            </a:r>
            <a:r>
              <a:rPr lang="en-GB" dirty="0"/>
              <a:t>.</a:t>
            </a:r>
          </a:p>
          <a:p>
            <a:r>
              <a:rPr lang="en-GB" dirty="0"/>
              <a:t>	- O </a:t>
            </a:r>
            <a:r>
              <a:rPr lang="en-GB" dirty="0" err="1"/>
              <a:t>baterie</a:t>
            </a:r>
            <a:r>
              <a:rPr lang="en-GB" dirty="0"/>
              <a:t> </a:t>
            </a:r>
            <a:r>
              <a:rPr lang="en-GB" dirty="0" err="1"/>
              <a:t>litiu</a:t>
            </a:r>
            <a:r>
              <a:rPr lang="en-GB" dirty="0"/>
              <a:t>-ion a </a:t>
            </a:r>
            <a:r>
              <a:rPr lang="en-GB" dirty="0" err="1"/>
              <a:t>carei</a:t>
            </a:r>
            <a:r>
              <a:rPr lang="en-GB" dirty="0"/>
              <a:t> </a:t>
            </a:r>
            <a:r>
              <a:rPr lang="en-GB" dirty="0" err="1"/>
              <a:t>volum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ales de client. 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33791D-0CD1-6300-9BBE-D0D04A0CF77B}"/>
              </a:ext>
            </a:extLst>
          </p:cNvPr>
          <p:cNvGrpSpPr/>
          <p:nvPr/>
        </p:nvGrpSpPr>
        <p:grpSpPr>
          <a:xfrm>
            <a:off x="10297745" y="4324680"/>
            <a:ext cx="828000" cy="828000"/>
            <a:chOff x="10297745" y="4324680"/>
            <a:chExt cx="828000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2F262C4-0EA5-832A-EAE7-3D65AEC20562}"/>
                </a:ext>
              </a:extLst>
            </p:cNvPr>
            <p:cNvSpPr>
              <a:spLocks/>
            </p:cNvSpPr>
            <p:nvPr/>
          </p:nvSpPr>
          <p:spPr>
            <a:xfrm>
              <a:off x="1029774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8" name="Graphic 37" descr="Electric car">
              <a:extLst>
                <a:ext uri="{FF2B5EF4-FFF2-40B4-BE49-F238E27FC236}">
                  <a16:creationId xmlns:a16="http://schemas.microsoft.com/office/drawing/2014/main" id="{84C3B144-048E-ACB8-D424-052383013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344724" y="4364408"/>
              <a:ext cx="740553" cy="740553"/>
            </a:xfrm>
            <a:prstGeom prst="rect">
              <a:avLst/>
            </a:prstGeom>
          </p:spPr>
        </p:pic>
      </p:grpSp>
      <p:pic>
        <p:nvPicPr>
          <p:cNvPr id="53" name="Graphic 52" descr="Electric car">
            <a:hlinkClick r:id="rId30" action="ppaction://hlinksldjump"/>
            <a:extLst>
              <a:ext uri="{FF2B5EF4-FFF2-40B4-BE49-F238E27FC236}">
                <a16:creationId xmlns:a16="http://schemas.microsoft.com/office/drawing/2014/main" id="{4A6591CF-A7D0-8D6C-0B8A-9C84D0BFF0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36923" y="4341176"/>
            <a:ext cx="796708" cy="796708"/>
          </a:xfrm>
          <a:prstGeom prst="rect">
            <a:avLst/>
          </a:prstGeom>
        </p:spPr>
      </p:pic>
      <p:pic>
        <p:nvPicPr>
          <p:cNvPr id="58" name="Graphic 57" descr="Cycle with people">
            <a:hlinkClick r:id="rId32" action="ppaction://hlinksldjump"/>
            <a:extLst>
              <a:ext uri="{FF2B5EF4-FFF2-40B4-BE49-F238E27FC236}">
                <a16:creationId xmlns:a16="http://schemas.microsoft.com/office/drawing/2014/main" id="{C1AFFC21-2DF0-7C88-A11E-B02578C0476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04973" y="5735202"/>
            <a:ext cx="699318" cy="699318"/>
          </a:xfrm>
          <a:prstGeom prst="rect">
            <a:avLst/>
          </a:prstGeom>
        </p:spPr>
      </p:pic>
      <p:pic>
        <p:nvPicPr>
          <p:cNvPr id="62" name="Graphic 61" descr="Bank">
            <a:hlinkClick r:id="rId35" action="ppaction://hlinksldjump"/>
            <a:extLst>
              <a:ext uri="{FF2B5EF4-FFF2-40B4-BE49-F238E27FC236}">
                <a16:creationId xmlns:a16="http://schemas.microsoft.com/office/drawing/2014/main" id="{65F02F1C-1685-CEF3-C65F-790137F5ED7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63E01D3-42B8-236E-D662-D2D42C5924C3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19E5F63-2BAF-D864-2A98-11DB0B87CC12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Bank">
              <a:extLst>
                <a:ext uri="{FF2B5EF4-FFF2-40B4-BE49-F238E27FC236}">
                  <a16:creationId xmlns:a16="http://schemas.microsoft.com/office/drawing/2014/main" id="{D8C0390F-3EBD-6B48-0F8C-9D907107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F0A4BF-A53F-1D23-741A-1CD9CB864817}"/>
              </a:ext>
            </a:extLst>
          </p:cNvPr>
          <p:cNvGrpSpPr/>
          <p:nvPr/>
        </p:nvGrpSpPr>
        <p:grpSpPr>
          <a:xfrm>
            <a:off x="12595701" y="275130"/>
            <a:ext cx="828000" cy="828000"/>
            <a:chOff x="10261154" y="368700"/>
            <a:chExt cx="828000" cy="828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8A62F3B-3999-FFCD-62EA-5B1FAF4F800B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8" name="Graphic 67" descr="Database">
              <a:extLst>
                <a:ext uri="{FF2B5EF4-FFF2-40B4-BE49-F238E27FC236}">
                  <a16:creationId xmlns:a16="http://schemas.microsoft.com/office/drawing/2014/main" id="{D5D934E9-B5DC-3D14-64DE-398C74FE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344334" y="465851"/>
              <a:ext cx="661639" cy="66163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AA4BD-781B-4DD0-9060-735321312DEC}"/>
              </a:ext>
            </a:extLst>
          </p:cNvPr>
          <p:cNvGrpSpPr/>
          <p:nvPr/>
        </p:nvGrpSpPr>
        <p:grpSpPr>
          <a:xfrm>
            <a:off x="12595700" y="1720515"/>
            <a:ext cx="828000" cy="828000"/>
            <a:chOff x="10300305" y="1722440"/>
            <a:chExt cx="828000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E9CBA4-FAF9-E012-9C0C-578D4F151AD4}"/>
                </a:ext>
              </a:extLst>
            </p:cNvPr>
            <p:cNvSpPr>
              <a:spLocks/>
            </p:cNvSpPr>
            <p:nvPr/>
          </p:nvSpPr>
          <p:spPr>
            <a:xfrm>
              <a:off x="10300305" y="17224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1" name="Graphic 70" descr="Pie chart">
              <a:extLst>
                <a:ext uri="{FF2B5EF4-FFF2-40B4-BE49-F238E27FC236}">
                  <a16:creationId xmlns:a16="http://schemas.microsoft.com/office/drawing/2014/main" id="{F914968F-6774-B56D-B04A-FBDD0CBAE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0360362" y="1792500"/>
              <a:ext cx="707886" cy="70788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E582041-7C24-9CA1-132D-F87144193FED}"/>
              </a:ext>
            </a:extLst>
          </p:cNvPr>
          <p:cNvGrpSpPr/>
          <p:nvPr/>
        </p:nvGrpSpPr>
        <p:grpSpPr>
          <a:xfrm>
            <a:off x="12586431" y="3015000"/>
            <a:ext cx="828000" cy="828000"/>
            <a:chOff x="10317468" y="3024940"/>
            <a:chExt cx="828000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568D9F8-B0D2-6A1A-1355-80C2508FDA72}"/>
                </a:ext>
              </a:extLst>
            </p:cNvPr>
            <p:cNvSpPr>
              <a:spLocks/>
            </p:cNvSpPr>
            <p:nvPr/>
          </p:nvSpPr>
          <p:spPr>
            <a:xfrm>
              <a:off x="10317468" y="30249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4" name="Graphic 73" descr="Car">
              <a:extLst>
                <a:ext uri="{FF2B5EF4-FFF2-40B4-BE49-F238E27FC236}">
                  <a16:creationId xmlns:a16="http://schemas.microsoft.com/office/drawing/2014/main" id="{BC579963-5403-0CBF-E0BA-B92A31D23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0390237" y="3088424"/>
              <a:ext cx="707886" cy="70788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4D745C9-3C53-1D3F-7250-688804CB8B22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0324295" y="5679256"/>
            <a:chExt cx="828000" cy="82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AEC272-4179-4E17-98CC-2B289F764A95}"/>
                </a:ext>
              </a:extLst>
            </p:cNvPr>
            <p:cNvSpPr>
              <a:spLocks/>
            </p:cNvSpPr>
            <p:nvPr/>
          </p:nvSpPr>
          <p:spPr>
            <a:xfrm>
              <a:off x="10324295" y="56792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80" name="Graphic 79" descr="Cycle with people">
              <a:extLst>
                <a:ext uri="{FF2B5EF4-FFF2-40B4-BE49-F238E27FC236}">
                  <a16:creationId xmlns:a16="http://schemas.microsoft.com/office/drawing/2014/main" id="{8E3B6DE1-EF67-3B94-7A72-CDE3ABDA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388636" y="5735202"/>
              <a:ext cx="699318" cy="699318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C2D3EC-D6B6-9146-FFCF-5657825661B3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B3984D7-56FE-A131-C32D-D4C83DD57E43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6" name="Graphic 85" descr="Handshake">
              <a:extLst>
                <a:ext uri="{FF2B5EF4-FFF2-40B4-BE49-F238E27FC236}">
                  <a16:creationId xmlns:a16="http://schemas.microsoft.com/office/drawing/2014/main" id="{915C4BA3-05D6-17D6-9574-A2DD28E0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87" name="Graphic 86" descr="Handshake">
            <a:hlinkClick r:id="rId50" action="ppaction://hlinksldjump"/>
            <a:extLst>
              <a:ext uri="{FF2B5EF4-FFF2-40B4-BE49-F238E27FC236}">
                <a16:creationId xmlns:a16="http://schemas.microsoft.com/office/drawing/2014/main" id="{864732D6-6839-02A5-33B6-5BA52522233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2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EFE51E4-9385-0096-65CF-3F417A378794}"/>
              </a:ext>
            </a:extLst>
          </p:cNvPr>
          <p:cNvGrpSpPr/>
          <p:nvPr/>
        </p:nvGrpSpPr>
        <p:grpSpPr>
          <a:xfrm>
            <a:off x="12595701" y="275130"/>
            <a:ext cx="828000" cy="828000"/>
            <a:chOff x="10261154" y="368700"/>
            <a:chExt cx="82800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F9E77A-F5B5-A689-7236-91AD6F87E4A8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FDF4C897-3A59-A461-6741-C925852B8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44334" y="465851"/>
              <a:ext cx="661639" cy="6616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72628-47D7-53B2-B2A1-23FC0D53DB20}"/>
              </a:ext>
            </a:extLst>
          </p:cNvPr>
          <p:cNvGrpSpPr/>
          <p:nvPr/>
        </p:nvGrpSpPr>
        <p:grpSpPr>
          <a:xfrm>
            <a:off x="12595700" y="1720515"/>
            <a:ext cx="828000" cy="828000"/>
            <a:chOff x="10300305" y="1722440"/>
            <a:chExt cx="828000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725E2E-B818-F2D5-9995-15F33B01762C}"/>
                </a:ext>
              </a:extLst>
            </p:cNvPr>
            <p:cNvSpPr>
              <a:spLocks/>
            </p:cNvSpPr>
            <p:nvPr/>
          </p:nvSpPr>
          <p:spPr>
            <a:xfrm>
              <a:off x="10300305" y="17224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5" name="Graphic 24" descr="Pie chart">
              <a:extLst>
                <a:ext uri="{FF2B5EF4-FFF2-40B4-BE49-F238E27FC236}">
                  <a16:creationId xmlns:a16="http://schemas.microsoft.com/office/drawing/2014/main" id="{99179AF8-FD66-8902-C465-3F34C1E02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60362" y="1792500"/>
              <a:ext cx="707886" cy="70788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823900-DBCA-B877-C990-04BBE1DC95F0}"/>
              </a:ext>
            </a:extLst>
          </p:cNvPr>
          <p:cNvGrpSpPr/>
          <p:nvPr/>
        </p:nvGrpSpPr>
        <p:grpSpPr>
          <a:xfrm>
            <a:off x="12586431" y="3015000"/>
            <a:ext cx="828000" cy="828000"/>
            <a:chOff x="10317468" y="3024940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3618B8-7138-431D-E3BD-0FDD15BC0359}"/>
                </a:ext>
              </a:extLst>
            </p:cNvPr>
            <p:cNvSpPr>
              <a:spLocks/>
            </p:cNvSpPr>
            <p:nvPr/>
          </p:nvSpPr>
          <p:spPr>
            <a:xfrm>
              <a:off x="10317468" y="30249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41" name="Graphic 40" descr="Car">
              <a:extLst>
                <a:ext uri="{FF2B5EF4-FFF2-40B4-BE49-F238E27FC236}">
                  <a16:creationId xmlns:a16="http://schemas.microsoft.com/office/drawing/2014/main" id="{08214A01-5392-3FE2-3B50-06EE12F62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0237" y="3088424"/>
              <a:ext cx="707886" cy="70788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33791D-0CD1-6300-9BBE-D0D04A0CF77B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0297745" y="4324680"/>
            <a:chExt cx="828000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2F262C4-0EA5-832A-EAE7-3D65AEC20562}"/>
                </a:ext>
              </a:extLst>
            </p:cNvPr>
            <p:cNvSpPr>
              <a:spLocks/>
            </p:cNvSpPr>
            <p:nvPr/>
          </p:nvSpPr>
          <p:spPr>
            <a:xfrm>
              <a:off x="1029774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8" name="Graphic 37" descr="Electric car">
              <a:extLst>
                <a:ext uri="{FF2B5EF4-FFF2-40B4-BE49-F238E27FC236}">
                  <a16:creationId xmlns:a16="http://schemas.microsoft.com/office/drawing/2014/main" id="{84C3B144-048E-ACB8-D424-052383013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44724" y="4364408"/>
              <a:ext cx="740553" cy="74055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51BDA7-791F-7E03-42A8-32BAF51B0727}"/>
              </a:ext>
            </a:extLst>
          </p:cNvPr>
          <p:cNvGrpSpPr/>
          <p:nvPr/>
        </p:nvGrpSpPr>
        <p:grpSpPr>
          <a:xfrm>
            <a:off x="994084" y="3034879"/>
            <a:ext cx="828000" cy="828000"/>
            <a:chOff x="994084" y="3034879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226D8-397E-3FA9-615C-6ABE9C0886A4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5" name="Graphic 4" descr="Target Audience">
              <a:extLst>
                <a:ext uri="{FF2B5EF4-FFF2-40B4-BE49-F238E27FC236}">
                  <a16:creationId xmlns:a16="http://schemas.microsoft.com/office/drawing/2014/main" id="{5072AE01-58A6-E7B0-61EF-A4ECB209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D19CA-EED1-15A1-C9AC-30AA16866B1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A2B40-9780-F73B-145B-A000C4906BE4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2D0FDB-19AC-3D1C-A7E3-3E3D9784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E8C9BF-7117-0657-D666-0199B4BFD087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856C08-BBDC-D8AE-2230-903F5F362989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9159668E-6633-6E36-C259-21EEE997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A4FF9E31-18A4-0D99-7587-08177E37BA8A}"/>
              </a:ext>
            </a:extLst>
          </p:cNvPr>
          <p:cNvSpPr/>
          <p:nvPr/>
        </p:nvSpPr>
        <p:spPr>
          <a:xfrm flipH="1" flipV="1">
            <a:off x="0" y="-853439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19114B2F-E17C-5F8C-7EE4-07A87FADB8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0" action="ppaction://hlinksldjump"/>
            <a:extLst>
              <a:ext uri="{FF2B5EF4-FFF2-40B4-BE49-F238E27FC236}">
                <a16:creationId xmlns:a16="http://schemas.microsoft.com/office/drawing/2014/main" id="{3A810294-9E80-01B2-5113-7DAA45C0B9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24" name="Graphic 23" descr="Web cam">
            <a:hlinkClick r:id="rId23" action="ppaction://hlinksldjump"/>
            <a:extLst>
              <a:ext uri="{FF2B5EF4-FFF2-40B4-BE49-F238E27FC236}">
                <a16:creationId xmlns:a16="http://schemas.microsoft.com/office/drawing/2014/main" id="{A2B0F476-5C1A-5B0A-4E01-1E7C09955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0821" y="3122356"/>
            <a:ext cx="633168" cy="633168"/>
          </a:xfrm>
          <a:prstGeom prst="rect">
            <a:avLst/>
          </a:prstGeom>
        </p:spPr>
      </p:pic>
      <p:pic>
        <p:nvPicPr>
          <p:cNvPr id="30" name="Graphic 29" descr="Target Audience">
            <a:hlinkClick r:id="rId23" action="ppaction://hlinksldjump"/>
            <a:extLst>
              <a:ext uri="{FF2B5EF4-FFF2-40B4-BE49-F238E27FC236}">
                <a16:creationId xmlns:a16="http://schemas.microsoft.com/office/drawing/2014/main" id="{138A9720-3A62-E4E9-830E-986D905FA4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F6220D44-3461-03AA-C624-E552D7BD2A82}"/>
              </a:ext>
            </a:extLst>
          </p:cNvPr>
          <p:cNvSpPr/>
          <p:nvPr/>
        </p:nvSpPr>
        <p:spPr>
          <a:xfrm rot="10800000" flipH="1" flipV="1">
            <a:off x="10744367" y="-5845464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44" name="Graphic 43" descr="Eye">
            <a:hlinkClick r:id="rId27" action="ppaction://hlinksldjump"/>
            <a:extLst>
              <a:ext uri="{FF2B5EF4-FFF2-40B4-BE49-F238E27FC236}">
                <a16:creationId xmlns:a16="http://schemas.microsoft.com/office/drawing/2014/main" id="{C5EED0E9-FC59-8E59-DD72-01A1D650592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45999" y="1727443"/>
            <a:ext cx="828000" cy="82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5992268-4227-48D0-5F75-8AA1039AE882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Graphic 48" descr="Database">
            <a:hlinkClick r:id="rId23" action="ppaction://hlinksldjump"/>
            <a:extLst>
              <a:ext uri="{FF2B5EF4-FFF2-40B4-BE49-F238E27FC236}">
                <a16:creationId xmlns:a16="http://schemas.microsoft.com/office/drawing/2014/main" id="{8466DB84-3EFC-6EBA-5DA7-184AEA727E1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42652" y="451879"/>
            <a:ext cx="661639" cy="661639"/>
          </a:xfrm>
          <a:prstGeom prst="rect">
            <a:avLst/>
          </a:prstGeom>
        </p:spPr>
      </p:pic>
      <p:pic>
        <p:nvPicPr>
          <p:cNvPr id="50" name="Graphic 49" descr="Pie chart">
            <a:hlinkClick r:id="rId27" action="ppaction://hlinksldjump"/>
            <a:extLst>
              <a:ext uri="{FF2B5EF4-FFF2-40B4-BE49-F238E27FC236}">
                <a16:creationId xmlns:a16="http://schemas.microsoft.com/office/drawing/2014/main" id="{EAE55094-AB8A-9835-4112-127D13CCE7B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25745" y="1777342"/>
            <a:ext cx="707886" cy="707886"/>
          </a:xfrm>
          <a:prstGeom prst="rect">
            <a:avLst/>
          </a:prstGeom>
        </p:spPr>
      </p:pic>
      <p:pic>
        <p:nvPicPr>
          <p:cNvPr id="55" name="Graphic 54" descr="Car">
            <a:hlinkClick r:id="rId33" action="ppaction://hlinksldjump"/>
            <a:extLst>
              <a:ext uri="{FF2B5EF4-FFF2-40B4-BE49-F238E27FC236}">
                <a16:creationId xmlns:a16="http://schemas.microsoft.com/office/drawing/2014/main" id="{11C01C1A-482B-5177-8CDF-AB5CA0927C4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144820" y="3079854"/>
            <a:ext cx="707886" cy="707886"/>
          </a:xfrm>
          <a:prstGeom prst="rect">
            <a:avLst/>
          </a:prstGeom>
        </p:spPr>
      </p:pic>
      <p:pic>
        <p:nvPicPr>
          <p:cNvPr id="53" name="Graphic 52" descr="Electric car">
            <a:hlinkClick r:id="rId36" action="ppaction://hlinksldjump"/>
            <a:extLst>
              <a:ext uri="{FF2B5EF4-FFF2-40B4-BE49-F238E27FC236}">
                <a16:creationId xmlns:a16="http://schemas.microsoft.com/office/drawing/2014/main" id="{4A6591CF-A7D0-8D6C-0B8A-9C84D0BFF0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036923" y="4341176"/>
            <a:ext cx="796708" cy="79670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471DAB2-3E48-6E05-CC12-A405B688F407}"/>
              </a:ext>
            </a:extLst>
          </p:cNvPr>
          <p:cNvGrpSpPr/>
          <p:nvPr/>
        </p:nvGrpSpPr>
        <p:grpSpPr>
          <a:xfrm>
            <a:off x="10324295" y="5679256"/>
            <a:ext cx="828000" cy="828000"/>
            <a:chOff x="10324295" y="5679256"/>
            <a:chExt cx="828000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91ABBD-CC15-D283-0002-923141B50C61}"/>
                </a:ext>
              </a:extLst>
            </p:cNvPr>
            <p:cNvSpPr>
              <a:spLocks/>
            </p:cNvSpPr>
            <p:nvPr/>
          </p:nvSpPr>
          <p:spPr>
            <a:xfrm>
              <a:off x="10324295" y="56792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3" name="Graphic 32" descr="Cycle with people">
              <a:extLst>
                <a:ext uri="{FF2B5EF4-FFF2-40B4-BE49-F238E27FC236}">
                  <a16:creationId xmlns:a16="http://schemas.microsoft.com/office/drawing/2014/main" id="{D61682C1-30F7-A4BE-6669-77C41759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388636" y="5735202"/>
              <a:ext cx="699318" cy="699318"/>
            </a:xfrm>
            <a:prstGeom prst="rect">
              <a:avLst/>
            </a:prstGeom>
          </p:spPr>
        </p:pic>
      </p:grpSp>
      <p:pic>
        <p:nvPicPr>
          <p:cNvPr id="51" name="Graphic 50" descr="Cycle with people">
            <a:hlinkClick r:id="rId41" action="ppaction://hlinksldjump"/>
            <a:extLst>
              <a:ext uri="{FF2B5EF4-FFF2-40B4-BE49-F238E27FC236}">
                <a16:creationId xmlns:a16="http://schemas.microsoft.com/office/drawing/2014/main" id="{1EBE91C7-38CD-45BC-71AA-9FF06672482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104973" y="5735202"/>
            <a:ext cx="699318" cy="699318"/>
          </a:xfrm>
          <a:prstGeom prst="rect">
            <a:avLst/>
          </a:prstGeom>
        </p:spPr>
      </p:pic>
      <p:pic>
        <p:nvPicPr>
          <p:cNvPr id="58" name="Graphic 57" descr="Bank">
            <a:hlinkClick r:id="rId43" action="ppaction://hlinksldjump"/>
            <a:extLst>
              <a:ext uri="{FF2B5EF4-FFF2-40B4-BE49-F238E27FC236}">
                <a16:creationId xmlns:a16="http://schemas.microsoft.com/office/drawing/2014/main" id="{95FD847B-C34C-8546-4188-9D61C1B6B48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0940E37-C558-608F-762F-6217693E4605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EA21D75-01D5-2304-6CC8-53870A34FF86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Bank">
              <a:extLst>
                <a:ext uri="{FF2B5EF4-FFF2-40B4-BE49-F238E27FC236}">
                  <a16:creationId xmlns:a16="http://schemas.microsoft.com/office/drawing/2014/main" id="{0E2973A7-3760-008E-6600-F6347C86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0D9EF3-5006-5E1B-9CC9-73A0EDB6CC19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CE31720-3B63-2F24-2E53-16CD47A33F8B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7" name="Graphic 66" descr="Handshake">
              <a:extLst>
                <a:ext uri="{FF2B5EF4-FFF2-40B4-BE49-F238E27FC236}">
                  <a16:creationId xmlns:a16="http://schemas.microsoft.com/office/drawing/2014/main" id="{4678EE7E-808F-4819-F059-206F8284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68" name="Graphic 67" descr="Handshake">
            <a:hlinkClick r:id="rId50" action="ppaction://hlinksldjump"/>
            <a:extLst>
              <a:ext uri="{FF2B5EF4-FFF2-40B4-BE49-F238E27FC236}">
                <a16:creationId xmlns:a16="http://schemas.microsoft.com/office/drawing/2014/main" id="{5C24A14D-C00A-DCC5-470E-C59C1B5340B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29389D7-951C-B83C-DB96-1D554501CC5E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878780" y="682330"/>
            <a:ext cx="8784916" cy="43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5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B77E4C93-B09B-7D49-5C8B-FD883F1874F7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2596544" y="5652552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B27CF8-61EE-D5BE-AAAC-98B87417E393}"/>
                </a:ext>
              </a:extLst>
            </p:cNvPr>
            <p:cNvSpPr>
              <a:spLocks/>
            </p:cNvSpPr>
            <p:nvPr/>
          </p:nvSpPr>
          <p:spPr>
            <a:xfrm>
              <a:off x="12596544" y="565255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7" name="Graphic 66" descr="Bar graph with upward trend">
              <a:extLst>
                <a:ext uri="{FF2B5EF4-FFF2-40B4-BE49-F238E27FC236}">
                  <a16:creationId xmlns:a16="http://schemas.microsoft.com/office/drawing/2014/main" id="{B8538ACF-D33C-5C15-BDAE-D4B3F4EC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80175" y="5735202"/>
              <a:ext cx="686874" cy="68687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FEE297-943E-7854-5880-B40732AF3E25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2587275" y="4324680"/>
            <a:chExt cx="828000" cy="828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8FD9BC-1FE0-362A-FD38-18AF3CE8E0AD}"/>
                </a:ext>
              </a:extLst>
            </p:cNvPr>
            <p:cNvSpPr>
              <a:spLocks/>
            </p:cNvSpPr>
            <p:nvPr/>
          </p:nvSpPr>
          <p:spPr>
            <a:xfrm>
              <a:off x="1258727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Money">
              <a:extLst>
                <a:ext uri="{FF2B5EF4-FFF2-40B4-BE49-F238E27FC236}">
                  <a16:creationId xmlns:a16="http://schemas.microsoft.com/office/drawing/2014/main" id="{9A82DE3C-FAE0-AEAB-AB92-859983F7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93231" y="4431480"/>
              <a:ext cx="614400" cy="6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79BC2D-6B39-1D95-33EA-CE7BF2AD0754}"/>
              </a:ext>
            </a:extLst>
          </p:cNvPr>
          <p:cNvGrpSpPr/>
          <p:nvPr/>
        </p:nvGrpSpPr>
        <p:grpSpPr>
          <a:xfrm>
            <a:off x="12595700" y="1720515"/>
            <a:ext cx="828000" cy="828000"/>
            <a:chOff x="12595700" y="1720515"/>
            <a:chExt cx="828000" cy="82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211D12-C4B0-9730-B786-95F9B1F217E0}"/>
                </a:ext>
              </a:extLst>
            </p:cNvPr>
            <p:cNvSpPr>
              <a:spLocks/>
            </p:cNvSpPr>
            <p:nvPr/>
          </p:nvSpPr>
          <p:spPr>
            <a:xfrm>
              <a:off x="12595700" y="1720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Register">
              <a:extLst>
                <a:ext uri="{FF2B5EF4-FFF2-40B4-BE49-F238E27FC236}">
                  <a16:creationId xmlns:a16="http://schemas.microsoft.com/office/drawing/2014/main" id="{469BD5FA-1C0A-31BB-FAE5-5B772B58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16412" y="1831443"/>
              <a:ext cx="614400" cy="6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102AA-D67C-DCA5-0562-5201443A4D33}"/>
              </a:ext>
            </a:extLst>
          </p:cNvPr>
          <p:cNvGrpSpPr/>
          <p:nvPr/>
        </p:nvGrpSpPr>
        <p:grpSpPr>
          <a:xfrm>
            <a:off x="10261154" y="368700"/>
            <a:ext cx="828000" cy="828000"/>
            <a:chOff x="10261154" y="368700"/>
            <a:chExt cx="82800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477AA-2C19-DCD3-BEF8-E21A144E4852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9" name="Graphic 58" descr="Store">
              <a:extLst>
                <a:ext uri="{FF2B5EF4-FFF2-40B4-BE49-F238E27FC236}">
                  <a16:creationId xmlns:a16="http://schemas.microsoft.com/office/drawing/2014/main" id="{42B69BC8-EDA3-4BC8-DC35-D888F821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14817" y="418781"/>
              <a:ext cx="727833" cy="72783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BC953E-E4EA-B719-F863-DDED1E0785BA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4B17A9-9C07-9900-9490-578D3E9F9985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1" name="Graphic 30" descr="Target Audience">
              <a:extLst>
                <a:ext uri="{FF2B5EF4-FFF2-40B4-BE49-F238E27FC236}">
                  <a16:creationId xmlns:a16="http://schemas.microsoft.com/office/drawing/2014/main" id="{7812E3A3-5AF4-8B86-5F31-0008DEF3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502A3-0DA8-9E4C-4675-017B709AF0A8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7D5DAF-DC33-2975-D55A-5405E2983EE5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510B7DE4-35F4-2804-DBD9-49C5EBE8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D7460-1B44-55AD-EEA8-8E565CA2E9B2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839CA-DF54-0059-65D2-828BA2DA4ADF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2AC61F7-B079-FC93-0AF0-F23C58D1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B22A33F-DBDF-4A8E-8BEB-B09AEEF2FD19}"/>
              </a:ext>
            </a:extLst>
          </p:cNvPr>
          <p:cNvSpPr/>
          <p:nvPr/>
        </p:nvSpPr>
        <p:spPr>
          <a:xfrm flipH="1" flipV="1">
            <a:off x="-9942" y="-7184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4E10DD14-8BB2-40F4-AE16-946C8C420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0" action="ppaction://hlinksldjump"/>
            <a:extLst>
              <a:ext uri="{FF2B5EF4-FFF2-40B4-BE49-F238E27FC236}">
                <a16:creationId xmlns:a16="http://schemas.microsoft.com/office/drawing/2014/main" id="{5637D285-3710-EC88-189C-D29D90EB82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3" name="Graphic 32" descr="Target Audience">
            <a:hlinkClick r:id="rId23" action="ppaction://hlinksldjump"/>
            <a:extLst>
              <a:ext uri="{FF2B5EF4-FFF2-40B4-BE49-F238E27FC236}">
                <a16:creationId xmlns:a16="http://schemas.microsoft.com/office/drawing/2014/main" id="{7DF37EBD-9595-7E16-5662-726DBFC9E6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F96AF-DDA8-4C75-2F39-027585A80E31}"/>
              </a:ext>
            </a:extLst>
          </p:cNvPr>
          <p:cNvGrpSpPr/>
          <p:nvPr/>
        </p:nvGrpSpPr>
        <p:grpSpPr>
          <a:xfrm>
            <a:off x="1007321" y="4364437"/>
            <a:ext cx="828000" cy="828000"/>
            <a:chOff x="-879983" y="4374377"/>
            <a:chExt cx="82800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A5F04A-D466-4D2D-579D-01D14DCE8975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6" name="Graphic 25" descr="Bank">
              <a:extLst>
                <a:ext uri="{FF2B5EF4-FFF2-40B4-BE49-F238E27FC236}">
                  <a16:creationId xmlns:a16="http://schemas.microsoft.com/office/drawing/2014/main" id="{2648ACDA-BBB7-E7BC-97B9-D3C40988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27" name="Graphic 26" descr="Bank">
            <a:hlinkClick r:id="rId28" action="ppaction://hlinksldjump"/>
            <a:extLst>
              <a:ext uri="{FF2B5EF4-FFF2-40B4-BE49-F238E27FC236}">
                <a16:creationId xmlns:a16="http://schemas.microsoft.com/office/drawing/2014/main" id="{9CB64DEC-A673-EAEE-179D-27B25468ED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1B9EF-3768-6EE9-A159-568038D43C4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984778-1B0B-C52F-FE87-3E351A046964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4" name="Graphic 33" descr="Handshake">
              <a:extLst>
                <a:ext uri="{FF2B5EF4-FFF2-40B4-BE49-F238E27FC236}">
                  <a16:creationId xmlns:a16="http://schemas.microsoft.com/office/drawing/2014/main" id="{017D5A9C-B6EB-7809-1DC8-4A878951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35" name="Graphic 34" descr="Handshake">
            <a:hlinkClick r:id="rId33" action="ppaction://hlinksldjump"/>
            <a:extLst>
              <a:ext uri="{FF2B5EF4-FFF2-40B4-BE49-F238E27FC236}">
                <a16:creationId xmlns:a16="http://schemas.microsoft.com/office/drawing/2014/main" id="{15BB5EE7-9057-033C-A068-1691B10F964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2F59B372-8A6C-8DDE-06AD-F73108C9354E}"/>
              </a:ext>
            </a:extLst>
          </p:cNvPr>
          <p:cNvSpPr/>
          <p:nvPr/>
        </p:nvSpPr>
        <p:spPr>
          <a:xfrm rot="10800000" flipH="1" flipV="1">
            <a:off x="10765543" y="-1118070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DDE38-38FD-7F05-E428-4B701006FD6D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52A3B3-E3E5-CD2B-5BB3-996FB5F4F913}"/>
              </a:ext>
            </a:extLst>
          </p:cNvPr>
          <p:cNvGrpSpPr/>
          <p:nvPr/>
        </p:nvGrpSpPr>
        <p:grpSpPr>
          <a:xfrm>
            <a:off x="12576085" y="3003214"/>
            <a:ext cx="851571" cy="851571"/>
            <a:chOff x="12576085" y="3003214"/>
            <a:chExt cx="851571" cy="85157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4E8769-FEC5-B267-8D56-CCED5325C70E}"/>
                </a:ext>
              </a:extLst>
            </p:cNvPr>
            <p:cNvSpPr>
              <a:spLocks/>
            </p:cNvSpPr>
            <p:nvPr/>
          </p:nvSpPr>
          <p:spPr>
            <a:xfrm>
              <a:off x="12586431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Earth globe Americas">
              <a:extLst>
                <a:ext uri="{FF2B5EF4-FFF2-40B4-BE49-F238E27FC236}">
                  <a16:creationId xmlns:a16="http://schemas.microsoft.com/office/drawing/2014/main" id="{9CA38C1D-946E-1C5F-BE8A-49A8F4461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2576085" y="3003214"/>
              <a:ext cx="851571" cy="851571"/>
            </a:xfrm>
            <a:prstGeom prst="rect">
              <a:avLst/>
            </a:prstGeom>
          </p:spPr>
        </p:pic>
      </p:grpSp>
      <p:pic>
        <p:nvPicPr>
          <p:cNvPr id="69" name="Graphic 68" descr="Store">
            <a:hlinkClick r:id="rId28" action="ppaction://hlinksldjump"/>
            <a:extLst>
              <a:ext uri="{FF2B5EF4-FFF2-40B4-BE49-F238E27FC236}">
                <a16:creationId xmlns:a16="http://schemas.microsoft.com/office/drawing/2014/main" id="{0EC394E5-4863-C386-6DE3-CF66699FF9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11880" y="408875"/>
            <a:ext cx="727833" cy="727833"/>
          </a:xfrm>
          <a:prstGeom prst="rect">
            <a:avLst/>
          </a:prstGeom>
        </p:spPr>
      </p:pic>
      <p:pic>
        <p:nvPicPr>
          <p:cNvPr id="71" name="Graphic 70" descr="Register">
            <a:hlinkClick r:id="rId39" action="ppaction://hlinksldjump"/>
            <a:extLst>
              <a:ext uri="{FF2B5EF4-FFF2-40B4-BE49-F238E27FC236}">
                <a16:creationId xmlns:a16="http://schemas.microsoft.com/office/drawing/2014/main" id="{05BEDB0A-876C-562B-799F-9781013BE8A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66233" y="1868136"/>
            <a:ext cx="614400" cy="614400"/>
          </a:xfrm>
          <a:prstGeom prst="rect">
            <a:avLst/>
          </a:prstGeom>
        </p:spPr>
      </p:pic>
      <p:pic>
        <p:nvPicPr>
          <p:cNvPr id="79" name="Graphic 78" descr="Earth globe Americas">
            <a:hlinkClick r:id="rId42" action="ppaction://hlinksldjump"/>
            <a:extLst>
              <a:ext uri="{FF2B5EF4-FFF2-40B4-BE49-F238E27FC236}">
                <a16:creationId xmlns:a16="http://schemas.microsoft.com/office/drawing/2014/main" id="{8D5F6F30-0E71-800A-7C82-A36A0E8CFB0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55388" y="3074652"/>
            <a:ext cx="851571" cy="851571"/>
          </a:xfrm>
          <a:prstGeom prst="rect">
            <a:avLst/>
          </a:prstGeom>
        </p:spPr>
      </p:pic>
      <p:pic>
        <p:nvPicPr>
          <p:cNvPr id="80" name="Graphic 79" descr="Money">
            <a:hlinkClick r:id="rId45" action="ppaction://hlinksldjump"/>
            <a:extLst>
              <a:ext uri="{FF2B5EF4-FFF2-40B4-BE49-F238E27FC236}">
                <a16:creationId xmlns:a16="http://schemas.microsoft.com/office/drawing/2014/main" id="{67AAD2F8-C2B7-9258-620D-051DDF108C0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166233" y="4431480"/>
            <a:ext cx="614400" cy="614400"/>
          </a:xfrm>
          <a:prstGeom prst="rect">
            <a:avLst/>
          </a:prstGeom>
        </p:spPr>
      </p:pic>
      <p:pic>
        <p:nvPicPr>
          <p:cNvPr id="81" name="Graphic 80" descr="Bar graph with upward trend">
            <a:hlinkClick r:id="rId48" action="ppaction://hlinksldjump"/>
            <a:extLst>
              <a:ext uri="{FF2B5EF4-FFF2-40B4-BE49-F238E27FC236}">
                <a16:creationId xmlns:a16="http://schemas.microsoft.com/office/drawing/2014/main" id="{83F5AA90-E641-7386-DE45-F09223E323A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089154" y="5761865"/>
            <a:ext cx="686874" cy="68687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59E2269-6AEC-402D-1824-437B648B128E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967360" y="4371341"/>
            <a:ext cx="4572820" cy="22769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9770F0-105C-AA97-9200-7873EA6C8A02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t="14815" r="655"/>
          <a:stretch/>
        </p:blipFill>
        <p:spPr>
          <a:xfrm>
            <a:off x="1642356" y="772791"/>
            <a:ext cx="8293183" cy="32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0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B77E4C93-B09B-7D49-5C8B-FD883F1874F7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2596544" y="5652552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B27CF8-61EE-D5BE-AAAC-98B87417E393}"/>
                </a:ext>
              </a:extLst>
            </p:cNvPr>
            <p:cNvSpPr>
              <a:spLocks/>
            </p:cNvSpPr>
            <p:nvPr/>
          </p:nvSpPr>
          <p:spPr>
            <a:xfrm>
              <a:off x="12596544" y="565255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7" name="Graphic 66" descr="Bar graph with upward trend">
              <a:extLst>
                <a:ext uri="{FF2B5EF4-FFF2-40B4-BE49-F238E27FC236}">
                  <a16:creationId xmlns:a16="http://schemas.microsoft.com/office/drawing/2014/main" id="{B8538ACF-D33C-5C15-BDAE-D4B3F4EC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80175" y="5735202"/>
              <a:ext cx="686874" cy="68687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FEE297-943E-7854-5880-B40732AF3E25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2587275" y="4324680"/>
            <a:chExt cx="828000" cy="828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8FD9BC-1FE0-362A-FD38-18AF3CE8E0AD}"/>
                </a:ext>
              </a:extLst>
            </p:cNvPr>
            <p:cNvSpPr>
              <a:spLocks/>
            </p:cNvSpPr>
            <p:nvPr/>
          </p:nvSpPr>
          <p:spPr>
            <a:xfrm>
              <a:off x="1258727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Money">
              <a:extLst>
                <a:ext uri="{FF2B5EF4-FFF2-40B4-BE49-F238E27FC236}">
                  <a16:creationId xmlns:a16="http://schemas.microsoft.com/office/drawing/2014/main" id="{9A82DE3C-FAE0-AEAB-AB92-859983F7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93231" y="4431480"/>
              <a:ext cx="614400" cy="6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79BC2D-6B39-1D95-33EA-CE7BF2AD0754}"/>
              </a:ext>
            </a:extLst>
          </p:cNvPr>
          <p:cNvGrpSpPr/>
          <p:nvPr/>
        </p:nvGrpSpPr>
        <p:grpSpPr>
          <a:xfrm>
            <a:off x="10386264" y="1728824"/>
            <a:ext cx="828000" cy="828000"/>
            <a:chOff x="12595700" y="1720515"/>
            <a:chExt cx="828000" cy="82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211D12-C4B0-9730-B786-95F9B1F217E0}"/>
                </a:ext>
              </a:extLst>
            </p:cNvPr>
            <p:cNvSpPr>
              <a:spLocks/>
            </p:cNvSpPr>
            <p:nvPr/>
          </p:nvSpPr>
          <p:spPr>
            <a:xfrm>
              <a:off x="12595700" y="1720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Register">
              <a:extLst>
                <a:ext uri="{FF2B5EF4-FFF2-40B4-BE49-F238E27FC236}">
                  <a16:creationId xmlns:a16="http://schemas.microsoft.com/office/drawing/2014/main" id="{469BD5FA-1C0A-31BB-FAE5-5B772B58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16412" y="1831443"/>
              <a:ext cx="614400" cy="6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102AA-D67C-DCA5-0562-5201443A4D33}"/>
              </a:ext>
            </a:extLst>
          </p:cNvPr>
          <p:cNvGrpSpPr/>
          <p:nvPr/>
        </p:nvGrpSpPr>
        <p:grpSpPr>
          <a:xfrm>
            <a:off x="12586431" y="275130"/>
            <a:ext cx="828000" cy="828000"/>
            <a:chOff x="10261154" y="368700"/>
            <a:chExt cx="82800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477AA-2C19-DCD3-BEF8-E21A144E4852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9" name="Graphic 58" descr="Store">
              <a:extLst>
                <a:ext uri="{FF2B5EF4-FFF2-40B4-BE49-F238E27FC236}">
                  <a16:creationId xmlns:a16="http://schemas.microsoft.com/office/drawing/2014/main" id="{42B69BC8-EDA3-4BC8-DC35-D888F821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14817" y="418781"/>
              <a:ext cx="727833" cy="72783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BC953E-E4EA-B719-F863-DDED1E0785BA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4B17A9-9C07-9900-9490-578D3E9F9985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1" name="Graphic 30" descr="Target Audience">
              <a:extLst>
                <a:ext uri="{FF2B5EF4-FFF2-40B4-BE49-F238E27FC236}">
                  <a16:creationId xmlns:a16="http://schemas.microsoft.com/office/drawing/2014/main" id="{7812E3A3-5AF4-8B86-5F31-0008DEF3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502A3-0DA8-9E4C-4675-017B709AF0A8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7D5DAF-DC33-2975-D55A-5405E2983EE5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510B7DE4-35F4-2804-DBD9-49C5EBE8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D7460-1B44-55AD-EEA8-8E565CA2E9B2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839CA-DF54-0059-65D2-828BA2DA4ADF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2AC61F7-B079-FC93-0AF0-F23C58D1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B22A33F-DBDF-4A8E-8BEB-B09AEEF2FD19}"/>
              </a:ext>
            </a:extLst>
          </p:cNvPr>
          <p:cNvSpPr/>
          <p:nvPr/>
        </p:nvSpPr>
        <p:spPr>
          <a:xfrm flipH="1" flipV="1">
            <a:off x="-9942" y="-7184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4E10DD14-8BB2-40F4-AE16-946C8C420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0" action="ppaction://hlinksldjump"/>
            <a:extLst>
              <a:ext uri="{FF2B5EF4-FFF2-40B4-BE49-F238E27FC236}">
                <a16:creationId xmlns:a16="http://schemas.microsoft.com/office/drawing/2014/main" id="{5637D285-3710-EC88-189C-D29D90EB82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3" name="Graphic 32" descr="Target Audience">
            <a:hlinkClick r:id="rId23" action="ppaction://hlinksldjump"/>
            <a:extLst>
              <a:ext uri="{FF2B5EF4-FFF2-40B4-BE49-F238E27FC236}">
                <a16:creationId xmlns:a16="http://schemas.microsoft.com/office/drawing/2014/main" id="{7DF37EBD-9595-7E16-5662-726DBFC9E6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F96AF-DDA8-4C75-2F39-027585A80E31}"/>
              </a:ext>
            </a:extLst>
          </p:cNvPr>
          <p:cNvGrpSpPr/>
          <p:nvPr/>
        </p:nvGrpSpPr>
        <p:grpSpPr>
          <a:xfrm>
            <a:off x="1007321" y="4364437"/>
            <a:ext cx="828000" cy="828000"/>
            <a:chOff x="-879983" y="4374377"/>
            <a:chExt cx="82800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A5F04A-D466-4D2D-579D-01D14DCE8975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6" name="Graphic 25" descr="Bank">
              <a:extLst>
                <a:ext uri="{FF2B5EF4-FFF2-40B4-BE49-F238E27FC236}">
                  <a16:creationId xmlns:a16="http://schemas.microsoft.com/office/drawing/2014/main" id="{2648ACDA-BBB7-E7BC-97B9-D3C40988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27" name="Graphic 26" descr="Bank">
            <a:hlinkClick r:id="rId28" action="ppaction://hlinksldjump"/>
            <a:extLst>
              <a:ext uri="{FF2B5EF4-FFF2-40B4-BE49-F238E27FC236}">
                <a16:creationId xmlns:a16="http://schemas.microsoft.com/office/drawing/2014/main" id="{9CB64DEC-A673-EAEE-179D-27B25468ED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1B9EF-3768-6EE9-A159-568038D43C4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984778-1B0B-C52F-FE87-3E351A046964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4" name="Graphic 33" descr="Handshake">
              <a:extLst>
                <a:ext uri="{FF2B5EF4-FFF2-40B4-BE49-F238E27FC236}">
                  <a16:creationId xmlns:a16="http://schemas.microsoft.com/office/drawing/2014/main" id="{017D5A9C-B6EB-7809-1DC8-4A878951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35" name="Graphic 34" descr="Handshake">
            <a:hlinkClick r:id="rId33" action="ppaction://hlinksldjump"/>
            <a:extLst>
              <a:ext uri="{FF2B5EF4-FFF2-40B4-BE49-F238E27FC236}">
                <a16:creationId xmlns:a16="http://schemas.microsoft.com/office/drawing/2014/main" id="{15BB5EE7-9057-033C-A068-1691B10F964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2F59B372-8A6C-8DDE-06AD-F73108C9354E}"/>
              </a:ext>
            </a:extLst>
          </p:cNvPr>
          <p:cNvSpPr/>
          <p:nvPr/>
        </p:nvSpPr>
        <p:spPr>
          <a:xfrm rot="10800000" flipH="1" flipV="1">
            <a:off x="10797724" y="-9788064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DDE38-38FD-7F05-E428-4B701006FD6D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52A3B3-E3E5-CD2B-5BB3-996FB5F4F913}"/>
              </a:ext>
            </a:extLst>
          </p:cNvPr>
          <p:cNvGrpSpPr/>
          <p:nvPr/>
        </p:nvGrpSpPr>
        <p:grpSpPr>
          <a:xfrm>
            <a:off x="12576085" y="3003214"/>
            <a:ext cx="851571" cy="851571"/>
            <a:chOff x="12576085" y="3003214"/>
            <a:chExt cx="851571" cy="85157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4E8769-FEC5-B267-8D56-CCED5325C70E}"/>
                </a:ext>
              </a:extLst>
            </p:cNvPr>
            <p:cNvSpPr>
              <a:spLocks/>
            </p:cNvSpPr>
            <p:nvPr/>
          </p:nvSpPr>
          <p:spPr>
            <a:xfrm>
              <a:off x="12586431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Earth globe Americas">
              <a:extLst>
                <a:ext uri="{FF2B5EF4-FFF2-40B4-BE49-F238E27FC236}">
                  <a16:creationId xmlns:a16="http://schemas.microsoft.com/office/drawing/2014/main" id="{9CA38C1D-946E-1C5F-BE8A-49A8F4461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2576085" y="3003214"/>
              <a:ext cx="851571" cy="851571"/>
            </a:xfrm>
            <a:prstGeom prst="rect">
              <a:avLst/>
            </a:prstGeom>
          </p:spPr>
        </p:pic>
      </p:grpSp>
      <p:pic>
        <p:nvPicPr>
          <p:cNvPr id="69" name="Graphic 68" descr="Store">
            <a:hlinkClick r:id="rId28" action="ppaction://hlinksldjump"/>
            <a:extLst>
              <a:ext uri="{FF2B5EF4-FFF2-40B4-BE49-F238E27FC236}">
                <a16:creationId xmlns:a16="http://schemas.microsoft.com/office/drawing/2014/main" id="{0EC394E5-4863-C386-6DE3-CF66699FF9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11880" y="408875"/>
            <a:ext cx="727833" cy="727833"/>
          </a:xfrm>
          <a:prstGeom prst="rect">
            <a:avLst/>
          </a:prstGeom>
        </p:spPr>
      </p:pic>
      <p:pic>
        <p:nvPicPr>
          <p:cNvPr id="71" name="Graphic 70" descr="Register">
            <a:hlinkClick r:id="rId40" action="ppaction://hlinksldjump"/>
            <a:extLst>
              <a:ext uri="{FF2B5EF4-FFF2-40B4-BE49-F238E27FC236}">
                <a16:creationId xmlns:a16="http://schemas.microsoft.com/office/drawing/2014/main" id="{05BEDB0A-876C-562B-799F-9781013BE8A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66233" y="1868136"/>
            <a:ext cx="614400" cy="614400"/>
          </a:xfrm>
          <a:prstGeom prst="rect">
            <a:avLst/>
          </a:prstGeom>
        </p:spPr>
      </p:pic>
      <p:pic>
        <p:nvPicPr>
          <p:cNvPr id="72" name="Graphic 71" descr="Earth globe Americas">
            <a:hlinkClick r:id="rId42" action="ppaction://hlinksldjump"/>
            <a:extLst>
              <a:ext uri="{FF2B5EF4-FFF2-40B4-BE49-F238E27FC236}">
                <a16:creationId xmlns:a16="http://schemas.microsoft.com/office/drawing/2014/main" id="{F88F51AA-856F-0223-4782-0DE131C0A53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55388" y="3074652"/>
            <a:ext cx="851571" cy="851571"/>
          </a:xfrm>
          <a:prstGeom prst="rect">
            <a:avLst/>
          </a:prstGeom>
        </p:spPr>
      </p:pic>
      <p:pic>
        <p:nvPicPr>
          <p:cNvPr id="45" name="Graphic 44" descr="Money">
            <a:hlinkClick r:id="rId45" action="ppaction://hlinksldjump"/>
            <a:extLst>
              <a:ext uri="{FF2B5EF4-FFF2-40B4-BE49-F238E27FC236}">
                <a16:creationId xmlns:a16="http://schemas.microsoft.com/office/drawing/2014/main" id="{05607B27-F30C-236F-C0EA-2B1D9945EA8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166233" y="4431480"/>
            <a:ext cx="614400" cy="614400"/>
          </a:xfrm>
          <a:prstGeom prst="rect">
            <a:avLst/>
          </a:prstGeom>
        </p:spPr>
      </p:pic>
      <p:pic>
        <p:nvPicPr>
          <p:cNvPr id="46" name="Graphic 45" descr="Bar graph with upward trend">
            <a:hlinkClick r:id="rId48" action="ppaction://hlinksldjump"/>
            <a:extLst>
              <a:ext uri="{FF2B5EF4-FFF2-40B4-BE49-F238E27FC236}">
                <a16:creationId xmlns:a16="http://schemas.microsoft.com/office/drawing/2014/main" id="{6357BE0D-909A-86BC-C451-A2773A3BB11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089154" y="5761865"/>
            <a:ext cx="686874" cy="68687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479AF-30B9-96AC-CC0A-FB32D21FF5CA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t="14815" r="655"/>
          <a:stretch/>
        </p:blipFill>
        <p:spPr>
          <a:xfrm>
            <a:off x="5570367" y="107168"/>
            <a:ext cx="4457610" cy="17532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EE07E4B-6785-0C88-60CC-EA8280603E06}"/>
              </a:ext>
            </a:extLst>
          </p:cNvPr>
          <p:cNvGrpSpPr/>
          <p:nvPr/>
        </p:nvGrpSpPr>
        <p:grpSpPr>
          <a:xfrm>
            <a:off x="1916069" y="2139304"/>
            <a:ext cx="8349285" cy="4288113"/>
            <a:chOff x="1916069" y="2139304"/>
            <a:chExt cx="8349285" cy="4288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7FF8B5-8630-0F11-A0C4-31575D670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2"/>
            <a:srcRect l="183" t="11911" r="696"/>
            <a:stretch/>
          </p:blipFill>
          <p:spPr>
            <a:xfrm>
              <a:off x="1916069" y="2139304"/>
              <a:ext cx="8349285" cy="42881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361B-2D83-6324-1259-F231E59759AA}"/>
                </a:ext>
              </a:extLst>
            </p:cNvPr>
            <p:cNvSpPr txBox="1"/>
            <p:nvPr/>
          </p:nvSpPr>
          <p:spPr>
            <a:xfrm>
              <a:off x="2007168" y="6076197"/>
              <a:ext cx="7967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100" dirty="0">
                  <a:latin typeface="+mj-lt"/>
                </a:rPr>
                <a:t>Initial</a:t>
              </a:r>
              <a:r>
                <a:rPr lang="en-RO" sz="1100" dirty="0"/>
                <a:t> </a:t>
              </a:r>
              <a:r>
                <a:rPr lang="en-RO" sz="1100" dirty="0">
                  <a:latin typeface="+mj-lt"/>
                </a:rPr>
                <a:t>investment</a:t>
              </a:r>
              <a:r>
                <a:rPr lang="en-RO" sz="1200" dirty="0">
                  <a:latin typeface="+mj-lt"/>
                </a:rPr>
                <a:t>						                        </a:t>
              </a:r>
              <a:r>
                <a:rPr lang="en-RO" sz="900" dirty="0">
                  <a:latin typeface="+mj-lt"/>
                </a:rPr>
                <a:t>200,000</a:t>
              </a:r>
              <a:endParaRPr lang="en-RO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23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B77E4C93-B09B-7D49-5C8B-FD883F1874F7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2596544" y="5652552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B27CF8-61EE-D5BE-AAAC-98B87417E393}"/>
                </a:ext>
              </a:extLst>
            </p:cNvPr>
            <p:cNvSpPr>
              <a:spLocks/>
            </p:cNvSpPr>
            <p:nvPr/>
          </p:nvSpPr>
          <p:spPr>
            <a:xfrm>
              <a:off x="12596544" y="565255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7" name="Graphic 66" descr="Bar graph with upward trend">
              <a:extLst>
                <a:ext uri="{FF2B5EF4-FFF2-40B4-BE49-F238E27FC236}">
                  <a16:creationId xmlns:a16="http://schemas.microsoft.com/office/drawing/2014/main" id="{B8538ACF-D33C-5C15-BDAE-D4B3F4EC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80175" y="5735202"/>
              <a:ext cx="686874" cy="68687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FEE297-943E-7854-5880-B40732AF3E25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2587275" y="4324680"/>
            <a:chExt cx="828000" cy="828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8FD9BC-1FE0-362A-FD38-18AF3CE8E0AD}"/>
                </a:ext>
              </a:extLst>
            </p:cNvPr>
            <p:cNvSpPr>
              <a:spLocks/>
            </p:cNvSpPr>
            <p:nvPr/>
          </p:nvSpPr>
          <p:spPr>
            <a:xfrm>
              <a:off x="1258727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Money">
              <a:extLst>
                <a:ext uri="{FF2B5EF4-FFF2-40B4-BE49-F238E27FC236}">
                  <a16:creationId xmlns:a16="http://schemas.microsoft.com/office/drawing/2014/main" id="{9A82DE3C-FAE0-AEAB-AB92-859983F7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93231" y="4431480"/>
              <a:ext cx="614400" cy="6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79BC2D-6B39-1D95-33EA-CE7BF2AD0754}"/>
              </a:ext>
            </a:extLst>
          </p:cNvPr>
          <p:cNvGrpSpPr/>
          <p:nvPr/>
        </p:nvGrpSpPr>
        <p:grpSpPr>
          <a:xfrm>
            <a:off x="12576085" y="1639172"/>
            <a:ext cx="828000" cy="828000"/>
            <a:chOff x="12595700" y="1720515"/>
            <a:chExt cx="828000" cy="82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211D12-C4B0-9730-B786-95F9B1F217E0}"/>
                </a:ext>
              </a:extLst>
            </p:cNvPr>
            <p:cNvSpPr>
              <a:spLocks/>
            </p:cNvSpPr>
            <p:nvPr/>
          </p:nvSpPr>
          <p:spPr>
            <a:xfrm>
              <a:off x="12595700" y="1720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Register">
              <a:extLst>
                <a:ext uri="{FF2B5EF4-FFF2-40B4-BE49-F238E27FC236}">
                  <a16:creationId xmlns:a16="http://schemas.microsoft.com/office/drawing/2014/main" id="{469BD5FA-1C0A-31BB-FAE5-5B772B58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16412" y="1831443"/>
              <a:ext cx="614400" cy="6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102AA-D67C-DCA5-0562-5201443A4D33}"/>
              </a:ext>
            </a:extLst>
          </p:cNvPr>
          <p:cNvGrpSpPr/>
          <p:nvPr/>
        </p:nvGrpSpPr>
        <p:grpSpPr>
          <a:xfrm>
            <a:off x="12586431" y="275130"/>
            <a:ext cx="828000" cy="828000"/>
            <a:chOff x="10261154" y="368700"/>
            <a:chExt cx="82800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477AA-2C19-DCD3-BEF8-E21A144E4852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9" name="Graphic 58" descr="Store">
              <a:extLst>
                <a:ext uri="{FF2B5EF4-FFF2-40B4-BE49-F238E27FC236}">
                  <a16:creationId xmlns:a16="http://schemas.microsoft.com/office/drawing/2014/main" id="{42B69BC8-EDA3-4BC8-DC35-D888F821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14817" y="418781"/>
              <a:ext cx="727833" cy="72783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BC953E-E4EA-B719-F863-DDED1E0785BA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4B17A9-9C07-9900-9490-578D3E9F9985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1" name="Graphic 30" descr="Target Audience">
              <a:extLst>
                <a:ext uri="{FF2B5EF4-FFF2-40B4-BE49-F238E27FC236}">
                  <a16:creationId xmlns:a16="http://schemas.microsoft.com/office/drawing/2014/main" id="{7812E3A3-5AF4-8B86-5F31-0008DEF3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502A3-0DA8-9E4C-4675-017B709AF0A8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7D5DAF-DC33-2975-D55A-5405E2983EE5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510B7DE4-35F4-2804-DBD9-49C5EBE8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D7460-1B44-55AD-EEA8-8E565CA2E9B2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839CA-DF54-0059-65D2-828BA2DA4ADF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2AC61F7-B079-FC93-0AF0-F23C58D1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B22A33F-DBDF-4A8E-8BEB-B09AEEF2FD19}"/>
              </a:ext>
            </a:extLst>
          </p:cNvPr>
          <p:cNvSpPr/>
          <p:nvPr/>
        </p:nvSpPr>
        <p:spPr>
          <a:xfrm flipH="1" flipV="1">
            <a:off x="-9942" y="-7184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4E10DD14-8BB2-40F4-AE16-946C8C420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0" action="ppaction://hlinksldjump"/>
            <a:extLst>
              <a:ext uri="{FF2B5EF4-FFF2-40B4-BE49-F238E27FC236}">
                <a16:creationId xmlns:a16="http://schemas.microsoft.com/office/drawing/2014/main" id="{5637D285-3710-EC88-189C-D29D90EB82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3" name="Graphic 32" descr="Target Audience">
            <a:hlinkClick r:id="rId23" action="ppaction://hlinksldjump"/>
            <a:extLst>
              <a:ext uri="{FF2B5EF4-FFF2-40B4-BE49-F238E27FC236}">
                <a16:creationId xmlns:a16="http://schemas.microsoft.com/office/drawing/2014/main" id="{7DF37EBD-9595-7E16-5662-726DBFC9E6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F96AF-DDA8-4C75-2F39-027585A80E31}"/>
              </a:ext>
            </a:extLst>
          </p:cNvPr>
          <p:cNvGrpSpPr/>
          <p:nvPr/>
        </p:nvGrpSpPr>
        <p:grpSpPr>
          <a:xfrm>
            <a:off x="1007321" y="4364437"/>
            <a:ext cx="828000" cy="828000"/>
            <a:chOff x="-879983" y="4374377"/>
            <a:chExt cx="82800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A5F04A-D466-4D2D-579D-01D14DCE8975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6" name="Graphic 25" descr="Bank">
              <a:extLst>
                <a:ext uri="{FF2B5EF4-FFF2-40B4-BE49-F238E27FC236}">
                  <a16:creationId xmlns:a16="http://schemas.microsoft.com/office/drawing/2014/main" id="{2648ACDA-BBB7-E7BC-97B9-D3C40988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27" name="Graphic 26" descr="Bank">
            <a:hlinkClick r:id="rId28" action="ppaction://hlinksldjump"/>
            <a:extLst>
              <a:ext uri="{FF2B5EF4-FFF2-40B4-BE49-F238E27FC236}">
                <a16:creationId xmlns:a16="http://schemas.microsoft.com/office/drawing/2014/main" id="{9CB64DEC-A673-EAEE-179D-27B25468ED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1B9EF-3768-6EE9-A159-568038D43C4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984778-1B0B-C52F-FE87-3E351A046964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4" name="Graphic 33" descr="Handshake">
              <a:extLst>
                <a:ext uri="{FF2B5EF4-FFF2-40B4-BE49-F238E27FC236}">
                  <a16:creationId xmlns:a16="http://schemas.microsoft.com/office/drawing/2014/main" id="{017D5A9C-B6EB-7809-1DC8-4A878951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35" name="Graphic 34" descr="Handshake">
            <a:hlinkClick r:id="rId33" action="ppaction://hlinksldjump"/>
            <a:extLst>
              <a:ext uri="{FF2B5EF4-FFF2-40B4-BE49-F238E27FC236}">
                <a16:creationId xmlns:a16="http://schemas.microsoft.com/office/drawing/2014/main" id="{15BB5EE7-9057-033C-A068-1691B10F964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2F59B372-8A6C-8DDE-06AD-F73108C9354E}"/>
              </a:ext>
            </a:extLst>
          </p:cNvPr>
          <p:cNvSpPr/>
          <p:nvPr/>
        </p:nvSpPr>
        <p:spPr>
          <a:xfrm rot="10800000" flipH="1" flipV="1">
            <a:off x="10810259" y="-8462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DDE38-38FD-7F05-E428-4B701006FD6D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52A3B3-E3E5-CD2B-5BB3-996FB5F4F913}"/>
              </a:ext>
            </a:extLst>
          </p:cNvPr>
          <p:cNvGrpSpPr/>
          <p:nvPr/>
        </p:nvGrpSpPr>
        <p:grpSpPr>
          <a:xfrm>
            <a:off x="10384472" y="3051513"/>
            <a:ext cx="851571" cy="851571"/>
            <a:chOff x="12576085" y="3003214"/>
            <a:chExt cx="851571" cy="85157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4E8769-FEC5-B267-8D56-CCED5325C70E}"/>
                </a:ext>
              </a:extLst>
            </p:cNvPr>
            <p:cNvSpPr>
              <a:spLocks/>
            </p:cNvSpPr>
            <p:nvPr/>
          </p:nvSpPr>
          <p:spPr>
            <a:xfrm>
              <a:off x="12586431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Earth globe Americas">
              <a:extLst>
                <a:ext uri="{FF2B5EF4-FFF2-40B4-BE49-F238E27FC236}">
                  <a16:creationId xmlns:a16="http://schemas.microsoft.com/office/drawing/2014/main" id="{9CA38C1D-946E-1C5F-BE8A-49A8F4461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2576085" y="3003214"/>
              <a:ext cx="851571" cy="851571"/>
            </a:xfrm>
            <a:prstGeom prst="rect">
              <a:avLst/>
            </a:prstGeom>
          </p:spPr>
        </p:pic>
      </p:grpSp>
      <p:pic>
        <p:nvPicPr>
          <p:cNvPr id="69" name="Graphic 68" descr="Store">
            <a:hlinkClick r:id="rId28" action="ppaction://hlinksldjump"/>
            <a:extLst>
              <a:ext uri="{FF2B5EF4-FFF2-40B4-BE49-F238E27FC236}">
                <a16:creationId xmlns:a16="http://schemas.microsoft.com/office/drawing/2014/main" id="{0EC394E5-4863-C386-6DE3-CF66699FF9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11880" y="408875"/>
            <a:ext cx="727833" cy="727833"/>
          </a:xfrm>
          <a:prstGeom prst="rect">
            <a:avLst/>
          </a:prstGeom>
        </p:spPr>
      </p:pic>
      <p:pic>
        <p:nvPicPr>
          <p:cNvPr id="71" name="Graphic 70" descr="Register">
            <a:hlinkClick r:id="rId40" action="ppaction://hlinksldjump"/>
            <a:extLst>
              <a:ext uri="{FF2B5EF4-FFF2-40B4-BE49-F238E27FC236}">
                <a16:creationId xmlns:a16="http://schemas.microsoft.com/office/drawing/2014/main" id="{05BEDB0A-876C-562B-799F-9781013BE8A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166233" y="1868136"/>
            <a:ext cx="614400" cy="614400"/>
          </a:xfrm>
          <a:prstGeom prst="rect">
            <a:avLst/>
          </a:prstGeom>
        </p:spPr>
      </p:pic>
      <p:pic>
        <p:nvPicPr>
          <p:cNvPr id="72" name="Graphic 71" descr="Earth globe Americas">
            <a:hlinkClick r:id="rId43" action="ppaction://hlinksldjump"/>
            <a:extLst>
              <a:ext uri="{FF2B5EF4-FFF2-40B4-BE49-F238E27FC236}">
                <a16:creationId xmlns:a16="http://schemas.microsoft.com/office/drawing/2014/main" id="{F88F51AA-856F-0223-4782-0DE131C0A53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55388" y="3074652"/>
            <a:ext cx="851571" cy="851571"/>
          </a:xfrm>
          <a:prstGeom prst="rect">
            <a:avLst/>
          </a:prstGeom>
        </p:spPr>
      </p:pic>
      <p:pic>
        <p:nvPicPr>
          <p:cNvPr id="76" name="Graphic 75" descr="Money">
            <a:hlinkClick r:id="rId45" action="ppaction://hlinksldjump"/>
            <a:extLst>
              <a:ext uri="{FF2B5EF4-FFF2-40B4-BE49-F238E27FC236}">
                <a16:creationId xmlns:a16="http://schemas.microsoft.com/office/drawing/2014/main" id="{4E6179AA-3995-B663-833A-3168AA88937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166233" y="4431480"/>
            <a:ext cx="614400" cy="614400"/>
          </a:xfrm>
          <a:prstGeom prst="rect">
            <a:avLst/>
          </a:prstGeom>
        </p:spPr>
      </p:pic>
      <p:pic>
        <p:nvPicPr>
          <p:cNvPr id="45" name="Graphic 44" descr="Bar graph with upward trend">
            <a:hlinkClick r:id="rId48" action="ppaction://hlinksldjump"/>
            <a:extLst>
              <a:ext uri="{FF2B5EF4-FFF2-40B4-BE49-F238E27FC236}">
                <a16:creationId xmlns:a16="http://schemas.microsoft.com/office/drawing/2014/main" id="{FF3FC6DC-DEBE-8D80-CC5D-D731C97AB48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089154" y="5761865"/>
            <a:ext cx="686874" cy="68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33763-9C5A-CF64-587C-60984528B57A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t="14815" r="655"/>
          <a:stretch/>
        </p:blipFill>
        <p:spPr>
          <a:xfrm>
            <a:off x="1923647" y="756934"/>
            <a:ext cx="8293183" cy="32617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87B5D49-3A0E-CB47-B993-983A874D8954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183" t="11911" r="696"/>
          <a:stretch/>
        </p:blipFill>
        <p:spPr>
          <a:xfrm>
            <a:off x="5318251" y="4146570"/>
            <a:ext cx="4872631" cy="25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B77E4C93-B09B-7D49-5C8B-FD883F1874F7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2596544" y="5652552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B27CF8-61EE-D5BE-AAAC-98B87417E393}"/>
                </a:ext>
              </a:extLst>
            </p:cNvPr>
            <p:cNvSpPr>
              <a:spLocks/>
            </p:cNvSpPr>
            <p:nvPr/>
          </p:nvSpPr>
          <p:spPr>
            <a:xfrm>
              <a:off x="12596544" y="565255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7" name="Graphic 66" descr="Bar graph with upward trend">
              <a:extLst>
                <a:ext uri="{FF2B5EF4-FFF2-40B4-BE49-F238E27FC236}">
                  <a16:creationId xmlns:a16="http://schemas.microsoft.com/office/drawing/2014/main" id="{B8538ACF-D33C-5C15-BDAE-D4B3F4EC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80175" y="5735202"/>
              <a:ext cx="686874" cy="68687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FEE297-943E-7854-5880-B40732AF3E25}"/>
              </a:ext>
            </a:extLst>
          </p:cNvPr>
          <p:cNvGrpSpPr/>
          <p:nvPr/>
        </p:nvGrpSpPr>
        <p:grpSpPr>
          <a:xfrm>
            <a:off x="10359591" y="4354498"/>
            <a:ext cx="828000" cy="828000"/>
            <a:chOff x="12587275" y="4324680"/>
            <a:chExt cx="828000" cy="828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8FD9BC-1FE0-362A-FD38-18AF3CE8E0AD}"/>
                </a:ext>
              </a:extLst>
            </p:cNvPr>
            <p:cNvSpPr>
              <a:spLocks/>
            </p:cNvSpPr>
            <p:nvPr/>
          </p:nvSpPr>
          <p:spPr>
            <a:xfrm>
              <a:off x="1258727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Money">
              <a:extLst>
                <a:ext uri="{FF2B5EF4-FFF2-40B4-BE49-F238E27FC236}">
                  <a16:creationId xmlns:a16="http://schemas.microsoft.com/office/drawing/2014/main" id="{9A82DE3C-FAE0-AEAB-AB92-859983F7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93231" y="4431480"/>
              <a:ext cx="614400" cy="6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79BC2D-6B39-1D95-33EA-CE7BF2AD0754}"/>
              </a:ext>
            </a:extLst>
          </p:cNvPr>
          <p:cNvGrpSpPr/>
          <p:nvPr/>
        </p:nvGrpSpPr>
        <p:grpSpPr>
          <a:xfrm>
            <a:off x="12576085" y="1639172"/>
            <a:ext cx="828000" cy="828000"/>
            <a:chOff x="12595700" y="1720515"/>
            <a:chExt cx="828000" cy="82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211D12-C4B0-9730-B786-95F9B1F217E0}"/>
                </a:ext>
              </a:extLst>
            </p:cNvPr>
            <p:cNvSpPr>
              <a:spLocks/>
            </p:cNvSpPr>
            <p:nvPr/>
          </p:nvSpPr>
          <p:spPr>
            <a:xfrm>
              <a:off x="12595700" y="1720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Register">
              <a:extLst>
                <a:ext uri="{FF2B5EF4-FFF2-40B4-BE49-F238E27FC236}">
                  <a16:creationId xmlns:a16="http://schemas.microsoft.com/office/drawing/2014/main" id="{469BD5FA-1C0A-31BB-FAE5-5B772B58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16412" y="1831443"/>
              <a:ext cx="614400" cy="6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102AA-D67C-DCA5-0562-5201443A4D33}"/>
              </a:ext>
            </a:extLst>
          </p:cNvPr>
          <p:cNvGrpSpPr/>
          <p:nvPr/>
        </p:nvGrpSpPr>
        <p:grpSpPr>
          <a:xfrm>
            <a:off x="12586431" y="275130"/>
            <a:ext cx="828000" cy="828000"/>
            <a:chOff x="10261154" y="368700"/>
            <a:chExt cx="82800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477AA-2C19-DCD3-BEF8-E21A144E4852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9" name="Graphic 58" descr="Store">
              <a:extLst>
                <a:ext uri="{FF2B5EF4-FFF2-40B4-BE49-F238E27FC236}">
                  <a16:creationId xmlns:a16="http://schemas.microsoft.com/office/drawing/2014/main" id="{42B69BC8-EDA3-4BC8-DC35-D888F821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14817" y="418781"/>
              <a:ext cx="727833" cy="72783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BC953E-E4EA-B719-F863-DDED1E0785BA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4B17A9-9C07-9900-9490-578D3E9F9985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1" name="Graphic 30" descr="Target Audience">
              <a:extLst>
                <a:ext uri="{FF2B5EF4-FFF2-40B4-BE49-F238E27FC236}">
                  <a16:creationId xmlns:a16="http://schemas.microsoft.com/office/drawing/2014/main" id="{7812E3A3-5AF4-8B86-5F31-0008DEF3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502A3-0DA8-9E4C-4675-017B709AF0A8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7D5DAF-DC33-2975-D55A-5405E2983EE5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510B7DE4-35F4-2804-DBD9-49C5EBE8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D7460-1B44-55AD-EEA8-8E565CA2E9B2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839CA-DF54-0059-65D2-828BA2DA4ADF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2AC61F7-B079-FC93-0AF0-F23C58D1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B22A33F-DBDF-4A8E-8BEB-B09AEEF2FD19}"/>
              </a:ext>
            </a:extLst>
          </p:cNvPr>
          <p:cNvSpPr/>
          <p:nvPr/>
        </p:nvSpPr>
        <p:spPr>
          <a:xfrm flipH="1" flipV="1">
            <a:off x="-9942" y="-7184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4E10DD14-8BB2-40F4-AE16-946C8C420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0" action="ppaction://hlinksldjump"/>
            <a:extLst>
              <a:ext uri="{FF2B5EF4-FFF2-40B4-BE49-F238E27FC236}">
                <a16:creationId xmlns:a16="http://schemas.microsoft.com/office/drawing/2014/main" id="{5637D285-3710-EC88-189C-D29D90EB82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3" name="Graphic 32" descr="Target Audience">
            <a:hlinkClick r:id="rId23" action="ppaction://hlinksldjump"/>
            <a:extLst>
              <a:ext uri="{FF2B5EF4-FFF2-40B4-BE49-F238E27FC236}">
                <a16:creationId xmlns:a16="http://schemas.microsoft.com/office/drawing/2014/main" id="{7DF37EBD-9595-7E16-5662-726DBFC9E6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F96AF-DDA8-4C75-2F39-027585A80E31}"/>
              </a:ext>
            </a:extLst>
          </p:cNvPr>
          <p:cNvGrpSpPr/>
          <p:nvPr/>
        </p:nvGrpSpPr>
        <p:grpSpPr>
          <a:xfrm>
            <a:off x="1007321" y="4364437"/>
            <a:ext cx="828000" cy="828000"/>
            <a:chOff x="-879983" y="4374377"/>
            <a:chExt cx="82800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A5F04A-D466-4D2D-579D-01D14DCE8975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6" name="Graphic 25" descr="Bank">
              <a:extLst>
                <a:ext uri="{FF2B5EF4-FFF2-40B4-BE49-F238E27FC236}">
                  <a16:creationId xmlns:a16="http://schemas.microsoft.com/office/drawing/2014/main" id="{2648ACDA-BBB7-E7BC-97B9-D3C40988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27" name="Graphic 26" descr="Bank">
            <a:hlinkClick r:id="rId28" action="ppaction://hlinksldjump"/>
            <a:extLst>
              <a:ext uri="{FF2B5EF4-FFF2-40B4-BE49-F238E27FC236}">
                <a16:creationId xmlns:a16="http://schemas.microsoft.com/office/drawing/2014/main" id="{9CB64DEC-A673-EAEE-179D-27B25468ED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1B9EF-3768-6EE9-A159-568038D43C4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984778-1B0B-C52F-FE87-3E351A046964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4" name="Graphic 33" descr="Handshake">
              <a:extLst>
                <a:ext uri="{FF2B5EF4-FFF2-40B4-BE49-F238E27FC236}">
                  <a16:creationId xmlns:a16="http://schemas.microsoft.com/office/drawing/2014/main" id="{017D5A9C-B6EB-7809-1DC8-4A878951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35" name="Graphic 34" descr="Handshake">
            <a:hlinkClick r:id="rId33" action="ppaction://hlinksldjump"/>
            <a:extLst>
              <a:ext uri="{FF2B5EF4-FFF2-40B4-BE49-F238E27FC236}">
                <a16:creationId xmlns:a16="http://schemas.microsoft.com/office/drawing/2014/main" id="{15BB5EE7-9057-033C-A068-1691B10F964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2F59B372-8A6C-8DDE-06AD-F73108C9354E}"/>
              </a:ext>
            </a:extLst>
          </p:cNvPr>
          <p:cNvSpPr/>
          <p:nvPr/>
        </p:nvSpPr>
        <p:spPr>
          <a:xfrm rot="10800000" flipH="1" flipV="1">
            <a:off x="10742012" y="-7164244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DDE38-38FD-7F05-E428-4B701006FD6D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52A3B3-E3E5-CD2B-5BB3-996FB5F4F913}"/>
              </a:ext>
            </a:extLst>
          </p:cNvPr>
          <p:cNvGrpSpPr/>
          <p:nvPr/>
        </p:nvGrpSpPr>
        <p:grpSpPr>
          <a:xfrm>
            <a:off x="12640094" y="3074651"/>
            <a:ext cx="851571" cy="851571"/>
            <a:chOff x="12576085" y="3003214"/>
            <a:chExt cx="851571" cy="85157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4E8769-FEC5-B267-8D56-CCED5325C70E}"/>
                </a:ext>
              </a:extLst>
            </p:cNvPr>
            <p:cNvSpPr>
              <a:spLocks/>
            </p:cNvSpPr>
            <p:nvPr/>
          </p:nvSpPr>
          <p:spPr>
            <a:xfrm>
              <a:off x="12586431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Earth globe Americas">
              <a:extLst>
                <a:ext uri="{FF2B5EF4-FFF2-40B4-BE49-F238E27FC236}">
                  <a16:creationId xmlns:a16="http://schemas.microsoft.com/office/drawing/2014/main" id="{9CA38C1D-946E-1C5F-BE8A-49A8F4461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2576085" y="3003214"/>
              <a:ext cx="851571" cy="851571"/>
            </a:xfrm>
            <a:prstGeom prst="rect">
              <a:avLst/>
            </a:prstGeom>
          </p:spPr>
        </p:pic>
      </p:grpSp>
      <p:pic>
        <p:nvPicPr>
          <p:cNvPr id="69" name="Graphic 68" descr="Store">
            <a:hlinkClick r:id="rId28" action="ppaction://hlinksldjump"/>
            <a:extLst>
              <a:ext uri="{FF2B5EF4-FFF2-40B4-BE49-F238E27FC236}">
                <a16:creationId xmlns:a16="http://schemas.microsoft.com/office/drawing/2014/main" id="{0EC394E5-4863-C386-6DE3-CF66699FF9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11880" y="408875"/>
            <a:ext cx="727833" cy="727833"/>
          </a:xfrm>
          <a:prstGeom prst="rect">
            <a:avLst/>
          </a:prstGeom>
        </p:spPr>
      </p:pic>
      <p:pic>
        <p:nvPicPr>
          <p:cNvPr id="71" name="Graphic 70" descr="Register">
            <a:hlinkClick r:id="rId40" action="ppaction://hlinksldjump"/>
            <a:extLst>
              <a:ext uri="{FF2B5EF4-FFF2-40B4-BE49-F238E27FC236}">
                <a16:creationId xmlns:a16="http://schemas.microsoft.com/office/drawing/2014/main" id="{05BEDB0A-876C-562B-799F-9781013BE8A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166233" y="1868136"/>
            <a:ext cx="614400" cy="614400"/>
          </a:xfrm>
          <a:prstGeom prst="rect">
            <a:avLst/>
          </a:prstGeom>
        </p:spPr>
      </p:pic>
      <p:pic>
        <p:nvPicPr>
          <p:cNvPr id="72" name="Graphic 71" descr="Earth globe Americas">
            <a:hlinkClick r:id="rId43" action="ppaction://hlinksldjump"/>
            <a:extLst>
              <a:ext uri="{FF2B5EF4-FFF2-40B4-BE49-F238E27FC236}">
                <a16:creationId xmlns:a16="http://schemas.microsoft.com/office/drawing/2014/main" id="{F88F51AA-856F-0223-4782-0DE131C0A53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055388" y="3074652"/>
            <a:ext cx="851571" cy="851571"/>
          </a:xfrm>
          <a:prstGeom prst="rect">
            <a:avLst/>
          </a:prstGeom>
        </p:spPr>
      </p:pic>
      <p:pic>
        <p:nvPicPr>
          <p:cNvPr id="76" name="Graphic 75" descr="Money">
            <a:hlinkClick r:id="rId46" action="ppaction://hlinksldjump"/>
            <a:extLst>
              <a:ext uri="{FF2B5EF4-FFF2-40B4-BE49-F238E27FC236}">
                <a16:creationId xmlns:a16="http://schemas.microsoft.com/office/drawing/2014/main" id="{4E6179AA-3995-B663-833A-3168AA889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166233" y="4431480"/>
            <a:ext cx="614400" cy="614400"/>
          </a:xfrm>
          <a:prstGeom prst="rect">
            <a:avLst/>
          </a:prstGeom>
        </p:spPr>
      </p:pic>
      <p:pic>
        <p:nvPicPr>
          <p:cNvPr id="78" name="Graphic 77" descr="Bar graph with upward trend">
            <a:hlinkClick r:id="rId48" action="ppaction://hlinksldjump"/>
            <a:extLst>
              <a:ext uri="{FF2B5EF4-FFF2-40B4-BE49-F238E27FC236}">
                <a16:creationId xmlns:a16="http://schemas.microsoft.com/office/drawing/2014/main" id="{BBD846C6-C8B2-94B0-E6DC-5619D977DA4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089154" y="5761865"/>
            <a:ext cx="686874" cy="68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55F4D-F02C-A39E-5F43-8BE027340F74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t="14290" r="461"/>
          <a:stretch/>
        </p:blipFill>
        <p:spPr>
          <a:xfrm>
            <a:off x="1620005" y="932179"/>
            <a:ext cx="8845542" cy="33689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8440360-B3FC-C216-F3BA-7442EBB9D9F7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t="14815" r="655"/>
          <a:stretch/>
        </p:blipFill>
        <p:spPr>
          <a:xfrm>
            <a:off x="4250630" y="4482572"/>
            <a:ext cx="5412644" cy="21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B77E4C93-B09B-7D49-5C8B-FD883F1874F7}"/>
              </a:ext>
            </a:extLst>
          </p:cNvPr>
          <p:cNvGrpSpPr/>
          <p:nvPr/>
        </p:nvGrpSpPr>
        <p:grpSpPr>
          <a:xfrm>
            <a:off x="10395356" y="5632231"/>
            <a:ext cx="828000" cy="828000"/>
            <a:chOff x="12596544" y="5652552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B27CF8-61EE-D5BE-AAAC-98B87417E393}"/>
                </a:ext>
              </a:extLst>
            </p:cNvPr>
            <p:cNvSpPr>
              <a:spLocks/>
            </p:cNvSpPr>
            <p:nvPr/>
          </p:nvSpPr>
          <p:spPr>
            <a:xfrm>
              <a:off x="12596544" y="565255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7" name="Graphic 66" descr="Bar graph with upward trend">
              <a:extLst>
                <a:ext uri="{FF2B5EF4-FFF2-40B4-BE49-F238E27FC236}">
                  <a16:creationId xmlns:a16="http://schemas.microsoft.com/office/drawing/2014/main" id="{B8538ACF-D33C-5C15-BDAE-D4B3F4EC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80175" y="5735202"/>
              <a:ext cx="686874" cy="68687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FEE297-943E-7854-5880-B40732AF3E25}"/>
              </a:ext>
            </a:extLst>
          </p:cNvPr>
          <p:cNvGrpSpPr/>
          <p:nvPr/>
        </p:nvGrpSpPr>
        <p:grpSpPr>
          <a:xfrm>
            <a:off x="12626680" y="4375387"/>
            <a:ext cx="828000" cy="828000"/>
            <a:chOff x="12587275" y="4324680"/>
            <a:chExt cx="828000" cy="828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8FD9BC-1FE0-362A-FD38-18AF3CE8E0AD}"/>
                </a:ext>
              </a:extLst>
            </p:cNvPr>
            <p:cNvSpPr>
              <a:spLocks/>
            </p:cNvSpPr>
            <p:nvPr/>
          </p:nvSpPr>
          <p:spPr>
            <a:xfrm>
              <a:off x="1258727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Money">
              <a:extLst>
                <a:ext uri="{FF2B5EF4-FFF2-40B4-BE49-F238E27FC236}">
                  <a16:creationId xmlns:a16="http://schemas.microsoft.com/office/drawing/2014/main" id="{9A82DE3C-FAE0-AEAB-AB92-859983F7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93231" y="4431480"/>
              <a:ext cx="614400" cy="6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79BC2D-6B39-1D95-33EA-CE7BF2AD0754}"/>
              </a:ext>
            </a:extLst>
          </p:cNvPr>
          <p:cNvGrpSpPr/>
          <p:nvPr/>
        </p:nvGrpSpPr>
        <p:grpSpPr>
          <a:xfrm>
            <a:off x="12576085" y="1639172"/>
            <a:ext cx="828000" cy="828000"/>
            <a:chOff x="12595700" y="1720515"/>
            <a:chExt cx="828000" cy="82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211D12-C4B0-9730-B786-95F9B1F217E0}"/>
                </a:ext>
              </a:extLst>
            </p:cNvPr>
            <p:cNvSpPr>
              <a:spLocks/>
            </p:cNvSpPr>
            <p:nvPr/>
          </p:nvSpPr>
          <p:spPr>
            <a:xfrm>
              <a:off x="12595700" y="1720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Register">
              <a:extLst>
                <a:ext uri="{FF2B5EF4-FFF2-40B4-BE49-F238E27FC236}">
                  <a16:creationId xmlns:a16="http://schemas.microsoft.com/office/drawing/2014/main" id="{469BD5FA-1C0A-31BB-FAE5-5B772B58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16412" y="1831443"/>
              <a:ext cx="614400" cy="6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102AA-D67C-DCA5-0562-5201443A4D33}"/>
              </a:ext>
            </a:extLst>
          </p:cNvPr>
          <p:cNvGrpSpPr/>
          <p:nvPr/>
        </p:nvGrpSpPr>
        <p:grpSpPr>
          <a:xfrm>
            <a:off x="12586431" y="275130"/>
            <a:ext cx="828000" cy="828000"/>
            <a:chOff x="10261154" y="368700"/>
            <a:chExt cx="82800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477AA-2C19-DCD3-BEF8-E21A144E4852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9" name="Graphic 58" descr="Store">
              <a:extLst>
                <a:ext uri="{FF2B5EF4-FFF2-40B4-BE49-F238E27FC236}">
                  <a16:creationId xmlns:a16="http://schemas.microsoft.com/office/drawing/2014/main" id="{42B69BC8-EDA3-4BC8-DC35-D888F821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14817" y="418781"/>
              <a:ext cx="727833" cy="72783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BC953E-E4EA-B719-F863-DDED1E0785BA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4B17A9-9C07-9900-9490-578D3E9F9985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1" name="Graphic 30" descr="Target Audience">
              <a:extLst>
                <a:ext uri="{FF2B5EF4-FFF2-40B4-BE49-F238E27FC236}">
                  <a16:creationId xmlns:a16="http://schemas.microsoft.com/office/drawing/2014/main" id="{7812E3A3-5AF4-8B86-5F31-0008DEF3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502A3-0DA8-9E4C-4675-017B709AF0A8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7D5DAF-DC33-2975-D55A-5405E2983EE5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510B7DE4-35F4-2804-DBD9-49C5EBE8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D7460-1B44-55AD-EEA8-8E565CA2E9B2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839CA-DF54-0059-65D2-828BA2DA4ADF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2AC61F7-B079-FC93-0AF0-F23C58D1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B22A33F-DBDF-4A8E-8BEB-B09AEEF2FD19}"/>
              </a:ext>
            </a:extLst>
          </p:cNvPr>
          <p:cNvSpPr/>
          <p:nvPr/>
        </p:nvSpPr>
        <p:spPr>
          <a:xfrm flipH="1" flipV="1">
            <a:off x="-9942" y="-7184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7" action="ppaction://hlinksldjump"/>
            <a:extLst>
              <a:ext uri="{FF2B5EF4-FFF2-40B4-BE49-F238E27FC236}">
                <a16:creationId xmlns:a16="http://schemas.microsoft.com/office/drawing/2014/main" id="{4E10DD14-8BB2-40F4-AE16-946C8C420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0" action="ppaction://hlinksldjump"/>
            <a:extLst>
              <a:ext uri="{FF2B5EF4-FFF2-40B4-BE49-F238E27FC236}">
                <a16:creationId xmlns:a16="http://schemas.microsoft.com/office/drawing/2014/main" id="{5637D285-3710-EC88-189C-D29D90EB82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3" name="Graphic 32" descr="Target Audience">
            <a:hlinkClick r:id="rId23" action="ppaction://hlinksldjump"/>
            <a:extLst>
              <a:ext uri="{FF2B5EF4-FFF2-40B4-BE49-F238E27FC236}">
                <a16:creationId xmlns:a16="http://schemas.microsoft.com/office/drawing/2014/main" id="{7DF37EBD-9595-7E16-5662-726DBFC9E6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F96AF-DDA8-4C75-2F39-027585A80E31}"/>
              </a:ext>
            </a:extLst>
          </p:cNvPr>
          <p:cNvGrpSpPr/>
          <p:nvPr/>
        </p:nvGrpSpPr>
        <p:grpSpPr>
          <a:xfrm>
            <a:off x="1007321" y="4364437"/>
            <a:ext cx="828000" cy="828000"/>
            <a:chOff x="-879983" y="4374377"/>
            <a:chExt cx="82800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A5F04A-D466-4D2D-579D-01D14DCE8975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6" name="Graphic 25" descr="Bank">
              <a:extLst>
                <a:ext uri="{FF2B5EF4-FFF2-40B4-BE49-F238E27FC236}">
                  <a16:creationId xmlns:a16="http://schemas.microsoft.com/office/drawing/2014/main" id="{2648ACDA-BBB7-E7BC-97B9-D3C40988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27" name="Graphic 26" descr="Bank">
            <a:hlinkClick r:id="rId28" action="ppaction://hlinksldjump"/>
            <a:extLst>
              <a:ext uri="{FF2B5EF4-FFF2-40B4-BE49-F238E27FC236}">
                <a16:creationId xmlns:a16="http://schemas.microsoft.com/office/drawing/2014/main" id="{9CB64DEC-A673-EAEE-179D-27B25468ED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1B9EF-3768-6EE9-A159-568038D43C4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984778-1B0B-C52F-FE87-3E351A046964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4" name="Graphic 33" descr="Handshake">
              <a:extLst>
                <a:ext uri="{FF2B5EF4-FFF2-40B4-BE49-F238E27FC236}">
                  <a16:creationId xmlns:a16="http://schemas.microsoft.com/office/drawing/2014/main" id="{017D5A9C-B6EB-7809-1DC8-4A878951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35" name="Graphic 34" descr="Handshake">
            <a:hlinkClick r:id="rId33" action="ppaction://hlinksldjump"/>
            <a:extLst>
              <a:ext uri="{FF2B5EF4-FFF2-40B4-BE49-F238E27FC236}">
                <a16:creationId xmlns:a16="http://schemas.microsoft.com/office/drawing/2014/main" id="{15BB5EE7-9057-033C-A068-1691B10F964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2F59B372-8A6C-8DDE-06AD-F73108C9354E}"/>
              </a:ext>
            </a:extLst>
          </p:cNvPr>
          <p:cNvSpPr/>
          <p:nvPr/>
        </p:nvSpPr>
        <p:spPr>
          <a:xfrm rot="10800000" flipH="1" flipV="1">
            <a:off x="10789605" y="-5917168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DDE38-38FD-7F05-E428-4B701006FD6D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52A3B3-E3E5-CD2B-5BB3-996FB5F4F913}"/>
              </a:ext>
            </a:extLst>
          </p:cNvPr>
          <p:cNvGrpSpPr/>
          <p:nvPr/>
        </p:nvGrpSpPr>
        <p:grpSpPr>
          <a:xfrm>
            <a:off x="12640094" y="3074651"/>
            <a:ext cx="851571" cy="851571"/>
            <a:chOff x="12576085" y="3003214"/>
            <a:chExt cx="851571" cy="85157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4E8769-FEC5-B267-8D56-CCED5325C70E}"/>
                </a:ext>
              </a:extLst>
            </p:cNvPr>
            <p:cNvSpPr>
              <a:spLocks/>
            </p:cNvSpPr>
            <p:nvPr/>
          </p:nvSpPr>
          <p:spPr>
            <a:xfrm>
              <a:off x="12586431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Earth globe Americas">
              <a:extLst>
                <a:ext uri="{FF2B5EF4-FFF2-40B4-BE49-F238E27FC236}">
                  <a16:creationId xmlns:a16="http://schemas.microsoft.com/office/drawing/2014/main" id="{9CA38C1D-946E-1C5F-BE8A-49A8F4461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2576085" y="3003214"/>
              <a:ext cx="851571" cy="851571"/>
            </a:xfrm>
            <a:prstGeom prst="rect">
              <a:avLst/>
            </a:prstGeom>
          </p:spPr>
        </p:pic>
      </p:grpSp>
      <p:pic>
        <p:nvPicPr>
          <p:cNvPr id="69" name="Graphic 68" descr="Store">
            <a:hlinkClick r:id="rId28" action="ppaction://hlinksldjump"/>
            <a:extLst>
              <a:ext uri="{FF2B5EF4-FFF2-40B4-BE49-F238E27FC236}">
                <a16:creationId xmlns:a16="http://schemas.microsoft.com/office/drawing/2014/main" id="{0EC394E5-4863-C386-6DE3-CF66699FF9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11880" y="408875"/>
            <a:ext cx="727833" cy="727833"/>
          </a:xfrm>
          <a:prstGeom prst="rect">
            <a:avLst/>
          </a:prstGeom>
        </p:spPr>
      </p:pic>
      <p:pic>
        <p:nvPicPr>
          <p:cNvPr id="71" name="Graphic 70" descr="Register">
            <a:hlinkClick r:id="rId40" action="ppaction://hlinksldjump"/>
            <a:extLst>
              <a:ext uri="{FF2B5EF4-FFF2-40B4-BE49-F238E27FC236}">
                <a16:creationId xmlns:a16="http://schemas.microsoft.com/office/drawing/2014/main" id="{05BEDB0A-876C-562B-799F-9781013BE8A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166233" y="1868136"/>
            <a:ext cx="614400" cy="614400"/>
          </a:xfrm>
          <a:prstGeom prst="rect">
            <a:avLst/>
          </a:prstGeom>
        </p:spPr>
      </p:pic>
      <p:pic>
        <p:nvPicPr>
          <p:cNvPr id="72" name="Graphic 71" descr="Earth globe Americas">
            <a:hlinkClick r:id="rId43" action="ppaction://hlinksldjump"/>
            <a:extLst>
              <a:ext uri="{FF2B5EF4-FFF2-40B4-BE49-F238E27FC236}">
                <a16:creationId xmlns:a16="http://schemas.microsoft.com/office/drawing/2014/main" id="{F88F51AA-856F-0223-4782-0DE131C0A53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055388" y="3074652"/>
            <a:ext cx="851571" cy="851571"/>
          </a:xfrm>
          <a:prstGeom prst="rect">
            <a:avLst/>
          </a:prstGeom>
        </p:spPr>
      </p:pic>
      <p:pic>
        <p:nvPicPr>
          <p:cNvPr id="78" name="Graphic 77" descr="Bar graph with upward trend">
            <a:hlinkClick r:id="rId46" action="ppaction://hlinksldjump"/>
            <a:extLst>
              <a:ext uri="{FF2B5EF4-FFF2-40B4-BE49-F238E27FC236}">
                <a16:creationId xmlns:a16="http://schemas.microsoft.com/office/drawing/2014/main" id="{BBD846C6-C8B2-94B0-E6DC-5619D977DA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089154" y="5761865"/>
            <a:ext cx="686874" cy="686874"/>
          </a:xfrm>
          <a:prstGeom prst="rect">
            <a:avLst/>
          </a:prstGeom>
        </p:spPr>
      </p:pic>
      <p:pic>
        <p:nvPicPr>
          <p:cNvPr id="45" name="Graphic 44" descr="Money">
            <a:hlinkClick r:id="rId48" action="ppaction://hlinksldjump"/>
            <a:extLst>
              <a:ext uri="{FF2B5EF4-FFF2-40B4-BE49-F238E27FC236}">
                <a16:creationId xmlns:a16="http://schemas.microsoft.com/office/drawing/2014/main" id="{BECA05AD-C37F-939D-3682-20CD2E30394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166233" y="4431480"/>
            <a:ext cx="614400" cy="6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036C4-440E-116D-F378-30F471F6F419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503755" y="764300"/>
            <a:ext cx="5137981" cy="312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10179-2E0D-FF8C-0B76-33A8B740A1BF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932737" y="4026994"/>
            <a:ext cx="4597400" cy="27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FDAAA-9CC5-163B-30A7-54C849F9ADA5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6932702" y="1881406"/>
            <a:ext cx="3500438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08F0733A-FFDC-8D86-FD4D-7E3F5FDEFC5A}"/>
              </a:ext>
            </a:extLst>
          </p:cNvPr>
          <p:cNvGrpSpPr/>
          <p:nvPr/>
        </p:nvGrpSpPr>
        <p:grpSpPr>
          <a:xfrm>
            <a:off x="10374860" y="1091420"/>
            <a:ext cx="828000" cy="828000"/>
            <a:chOff x="12650440" y="3086437"/>
            <a:chExt cx="828000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129CE9-BEA3-08AC-CA08-DBF4AA582B0F}"/>
                </a:ext>
              </a:extLst>
            </p:cNvPr>
            <p:cNvSpPr>
              <a:spLocks/>
            </p:cNvSpPr>
            <p:nvPr/>
          </p:nvSpPr>
          <p:spPr>
            <a:xfrm>
              <a:off x="12650440" y="30864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7" name="Graphic 66" descr="Hierarchy">
              <a:extLst>
                <a:ext uri="{FF2B5EF4-FFF2-40B4-BE49-F238E27FC236}">
                  <a16:creationId xmlns:a16="http://schemas.microsoft.com/office/drawing/2014/main" id="{55F4BFAB-EA2A-09FE-0A69-80FE1E85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10497" y="3116065"/>
              <a:ext cx="707886" cy="70788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DEB8DD-C875-0CC8-70AE-D11A319B05BB}"/>
              </a:ext>
            </a:extLst>
          </p:cNvPr>
          <p:cNvGrpSpPr/>
          <p:nvPr/>
        </p:nvGrpSpPr>
        <p:grpSpPr>
          <a:xfrm>
            <a:off x="12611760" y="3086438"/>
            <a:ext cx="828000" cy="828000"/>
            <a:chOff x="12626680" y="4375387"/>
            <a:chExt cx="828000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CD9BC4-9FEA-E0A6-226F-7197735C28D9}"/>
                </a:ext>
              </a:extLst>
            </p:cNvPr>
            <p:cNvSpPr>
              <a:spLocks/>
            </p:cNvSpPr>
            <p:nvPr/>
          </p:nvSpPr>
          <p:spPr>
            <a:xfrm>
              <a:off x="12626680" y="437538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Daily calendar">
              <a:extLst>
                <a:ext uri="{FF2B5EF4-FFF2-40B4-BE49-F238E27FC236}">
                  <a16:creationId xmlns:a16="http://schemas.microsoft.com/office/drawing/2014/main" id="{214F70ED-0471-8C8A-B70B-90C3673D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86737" y="4424495"/>
              <a:ext cx="707886" cy="707886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AD13AD-1428-E864-A62E-0600CBF398D9}"/>
              </a:ext>
            </a:extLst>
          </p:cNvPr>
          <p:cNvGrpSpPr/>
          <p:nvPr/>
        </p:nvGrpSpPr>
        <p:grpSpPr>
          <a:xfrm>
            <a:off x="12645213" y="5081453"/>
            <a:ext cx="828000" cy="828000"/>
            <a:chOff x="10395356" y="5632231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269D25-A4A7-6880-6D4B-1535268B8984}"/>
                </a:ext>
              </a:extLst>
            </p:cNvPr>
            <p:cNvSpPr>
              <a:spLocks/>
            </p:cNvSpPr>
            <p:nvPr/>
          </p:nvSpPr>
          <p:spPr>
            <a:xfrm>
              <a:off x="10395356" y="563223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2" name="Graphic 61" descr="Playbook">
              <a:extLst>
                <a:ext uri="{FF2B5EF4-FFF2-40B4-BE49-F238E27FC236}">
                  <a16:creationId xmlns:a16="http://schemas.microsoft.com/office/drawing/2014/main" id="{4C92EF1A-2FB6-1E18-582E-10FFBC16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8347" y="5693997"/>
              <a:ext cx="707886" cy="70788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778B73-D8E3-233C-92E7-BA606569F158}"/>
              </a:ext>
            </a:extLst>
          </p:cNvPr>
          <p:cNvGrpSpPr/>
          <p:nvPr/>
        </p:nvGrpSpPr>
        <p:grpSpPr>
          <a:xfrm>
            <a:off x="1055520" y="5693997"/>
            <a:ext cx="828000" cy="828000"/>
            <a:chOff x="1055520" y="5693997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AB162D-4101-5026-2E5F-994D1C5AB3E2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" name="Graphic 4" descr="Handshake">
              <a:extLst>
                <a:ext uri="{FF2B5EF4-FFF2-40B4-BE49-F238E27FC236}">
                  <a16:creationId xmlns:a16="http://schemas.microsoft.com/office/drawing/2014/main" id="{76A5BA0B-F3ED-8977-297A-5145B634A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375A0-31AF-C283-A8FA-4E4916A11CE1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84FF21-68BC-50F9-B081-D734E152234A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3" name="Graphic 32" descr="Target Audience">
              <a:extLst>
                <a:ext uri="{FF2B5EF4-FFF2-40B4-BE49-F238E27FC236}">
                  <a16:creationId xmlns:a16="http://schemas.microsoft.com/office/drawing/2014/main" id="{CB0A8D70-F224-FB5B-35FE-C77CD0A5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82123D-AE1A-E194-4118-D7241C26DE9A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F34DD1-13AB-4542-88A4-087197D1C119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05310F-4632-B452-2D66-FEE917FD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2DA750-C57E-D00C-D409-913C3B55CF76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161CDE-792A-5B29-5437-BAECB103A30D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0F8E854-4276-816B-D33A-98E478026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5240C9E0-947A-0FF7-3196-A8BD491ED937}"/>
              </a:ext>
            </a:extLst>
          </p:cNvPr>
          <p:cNvSpPr/>
          <p:nvPr/>
        </p:nvSpPr>
        <p:spPr>
          <a:xfrm flipH="1" flipV="1">
            <a:off x="-9942" y="-5855404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3BD61003-03F9-ABE9-6D5A-F46ED4FE7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42DE3584-FDED-1FB3-1420-B76CB49391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6" name="Graphic 35" descr="Target Audience">
            <a:hlinkClick r:id="rId22" action="ppaction://hlinksldjump"/>
            <a:extLst>
              <a:ext uri="{FF2B5EF4-FFF2-40B4-BE49-F238E27FC236}">
                <a16:creationId xmlns:a16="http://schemas.microsoft.com/office/drawing/2014/main" id="{C7AD1D67-1B65-47EE-89F7-3390D5C5BA0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pic>
        <p:nvPicPr>
          <p:cNvPr id="27" name="Graphic 26" descr="Bank">
            <a:hlinkClick r:id="rId25" action="ppaction://hlinksldjump"/>
            <a:extLst>
              <a:ext uri="{FF2B5EF4-FFF2-40B4-BE49-F238E27FC236}">
                <a16:creationId xmlns:a16="http://schemas.microsoft.com/office/drawing/2014/main" id="{E80C4F77-36B0-9363-8512-2FA1D9D252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72734-905D-C7CD-8CFB-837E5B91699F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588426-58B4-4E5C-A6BF-031CECE24CA7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2" name="Graphic 31" descr="Bank">
              <a:extLst>
                <a:ext uri="{FF2B5EF4-FFF2-40B4-BE49-F238E27FC236}">
                  <a16:creationId xmlns:a16="http://schemas.microsoft.com/office/drawing/2014/main" id="{CEA0A0A0-42DB-1CFC-65F5-93B6B5774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34" name="Graphic 33" descr="Handshake">
            <a:hlinkClick r:id="rId30" action="ppaction://hlinksldjump"/>
            <a:extLst>
              <a:ext uri="{FF2B5EF4-FFF2-40B4-BE49-F238E27FC236}">
                <a16:creationId xmlns:a16="http://schemas.microsoft.com/office/drawing/2014/main" id="{21DC0950-7454-53BD-3175-F1F2183D152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48" name="Freeform 47">
            <a:extLst>
              <a:ext uri="{FF2B5EF4-FFF2-40B4-BE49-F238E27FC236}">
                <a16:creationId xmlns:a16="http://schemas.microsoft.com/office/drawing/2014/main" id="{30691939-5BDC-E5E3-7CBD-E2379D3B70F1}"/>
              </a:ext>
            </a:extLst>
          </p:cNvPr>
          <p:cNvSpPr/>
          <p:nvPr/>
        </p:nvSpPr>
        <p:spPr>
          <a:xfrm rot="10800000" flipH="1" flipV="1">
            <a:off x="10760737" y="-1045797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51833A-76B7-4DB1-9CF7-FAE0833E9B63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Graphic 57" descr="Hierarchy">
            <a:hlinkClick r:id="rId30" action="ppaction://hlinksldjump"/>
            <a:extLst>
              <a:ext uri="{FF2B5EF4-FFF2-40B4-BE49-F238E27FC236}">
                <a16:creationId xmlns:a16="http://schemas.microsoft.com/office/drawing/2014/main" id="{B3C366F7-2624-3FB0-C9E6-BCD33F36F4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151293" y="1151480"/>
            <a:ext cx="707886" cy="707886"/>
          </a:xfrm>
          <a:prstGeom prst="rect">
            <a:avLst/>
          </a:prstGeom>
        </p:spPr>
      </p:pic>
      <p:pic>
        <p:nvPicPr>
          <p:cNvPr id="60" name="Graphic 59" descr="Daily calendar">
            <a:hlinkClick r:id="rId34" action="ppaction://hlinksldjump"/>
            <a:extLst>
              <a:ext uri="{FF2B5EF4-FFF2-40B4-BE49-F238E27FC236}">
                <a16:creationId xmlns:a16="http://schemas.microsoft.com/office/drawing/2014/main" id="{F8137A0C-EFE1-7468-A45F-07886E9FEFD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151293" y="3146495"/>
            <a:ext cx="707886" cy="707886"/>
          </a:xfrm>
          <a:prstGeom prst="rect">
            <a:avLst/>
          </a:prstGeom>
        </p:spPr>
      </p:pic>
      <p:pic>
        <p:nvPicPr>
          <p:cNvPr id="64" name="Graphic 63" descr="Playbook">
            <a:hlinkClick r:id="rId37" action="ppaction://hlinksldjump"/>
            <a:extLst>
              <a:ext uri="{FF2B5EF4-FFF2-40B4-BE49-F238E27FC236}">
                <a16:creationId xmlns:a16="http://schemas.microsoft.com/office/drawing/2014/main" id="{224EE19D-BAFE-18CB-A1A3-72C6488B66D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51293" y="5202377"/>
            <a:ext cx="707886" cy="70788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7646544-F3E5-9694-079B-5C44815986CC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t="3830" r="3507"/>
          <a:stretch/>
        </p:blipFill>
        <p:spPr>
          <a:xfrm>
            <a:off x="1970675" y="799700"/>
            <a:ext cx="8304339" cy="55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08F0733A-FFDC-8D86-FD4D-7E3F5FDEFC5A}"/>
              </a:ext>
            </a:extLst>
          </p:cNvPr>
          <p:cNvGrpSpPr/>
          <p:nvPr/>
        </p:nvGrpSpPr>
        <p:grpSpPr>
          <a:xfrm>
            <a:off x="12582558" y="1091421"/>
            <a:ext cx="828000" cy="828000"/>
            <a:chOff x="12650440" y="3086437"/>
            <a:chExt cx="828000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129CE9-BEA3-08AC-CA08-DBF4AA582B0F}"/>
                </a:ext>
              </a:extLst>
            </p:cNvPr>
            <p:cNvSpPr>
              <a:spLocks/>
            </p:cNvSpPr>
            <p:nvPr/>
          </p:nvSpPr>
          <p:spPr>
            <a:xfrm>
              <a:off x="12650440" y="30864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7" name="Graphic 66" descr="Hierarchy">
              <a:extLst>
                <a:ext uri="{FF2B5EF4-FFF2-40B4-BE49-F238E27FC236}">
                  <a16:creationId xmlns:a16="http://schemas.microsoft.com/office/drawing/2014/main" id="{55F4BFAB-EA2A-09FE-0A69-80FE1E85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10497" y="3116065"/>
              <a:ext cx="707886" cy="70788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DEB8DD-C875-0CC8-70AE-D11A319B05BB}"/>
              </a:ext>
            </a:extLst>
          </p:cNvPr>
          <p:cNvGrpSpPr/>
          <p:nvPr/>
        </p:nvGrpSpPr>
        <p:grpSpPr>
          <a:xfrm>
            <a:off x="10369822" y="3051513"/>
            <a:ext cx="828000" cy="828000"/>
            <a:chOff x="12626680" y="4375387"/>
            <a:chExt cx="828000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CD9BC4-9FEA-E0A6-226F-7197735C28D9}"/>
                </a:ext>
              </a:extLst>
            </p:cNvPr>
            <p:cNvSpPr>
              <a:spLocks/>
            </p:cNvSpPr>
            <p:nvPr/>
          </p:nvSpPr>
          <p:spPr>
            <a:xfrm>
              <a:off x="12626680" y="437538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Daily calendar">
              <a:extLst>
                <a:ext uri="{FF2B5EF4-FFF2-40B4-BE49-F238E27FC236}">
                  <a16:creationId xmlns:a16="http://schemas.microsoft.com/office/drawing/2014/main" id="{214F70ED-0471-8C8A-B70B-90C3673D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86737" y="4424495"/>
              <a:ext cx="707886" cy="707886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AD13AD-1428-E864-A62E-0600CBF398D9}"/>
              </a:ext>
            </a:extLst>
          </p:cNvPr>
          <p:cNvGrpSpPr/>
          <p:nvPr/>
        </p:nvGrpSpPr>
        <p:grpSpPr>
          <a:xfrm>
            <a:off x="12645213" y="5081453"/>
            <a:ext cx="828000" cy="828000"/>
            <a:chOff x="10395356" y="5632231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269D25-A4A7-6880-6D4B-1535268B8984}"/>
                </a:ext>
              </a:extLst>
            </p:cNvPr>
            <p:cNvSpPr>
              <a:spLocks/>
            </p:cNvSpPr>
            <p:nvPr/>
          </p:nvSpPr>
          <p:spPr>
            <a:xfrm>
              <a:off x="10395356" y="563223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2" name="Graphic 61" descr="Playbook">
              <a:extLst>
                <a:ext uri="{FF2B5EF4-FFF2-40B4-BE49-F238E27FC236}">
                  <a16:creationId xmlns:a16="http://schemas.microsoft.com/office/drawing/2014/main" id="{4C92EF1A-2FB6-1E18-582E-10FFBC16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8347" y="5693997"/>
              <a:ext cx="707886" cy="70788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778B73-D8E3-233C-92E7-BA606569F158}"/>
              </a:ext>
            </a:extLst>
          </p:cNvPr>
          <p:cNvGrpSpPr/>
          <p:nvPr/>
        </p:nvGrpSpPr>
        <p:grpSpPr>
          <a:xfrm>
            <a:off x="1055520" y="5693997"/>
            <a:ext cx="828000" cy="828000"/>
            <a:chOff x="1055520" y="5693997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AB162D-4101-5026-2E5F-994D1C5AB3E2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" name="Graphic 4" descr="Handshake">
              <a:extLst>
                <a:ext uri="{FF2B5EF4-FFF2-40B4-BE49-F238E27FC236}">
                  <a16:creationId xmlns:a16="http://schemas.microsoft.com/office/drawing/2014/main" id="{76A5BA0B-F3ED-8977-297A-5145B634A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375A0-31AF-C283-A8FA-4E4916A11CE1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84FF21-68BC-50F9-B081-D734E152234A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3" name="Graphic 32" descr="Target Audience">
              <a:extLst>
                <a:ext uri="{FF2B5EF4-FFF2-40B4-BE49-F238E27FC236}">
                  <a16:creationId xmlns:a16="http://schemas.microsoft.com/office/drawing/2014/main" id="{CB0A8D70-F224-FB5B-35FE-C77CD0A5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82123D-AE1A-E194-4118-D7241C26DE9A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F34DD1-13AB-4542-88A4-087197D1C119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05310F-4632-B452-2D66-FEE917FD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2DA750-C57E-D00C-D409-913C3B55CF76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161CDE-792A-5B29-5437-BAECB103A30D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0F8E854-4276-816B-D33A-98E478026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5240C9E0-947A-0FF7-3196-A8BD491ED937}"/>
              </a:ext>
            </a:extLst>
          </p:cNvPr>
          <p:cNvSpPr/>
          <p:nvPr/>
        </p:nvSpPr>
        <p:spPr>
          <a:xfrm flipH="1" flipV="1">
            <a:off x="-9942" y="-5855404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3BD61003-03F9-ABE9-6D5A-F46ED4FE7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42DE3584-FDED-1FB3-1420-B76CB49391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6" name="Graphic 35" descr="Target Audience">
            <a:hlinkClick r:id="rId22" action="ppaction://hlinksldjump"/>
            <a:extLst>
              <a:ext uri="{FF2B5EF4-FFF2-40B4-BE49-F238E27FC236}">
                <a16:creationId xmlns:a16="http://schemas.microsoft.com/office/drawing/2014/main" id="{C7AD1D67-1B65-47EE-89F7-3390D5C5BA0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pic>
        <p:nvPicPr>
          <p:cNvPr id="27" name="Graphic 26" descr="Bank">
            <a:hlinkClick r:id="rId25" action="ppaction://hlinksldjump"/>
            <a:extLst>
              <a:ext uri="{FF2B5EF4-FFF2-40B4-BE49-F238E27FC236}">
                <a16:creationId xmlns:a16="http://schemas.microsoft.com/office/drawing/2014/main" id="{E80C4F77-36B0-9363-8512-2FA1D9D252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72734-905D-C7CD-8CFB-837E5B91699F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588426-58B4-4E5C-A6BF-031CECE24CA7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2" name="Graphic 31" descr="Bank">
              <a:extLst>
                <a:ext uri="{FF2B5EF4-FFF2-40B4-BE49-F238E27FC236}">
                  <a16:creationId xmlns:a16="http://schemas.microsoft.com/office/drawing/2014/main" id="{CEA0A0A0-42DB-1CFC-65F5-93B6B5774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34" name="Graphic 33" descr="Handshake">
            <a:hlinkClick r:id="rId30" action="ppaction://hlinksldjump"/>
            <a:extLst>
              <a:ext uri="{FF2B5EF4-FFF2-40B4-BE49-F238E27FC236}">
                <a16:creationId xmlns:a16="http://schemas.microsoft.com/office/drawing/2014/main" id="{21DC0950-7454-53BD-3175-F1F2183D152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48" name="Freeform 47">
            <a:extLst>
              <a:ext uri="{FF2B5EF4-FFF2-40B4-BE49-F238E27FC236}">
                <a16:creationId xmlns:a16="http://schemas.microsoft.com/office/drawing/2014/main" id="{30691939-5BDC-E5E3-7CBD-E2379D3B70F1}"/>
              </a:ext>
            </a:extLst>
          </p:cNvPr>
          <p:cNvSpPr/>
          <p:nvPr/>
        </p:nvSpPr>
        <p:spPr>
          <a:xfrm rot="10800000" flipH="1" flipV="1">
            <a:off x="10753963" y="-8462962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51833A-76B7-4DB1-9CF7-FAE0833E9B63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Graphic 57" descr="Hierarchy">
            <a:hlinkClick r:id="rId30" action="ppaction://hlinksldjump"/>
            <a:extLst>
              <a:ext uri="{FF2B5EF4-FFF2-40B4-BE49-F238E27FC236}">
                <a16:creationId xmlns:a16="http://schemas.microsoft.com/office/drawing/2014/main" id="{B3C366F7-2624-3FB0-C9E6-BCD33F36F44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51293" y="1151480"/>
            <a:ext cx="707886" cy="707886"/>
          </a:xfrm>
          <a:prstGeom prst="rect">
            <a:avLst/>
          </a:prstGeom>
        </p:spPr>
      </p:pic>
      <p:pic>
        <p:nvPicPr>
          <p:cNvPr id="60" name="Graphic 59" descr="Daily calendar">
            <a:hlinkClick r:id="rId35" action="ppaction://hlinksldjump"/>
            <a:extLst>
              <a:ext uri="{FF2B5EF4-FFF2-40B4-BE49-F238E27FC236}">
                <a16:creationId xmlns:a16="http://schemas.microsoft.com/office/drawing/2014/main" id="{F8137A0C-EFE1-7468-A45F-07886E9FEFD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151293" y="3146495"/>
            <a:ext cx="707886" cy="707886"/>
          </a:xfrm>
          <a:prstGeom prst="rect">
            <a:avLst/>
          </a:prstGeom>
        </p:spPr>
      </p:pic>
      <p:pic>
        <p:nvPicPr>
          <p:cNvPr id="64" name="Graphic 63" descr="Playbook">
            <a:extLst>
              <a:ext uri="{FF2B5EF4-FFF2-40B4-BE49-F238E27FC236}">
                <a16:creationId xmlns:a16="http://schemas.microsoft.com/office/drawing/2014/main" id="{224EE19D-BAFE-18CB-A1A3-72C6488B66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51293" y="5202377"/>
            <a:ext cx="707886" cy="707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413B7-8515-B980-791F-3F458566F64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t="12704" r="668"/>
          <a:stretch/>
        </p:blipFill>
        <p:spPr>
          <a:xfrm>
            <a:off x="1479678" y="629073"/>
            <a:ext cx="8848613" cy="32532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4F6F00-99EB-09F7-0CF4-975954B05AA8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t="3830" r="3507"/>
          <a:stretch/>
        </p:blipFill>
        <p:spPr>
          <a:xfrm>
            <a:off x="5395932" y="4226559"/>
            <a:ext cx="3787310" cy="25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08F0733A-FFDC-8D86-FD4D-7E3F5FDEFC5A}"/>
              </a:ext>
            </a:extLst>
          </p:cNvPr>
          <p:cNvGrpSpPr/>
          <p:nvPr/>
        </p:nvGrpSpPr>
        <p:grpSpPr>
          <a:xfrm>
            <a:off x="12582558" y="1091421"/>
            <a:ext cx="828000" cy="828000"/>
            <a:chOff x="12650440" y="3086437"/>
            <a:chExt cx="828000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129CE9-BEA3-08AC-CA08-DBF4AA582B0F}"/>
                </a:ext>
              </a:extLst>
            </p:cNvPr>
            <p:cNvSpPr>
              <a:spLocks/>
            </p:cNvSpPr>
            <p:nvPr/>
          </p:nvSpPr>
          <p:spPr>
            <a:xfrm>
              <a:off x="12650440" y="30864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7" name="Graphic 66" descr="Hierarchy">
              <a:extLst>
                <a:ext uri="{FF2B5EF4-FFF2-40B4-BE49-F238E27FC236}">
                  <a16:creationId xmlns:a16="http://schemas.microsoft.com/office/drawing/2014/main" id="{55F4BFAB-EA2A-09FE-0A69-80FE1E85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10497" y="3116065"/>
              <a:ext cx="707886" cy="70788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DEB8DD-C875-0CC8-70AE-D11A319B05BB}"/>
              </a:ext>
            </a:extLst>
          </p:cNvPr>
          <p:cNvGrpSpPr/>
          <p:nvPr/>
        </p:nvGrpSpPr>
        <p:grpSpPr>
          <a:xfrm>
            <a:off x="12582558" y="3051513"/>
            <a:ext cx="828000" cy="828000"/>
            <a:chOff x="12626680" y="4375387"/>
            <a:chExt cx="828000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CD9BC4-9FEA-E0A6-226F-7197735C28D9}"/>
                </a:ext>
              </a:extLst>
            </p:cNvPr>
            <p:cNvSpPr>
              <a:spLocks/>
            </p:cNvSpPr>
            <p:nvPr/>
          </p:nvSpPr>
          <p:spPr>
            <a:xfrm>
              <a:off x="12626680" y="437538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5" name="Graphic 64" descr="Daily calendar">
              <a:extLst>
                <a:ext uri="{FF2B5EF4-FFF2-40B4-BE49-F238E27FC236}">
                  <a16:creationId xmlns:a16="http://schemas.microsoft.com/office/drawing/2014/main" id="{214F70ED-0471-8C8A-B70B-90C3673D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86737" y="4424495"/>
              <a:ext cx="707886" cy="707886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AD13AD-1428-E864-A62E-0600CBF398D9}"/>
              </a:ext>
            </a:extLst>
          </p:cNvPr>
          <p:cNvGrpSpPr/>
          <p:nvPr/>
        </p:nvGrpSpPr>
        <p:grpSpPr>
          <a:xfrm>
            <a:off x="10383014" y="5115740"/>
            <a:ext cx="828000" cy="828000"/>
            <a:chOff x="10395356" y="5632231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269D25-A4A7-6880-6D4B-1535268B8984}"/>
                </a:ext>
              </a:extLst>
            </p:cNvPr>
            <p:cNvSpPr>
              <a:spLocks/>
            </p:cNvSpPr>
            <p:nvPr/>
          </p:nvSpPr>
          <p:spPr>
            <a:xfrm>
              <a:off x="10395356" y="563223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2" name="Graphic 61" descr="Playbook">
              <a:extLst>
                <a:ext uri="{FF2B5EF4-FFF2-40B4-BE49-F238E27FC236}">
                  <a16:creationId xmlns:a16="http://schemas.microsoft.com/office/drawing/2014/main" id="{4C92EF1A-2FB6-1E18-582E-10FFBC16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8347" y="5693997"/>
              <a:ext cx="707886" cy="70788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778B73-D8E3-233C-92E7-BA606569F158}"/>
              </a:ext>
            </a:extLst>
          </p:cNvPr>
          <p:cNvGrpSpPr/>
          <p:nvPr/>
        </p:nvGrpSpPr>
        <p:grpSpPr>
          <a:xfrm>
            <a:off x="1055520" y="5693997"/>
            <a:ext cx="828000" cy="828000"/>
            <a:chOff x="1055520" y="5693997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AB162D-4101-5026-2E5F-994D1C5AB3E2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" name="Graphic 4" descr="Handshake">
              <a:extLst>
                <a:ext uri="{FF2B5EF4-FFF2-40B4-BE49-F238E27FC236}">
                  <a16:creationId xmlns:a16="http://schemas.microsoft.com/office/drawing/2014/main" id="{76A5BA0B-F3ED-8977-297A-5145B634A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375A0-31AF-C283-A8FA-4E4916A11CE1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84FF21-68BC-50F9-B081-D734E152234A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33" name="Graphic 32" descr="Target Audience">
              <a:extLst>
                <a:ext uri="{FF2B5EF4-FFF2-40B4-BE49-F238E27FC236}">
                  <a16:creationId xmlns:a16="http://schemas.microsoft.com/office/drawing/2014/main" id="{CB0A8D70-F224-FB5B-35FE-C77CD0A5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82123D-AE1A-E194-4118-D7241C26DE9A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F34DD1-13AB-4542-88A4-087197D1C119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05310F-4632-B452-2D66-FEE917FD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2DA750-C57E-D00C-D409-913C3B55CF76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161CDE-792A-5B29-5437-BAECB103A30D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0F8E854-4276-816B-D33A-98E478026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5240C9E0-947A-0FF7-3196-A8BD491ED937}"/>
              </a:ext>
            </a:extLst>
          </p:cNvPr>
          <p:cNvSpPr/>
          <p:nvPr/>
        </p:nvSpPr>
        <p:spPr>
          <a:xfrm flipH="1" flipV="1">
            <a:off x="-9942" y="-5855404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6" action="ppaction://hlinksldjump"/>
            <a:extLst>
              <a:ext uri="{FF2B5EF4-FFF2-40B4-BE49-F238E27FC236}">
                <a16:creationId xmlns:a16="http://schemas.microsoft.com/office/drawing/2014/main" id="{3BD61003-03F9-ABE9-6D5A-F46ED4FE7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9" action="ppaction://hlinksldjump"/>
            <a:extLst>
              <a:ext uri="{FF2B5EF4-FFF2-40B4-BE49-F238E27FC236}">
                <a16:creationId xmlns:a16="http://schemas.microsoft.com/office/drawing/2014/main" id="{42DE3584-FDED-1FB3-1420-B76CB49391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36" name="Graphic 35" descr="Target Audience">
            <a:hlinkClick r:id="rId22" action="ppaction://hlinksldjump"/>
            <a:extLst>
              <a:ext uri="{FF2B5EF4-FFF2-40B4-BE49-F238E27FC236}">
                <a16:creationId xmlns:a16="http://schemas.microsoft.com/office/drawing/2014/main" id="{C7AD1D67-1B65-47EE-89F7-3390D5C5BA0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pic>
        <p:nvPicPr>
          <p:cNvPr id="27" name="Graphic 26" descr="Bank">
            <a:hlinkClick r:id="rId25" action="ppaction://hlinksldjump"/>
            <a:extLst>
              <a:ext uri="{FF2B5EF4-FFF2-40B4-BE49-F238E27FC236}">
                <a16:creationId xmlns:a16="http://schemas.microsoft.com/office/drawing/2014/main" id="{E80C4F77-36B0-9363-8512-2FA1D9D252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72734-905D-C7CD-8CFB-837E5B91699F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588426-58B4-4E5C-A6BF-031CECE24CA7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32" name="Graphic 31" descr="Bank">
              <a:extLst>
                <a:ext uri="{FF2B5EF4-FFF2-40B4-BE49-F238E27FC236}">
                  <a16:creationId xmlns:a16="http://schemas.microsoft.com/office/drawing/2014/main" id="{CEA0A0A0-42DB-1CFC-65F5-93B6B5774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pic>
        <p:nvPicPr>
          <p:cNvPr id="34" name="Graphic 33" descr="Handshake">
            <a:hlinkClick r:id="rId30" action="ppaction://hlinksldjump"/>
            <a:extLst>
              <a:ext uri="{FF2B5EF4-FFF2-40B4-BE49-F238E27FC236}">
                <a16:creationId xmlns:a16="http://schemas.microsoft.com/office/drawing/2014/main" id="{21DC0950-7454-53BD-3175-F1F2183D152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  <p:sp>
        <p:nvSpPr>
          <p:cNvPr id="48" name="Freeform 47">
            <a:extLst>
              <a:ext uri="{FF2B5EF4-FFF2-40B4-BE49-F238E27FC236}">
                <a16:creationId xmlns:a16="http://schemas.microsoft.com/office/drawing/2014/main" id="{30691939-5BDC-E5E3-7CBD-E2379D3B70F1}"/>
              </a:ext>
            </a:extLst>
          </p:cNvPr>
          <p:cNvSpPr/>
          <p:nvPr/>
        </p:nvSpPr>
        <p:spPr>
          <a:xfrm rot="10800000" flipH="1" flipV="1">
            <a:off x="10767155" y="-640708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51833A-76B7-4DB1-9CF7-FAE0833E9B63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Graphic 57" descr="Hierarchy">
            <a:hlinkClick r:id="rId30" action="ppaction://hlinksldjump"/>
            <a:extLst>
              <a:ext uri="{FF2B5EF4-FFF2-40B4-BE49-F238E27FC236}">
                <a16:creationId xmlns:a16="http://schemas.microsoft.com/office/drawing/2014/main" id="{B3C366F7-2624-3FB0-C9E6-BCD33F36F44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51293" y="1151480"/>
            <a:ext cx="707886" cy="707886"/>
          </a:xfrm>
          <a:prstGeom prst="rect">
            <a:avLst/>
          </a:prstGeom>
        </p:spPr>
      </p:pic>
      <p:pic>
        <p:nvPicPr>
          <p:cNvPr id="60" name="Graphic 59" descr="Daily calendar">
            <a:hlinkClick r:id="rId35" action="ppaction://hlinksldjump"/>
            <a:extLst>
              <a:ext uri="{FF2B5EF4-FFF2-40B4-BE49-F238E27FC236}">
                <a16:creationId xmlns:a16="http://schemas.microsoft.com/office/drawing/2014/main" id="{F8137A0C-EFE1-7468-A45F-07886E9FEFD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151293" y="3146495"/>
            <a:ext cx="707886" cy="707886"/>
          </a:xfrm>
          <a:prstGeom prst="rect">
            <a:avLst/>
          </a:prstGeom>
        </p:spPr>
      </p:pic>
      <p:pic>
        <p:nvPicPr>
          <p:cNvPr id="64" name="Graphic 63" descr="Playbook">
            <a:hlinkClick r:id="rId38" action="ppaction://hlinksldjump"/>
            <a:extLst>
              <a:ext uri="{FF2B5EF4-FFF2-40B4-BE49-F238E27FC236}">
                <a16:creationId xmlns:a16="http://schemas.microsoft.com/office/drawing/2014/main" id="{224EE19D-BAFE-18CB-A1A3-72C6488B66D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51293" y="5202377"/>
            <a:ext cx="707886" cy="7078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E2384F-7D50-0E13-2CC0-4CC5DF9BA4C4}"/>
              </a:ext>
            </a:extLst>
          </p:cNvPr>
          <p:cNvSpPr txBox="1"/>
          <p:nvPr/>
        </p:nvSpPr>
        <p:spPr>
          <a:xfrm>
            <a:off x="1977093" y="611840"/>
            <a:ext cx="817083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1400" dirty="0"/>
              <a:t>- De la incendii de vegetatie pana la crize energetice si instabilitate economica, omenirea este iarasi incercata.</a:t>
            </a:r>
          </a:p>
          <a:p>
            <a:r>
              <a:rPr lang="en-RO" sz="1400" dirty="0"/>
              <a:t>- Multe elemente ale societatii noastre ne arata ca este nevoie de o schimbare: tiranie politica, poluare necontrolata, indiferenta individului de rand pentru binele colectiv, ...</a:t>
            </a:r>
          </a:p>
          <a:p>
            <a:r>
              <a:rPr lang="en-RO" sz="1400" dirty="0"/>
              <a:t>- Pentru a aduce stabilitate si pace in lume, fiecare domeniu al societatii noastre are nevoie de o reforma. </a:t>
            </a:r>
          </a:p>
          <a:p>
            <a:r>
              <a:rPr lang="en-RO" sz="1400" dirty="0"/>
              <a:t>- Trebuie sa ne re-inventam, dar o astfel schimbarea nu poate avea loc peste noapte, ea trebuie sa se materializeze pas cu pas.</a:t>
            </a:r>
          </a:p>
          <a:p>
            <a:r>
              <a:rPr lang="en-RO" sz="1400" dirty="0"/>
              <a:t>- Astfel, noi am ales sa ne concentram pe o singura problema a societatii locale: poluarea aerului prin automobile propulsate de motoare termice.</a:t>
            </a:r>
          </a:p>
          <a:p>
            <a:r>
              <a:rPr lang="en-RO" sz="1400" dirty="0"/>
              <a:t>- Solutia: oferte de electrificare a automobilelor</a:t>
            </a:r>
          </a:p>
          <a:p>
            <a:r>
              <a:rPr lang="en-RO" sz="1400" dirty="0"/>
              <a:t>- Rava Motors a aparut ca raspuns la nevoile omului de rand: </a:t>
            </a:r>
          </a:p>
          <a:p>
            <a:r>
              <a:rPr lang="en-RO" sz="1400" dirty="0"/>
              <a:t>1. Un aer mai curat</a:t>
            </a:r>
          </a:p>
          <a:p>
            <a:r>
              <a:rPr lang="en-RO" sz="1400" dirty="0"/>
              <a:t>2. Un consum mai mic pentru automobilul personal</a:t>
            </a:r>
          </a:p>
          <a:p>
            <a:r>
              <a:rPr lang="en-RO" sz="1400" dirty="0"/>
              <a:t>3. Scutirea de diverse taxe de poluare</a:t>
            </a:r>
          </a:p>
          <a:p>
            <a:r>
              <a:rPr lang="en-RO" sz="1400" dirty="0"/>
              <a:t>- Compania doreste sa ofere produse de electrificare a autoturismelor personale, materializate sub forma unui kit de hibridizare sau a unui kit complet electric.</a:t>
            </a:r>
          </a:p>
          <a:p>
            <a:r>
              <a:rPr lang="en-RO" sz="1400" dirty="0"/>
              <a:t>- Produsele Rava Motors nu promit doar emisii scazute, dar si un consum de combustibil redus, astfel clientul nostru isi va recup era banii investiti prin diferenta de consum a automobilului. </a:t>
            </a:r>
          </a:p>
          <a:p>
            <a:r>
              <a:rPr lang="en-RO" sz="1400" dirty="0"/>
              <a:t>- In general, investitia va fi acoperita inca din primi 4 ani.</a:t>
            </a:r>
          </a:p>
          <a:p>
            <a:r>
              <a:rPr lang="en-RO" sz="1400" dirty="0"/>
              <a:t>- Astfel, publicul tinta al companiei noastre sunt toti proprietarii de automobile ce sunt propulsate de un motor cu combustie interna, mai ales proprietarii de flote ce doresc o scadere a taxelor de poluare si desigur a consumului de carburant.</a:t>
            </a:r>
          </a:p>
          <a:p>
            <a:r>
              <a:rPr lang="en-RO" sz="1400" dirty="0"/>
              <a:t>- Vanzarea, montarea si mentenanta acestora vor avea loc in cadrul sediului principal din Timisoara.</a:t>
            </a:r>
          </a:p>
          <a:p>
            <a:r>
              <a:rPr lang="en-RO" sz="1400" dirty="0"/>
              <a:t>- Rava Motors doreste sa comercializeze pana la 120 de kit-uri de conversie hybrida / electrica inca din primul an de activitate.</a:t>
            </a:r>
          </a:p>
          <a:p>
            <a:r>
              <a:rPr lang="en-RO" sz="1400" dirty="0"/>
              <a:t>- Compania va oferi locuri de munca si va reduce poluarea aerului local cu pana la 50g CO2 / km / kit vandut.</a:t>
            </a:r>
          </a:p>
          <a:p>
            <a:r>
              <a:rPr lang="en-RO" sz="1400" dirty="0"/>
              <a:t>- "Evolutia este un efort colectiv, nu unul individual" - Rava Motors</a:t>
            </a:r>
          </a:p>
          <a:p>
            <a:endParaRPr lang="en-RO" sz="1400" dirty="0"/>
          </a:p>
        </p:txBody>
      </p:sp>
    </p:spTree>
    <p:extLst>
      <p:ext uri="{BB962C8B-B14F-4D97-AF65-F5344CB8AC3E}">
        <p14:creationId xmlns:p14="http://schemas.microsoft.com/office/powerpoint/2010/main" val="22909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B092A5A-0951-2E20-AFFA-94DFE921E71D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5E8E922-13C6-C445-24AD-06E1CA853756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80" name="Graphic 79" descr="Target Audience">
              <a:extLst>
                <a:ext uri="{FF2B5EF4-FFF2-40B4-BE49-F238E27FC236}">
                  <a16:creationId xmlns:a16="http://schemas.microsoft.com/office/drawing/2014/main" id="{8D66DC3B-9C19-6B98-BFDD-6F2F2E679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1A919F-D7F2-D9AB-FCF7-706C8CC6A214}"/>
              </a:ext>
            </a:extLst>
          </p:cNvPr>
          <p:cNvGrpSpPr/>
          <p:nvPr/>
        </p:nvGrpSpPr>
        <p:grpSpPr>
          <a:xfrm>
            <a:off x="10261154" y="368700"/>
            <a:ext cx="828000" cy="852563"/>
            <a:chOff x="12676516" y="253782"/>
            <a:chExt cx="828000" cy="852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942F7F-CFA4-8A04-D942-3F979BAFF177}"/>
                </a:ext>
              </a:extLst>
            </p:cNvPr>
            <p:cNvSpPr>
              <a:spLocks/>
            </p:cNvSpPr>
            <p:nvPr/>
          </p:nvSpPr>
          <p:spPr>
            <a:xfrm>
              <a:off x="12676516" y="2537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3" name="Graphic 52" descr="Subtitles RTL">
              <a:extLst>
                <a:ext uri="{FF2B5EF4-FFF2-40B4-BE49-F238E27FC236}">
                  <a16:creationId xmlns:a16="http://schemas.microsoft.com/office/drawing/2014/main" id="{37A73D87-B413-DDDA-F599-C4B70932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83451" y="292215"/>
              <a:ext cx="814130" cy="81413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109043-E6CC-D5E8-32DD-2A146282D007}"/>
              </a:ext>
            </a:extLst>
          </p:cNvPr>
          <p:cNvGrpSpPr/>
          <p:nvPr/>
        </p:nvGrpSpPr>
        <p:grpSpPr>
          <a:xfrm>
            <a:off x="12575272" y="5671761"/>
            <a:ext cx="828000" cy="828000"/>
            <a:chOff x="10308480" y="3015000"/>
            <a:chExt cx="828000" cy="828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F3DA81-3AE7-78C0-53B1-5444D2E21AFD}"/>
                </a:ext>
              </a:extLst>
            </p:cNvPr>
            <p:cNvSpPr>
              <a:spLocks/>
            </p:cNvSpPr>
            <p:nvPr/>
          </p:nvSpPr>
          <p:spPr>
            <a:xfrm>
              <a:off x="1030848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68" name="Graphic 67" descr="Label">
              <a:extLst>
                <a:ext uri="{FF2B5EF4-FFF2-40B4-BE49-F238E27FC236}">
                  <a16:creationId xmlns:a16="http://schemas.microsoft.com/office/drawing/2014/main" id="{E9D0E9EE-2712-04F9-EEE2-779BAA978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57521" y="3063707"/>
              <a:ext cx="750464" cy="75046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51C2E8-578E-DD1F-119D-B40A8630683D}"/>
              </a:ext>
            </a:extLst>
          </p:cNvPr>
          <p:cNvGrpSpPr/>
          <p:nvPr/>
        </p:nvGrpSpPr>
        <p:grpSpPr>
          <a:xfrm>
            <a:off x="12598498" y="4349243"/>
            <a:ext cx="828000" cy="828000"/>
            <a:chOff x="10304131" y="4288019"/>
            <a:chExt cx="828000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5975FD7-C3F0-E209-9028-98978D2DDB34}"/>
                </a:ext>
              </a:extLst>
            </p:cNvPr>
            <p:cNvSpPr>
              <a:spLocks/>
            </p:cNvSpPr>
            <p:nvPr/>
          </p:nvSpPr>
          <p:spPr>
            <a:xfrm>
              <a:off x="10304131" y="428801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5" name="Graphic 74" descr="Coins">
              <a:extLst>
                <a:ext uri="{FF2B5EF4-FFF2-40B4-BE49-F238E27FC236}">
                  <a16:creationId xmlns:a16="http://schemas.microsoft.com/office/drawing/2014/main" id="{9807B575-5278-B910-3DCA-994E2241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46237" y="4410904"/>
              <a:ext cx="582230" cy="58223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02EDE6C-77F9-9AE0-3961-C8A54F5EF1D4}"/>
              </a:ext>
            </a:extLst>
          </p:cNvPr>
          <p:cNvGrpSpPr/>
          <p:nvPr/>
        </p:nvGrpSpPr>
        <p:grpSpPr>
          <a:xfrm>
            <a:off x="12575272" y="3034879"/>
            <a:ext cx="828000" cy="828000"/>
            <a:chOff x="10289419" y="4324680"/>
            <a:chExt cx="828000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5E50617-E3A0-D8C0-077B-E9EDF3AE6F19}"/>
                </a:ext>
              </a:extLst>
            </p:cNvPr>
            <p:cNvSpPr>
              <a:spLocks/>
            </p:cNvSpPr>
            <p:nvPr/>
          </p:nvSpPr>
          <p:spPr>
            <a:xfrm>
              <a:off x="10289419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2" name="Graphic 71" descr="Pyramid with levels">
              <a:extLst>
                <a:ext uri="{FF2B5EF4-FFF2-40B4-BE49-F238E27FC236}">
                  <a16:creationId xmlns:a16="http://schemas.microsoft.com/office/drawing/2014/main" id="{1F6AB2FC-F2C0-3F58-7B90-4279CBD5D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82486" y="4385482"/>
              <a:ext cx="641866" cy="64186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72AEE5-51AC-CE68-69EB-1AE378B8E0E0}"/>
              </a:ext>
            </a:extLst>
          </p:cNvPr>
          <p:cNvGrpSpPr/>
          <p:nvPr/>
        </p:nvGrpSpPr>
        <p:grpSpPr>
          <a:xfrm>
            <a:off x="12595701" y="1697846"/>
            <a:ext cx="837732" cy="838004"/>
            <a:chOff x="10310037" y="1695316"/>
            <a:chExt cx="837732" cy="8380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72968D-86DB-5B61-8230-4CE3378A9177}"/>
                </a:ext>
              </a:extLst>
            </p:cNvPr>
            <p:cNvSpPr>
              <a:spLocks/>
            </p:cNvSpPr>
            <p:nvPr/>
          </p:nvSpPr>
          <p:spPr>
            <a:xfrm>
              <a:off x="10310037" y="16953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4" name="Graphic 53" descr="Eye">
              <a:extLst>
                <a:ext uri="{FF2B5EF4-FFF2-40B4-BE49-F238E27FC236}">
                  <a16:creationId xmlns:a16="http://schemas.microsoft.com/office/drawing/2014/main" id="{B444B102-7A40-BA90-9F09-BCBA5B57C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19769" y="1705320"/>
              <a:ext cx="828000" cy="82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8A3AB-B09D-0901-5138-9AC83F8A75B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5554DD-CC78-1BA7-C50E-0F5F37914361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36B08C88-4443-4213-146B-28B677FE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D6485-87FA-8BE2-1D70-79929EB43015}"/>
              </a:ext>
            </a:extLst>
          </p:cNvPr>
          <p:cNvGrpSpPr/>
          <p:nvPr/>
        </p:nvGrpSpPr>
        <p:grpSpPr>
          <a:xfrm>
            <a:off x="1055520" y="1700350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523EC7-C7DB-4DA1-A08B-58D66BCD0F54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D8A41AB-2A85-0EB9-E2FE-B6433849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EC0A9DD1-F761-1A45-C501-AC0BA0DDA6B4}"/>
              </a:ext>
            </a:extLst>
          </p:cNvPr>
          <p:cNvSpPr/>
          <p:nvPr/>
        </p:nvSpPr>
        <p:spPr>
          <a:xfrm flipH="1" flipV="1">
            <a:off x="0" y="-984905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8" action="ppaction://hlinksldjump"/>
            <a:extLst>
              <a:ext uri="{FF2B5EF4-FFF2-40B4-BE49-F238E27FC236}">
                <a16:creationId xmlns:a16="http://schemas.microsoft.com/office/drawing/2014/main" id="{6152AC64-60FB-450E-CDDF-F280D32636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DCC86E31-638A-E565-3D0E-D155DFDB79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F5EAD2-83EE-F1B9-F110-39A3ABA5C454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C56F90E-8930-B6A1-D7C0-D585DC61867B}"/>
              </a:ext>
            </a:extLst>
          </p:cNvPr>
          <p:cNvSpPr/>
          <p:nvPr/>
        </p:nvSpPr>
        <p:spPr>
          <a:xfrm rot="10800000" flipH="1" flipV="1">
            <a:off x="10765543" y="-1118070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6" name="Graphic 25" descr="Subtitles RTL">
            <a:extLst>
              <a:ext uri="{FF2B5EF4-FFF2-40B4-BE49-F238E27FC236}">
                <a16:creationId xmlns:a16="http://schemas.microsoft.com/office/drawing/2014/main" id="{6846A4F5-628F-7949-7487-5016BB5FA1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45999" y="302154"/>
            <a:ext cx="814130" cy="814130"/>
          </a:xfrm>
          <a:prstGeom prst="rect">
            <a:avLst/>
          </a:prstGeom>
        </p:spPr>
      </p:pic>
      <p:pic>
        <p:nvPicPr>
          <p:cNvPr id="55" name="Graphic 54" descr="Eye">
            <a:hlinkClick r:id="rId21" action="ppaction://hlinksldjump"/>
            <a:extLst>
              <a:ext uri="{FF2B5EF4-FFF2-40B4-BE49-F238E27FC236}">
                <a16:creationId xmlns:a16="http://schemas.microsoft.com/office/drawing/2014/main" id="{C1FC4F7F-EBA5-06D6-61F0-1CAED661751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045999" y="1727443"/>
            <a:ext cx="828000" cy="828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13714C5-A253-FC28-BD6F-2876463042A6}"/>
              </a:ext>
            </a:extLst>
          </p:cNvPr>
          <p:cNvSpPr txBox="1"/>
          <p:nvPr/>
        </p:nvSpPr>
        <p:spPr>
          <a:xfrm>
            <a:off x="2079509" y="940796"/>
            <a:ext cx="877610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RO" sz="3200" b="1" dirty="0">
                <a:solidFill>
                  <a:srgbClr val="FF0000"/>
                </a:solidFill>
              </a:rPr>
              <a:t>		</a:t>
            </a:r>
          </a:p>
          <a:p>
            <a:pPr algn="r"/>
            <a:r>
              <a:rPr lang="en-RO" sz="2400" dirty="0"/>
              <a:t> </a:t>
            </a:r>
          </a:p>
          <a:p>
            <a:r>
              <a:rPr lang="en-RO" sz="2400" dirty="0"/>
              <a:t>	- Misiunea noastra este sa venim in ajutor procesului de electrificare a pietei auto din Romania si din lume, avand ca scop pricipal asigurarea unui viitor mai verde, regenerabil.</a:t>
            </a:r>
          </a:p>
          <a:p>
            <a:endParaRPr lang="en-RO" sz="2400" dirty="0"/>
          </a:p>
          <a:p>
            <a:r>
              <a:rPr lang="en-RO" sz="2400" dirty="0"/>
              <a:t>	- Ne propunem sa facem acest lucru oferind produse de electrificare a vehiculelor cu sursa de propulsie termica.</a:t>
            </a:r>
          </a:p>
        </p:txBody>
      </p:sp>
      <p:pic>
        <p:nvPicPr>
          <p:cNvPr id="65" name="Graphic 64" descr="Label">
            <a:hlinkClick r:id="rId27" action="ppaction://hlinksldjump"/>
            <a:extLst>
              <a:ext uri="{FF2B5EF4-FFF2-40B4-BE49-F238E27FC236}">
                <a16:creationId xmlns:a16="http://schemas.microsoft.com/office/drawing/2014/main" id="{3CBA2DF6-1720-14D1-E7C2-88DDC2D5301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6087" y="5691320"/>
            <a:ext cx="750464" cy="750464"/>
          </a:xfrm>
          <a:prstGeom prst="rect">
            <a:avLst/>
          </a:prstGeom>
        </p:spPr>
      </p:pic>
      <p:pic>
        <p:nvPicPr>
          <p:cNvPr id="69" name="Graphic 68" descr="Pyramid with levels">
            <a:hlinkClick r:id="rId30" action="ppaction://hlinksldjump"/>
            <a:extLst>
              <a:ext uri="{FF2B5EF4-FFF2-40B4-BE49-F238E27FC236}">
                <a16:creationId xmlns:a16="http://schemas.microsoft.com/office/drawing/2014/main" id="{2DE5BF76-7049-6780-FD37-6864E5FCA14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38037" y="3132295"/>
            <a:ext cx="641866" cy="641866"/>
          </a:xfrm>
          <a:prstGeom prst="rect">
            <a:avLst/>
          </a:prstGeom>
        </p:spPr>
      </p:pic>
      <p:pic>
        <p:nvPicPr>
          <p:cNvPr id="76" name="Graphic 75" descr="Coins">
            <a:hlinkClick r:id="rId33" action="ppaction://hlinksldjump"/>
            <a:extLst>
              <a:ext uri="{FF2B5EF4-FFF2-40B4-BE49-F238E27FC236}">
                <a16:creationId xmlns:a16="http://schemas.microsoft.com/office/drawing/2014/main" id="{1A3E3E09-17EC-76CE-F0CF-500B991E6B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148455" y="4447566"/>
            <a:ext cx="582230" cy="582230"/>
          </a:xfrm>
          <a:prstGeom prst="rect">
            <a:avLst/>
          </a:prstGeom>
        </p:spPr>
      </p:pic>
      <p:pic>
        <p:nvPicPr>
          <p:cNvPr id="77" name="Graphic 76" descr="Target Audience">
            <a:hlinkClick r:id="rId36" action="ppaction://hlinksldjump"/>
            <a:extLst>
              <a:ext uri="{FF2B5EF4-FFF2-40B4-BE49-F238E27FC236}">
                <a16:creationId xmlns:a16="http://schemas.microsoft.com/office/drawing/2014/main" id="{3C49742B-D8F1-2F2C-769D-5EA7B7995BF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pic>
        <p:nvPicPr>
          <p:cNvPr id="57" name="Graphic 56" descr="Bank">
            <a:hlinkClick r:id="rId39" action="ppaction://hlinksldjump"/>
            <a:extLst>
              <a:ext uri="{FF2B5EF4-FFF2-40B4-BE49-F238E27FC236}">
                <a16:creationId xmlns:a16="http://schemas.microsoft.com/office/drawing/2014/main" id="{CEEE16D6-5E40-F40E-B274-347D036B671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CD90C32-CAA1-57D5-991A-CC45F4FCBFC0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0AFBB86-D63C-9050-D0F1-5DD467285728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0" name="Graphic 59" descr="Bank">
              <a:extLst>
                <a:ext uri="{FF2B5EF4-FFF2-40B4-BE49-F238E27FC236}">
                  <a16:creationId xmlns:a16="http://schemas.microsoft.com/office/drawing/2014/main" id="{3D231DC9-1447-36EB-4394-6FC3DB0D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876F2E-9182-6DA2-3FA5-33FCE0597B6B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D31284-5554-AA70-9E8C-D0BBFD7E9368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Handshake">
              <a:extLst>
                <a:ext uri="{FF2B5EF4-FFF2-40B4-BE49-F238E27FC236}">
                  <a16:creationId xmlns:a16="http://schemas.microsoft.com/office/drawing/2014/main" id="{26445C14-4975-A22E-F85F-3C943BF9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64" name="Graphic 63" descr="Handshake">
            <a:hlinkClick r:id="rId46" action="ppaction://hlinksldjump"/>
            <a:extLst>
              <a:ext uri="{FF2B5EF4-FFF2-40B4-BE49-F238E27FC236}">
                <a16:creationId xmlns:a16="http://schemas.microsoft.com/office/drawing/2014/main" id="{FB1FF4C5-28A5-ED47-DB38-324CBB3B2FC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0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B0C77F2-6600-BFE7-CF8C-88E7F5796371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A74D75B-66BF-7860-C48A-90644DE3832C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89" name="Graphic 88" descr="Target Audience">
              <a:extLst>
                <a:ext uri="{FF2B5EF4-FFF2-40B4-BE49-F238E27FC236}">
                  <a16:creationId xmlns:a16="http://schemas.microsoft.com/office/drawing/2014/main" id="{E0E9C2AA-CEDC-046F-8BC5-43E90881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EFC204-38DC-6218-9F87-639F2981B63E}"/>
              </a:ext>
            </a:extLst>
          </p:cNvPr>
          <p:cNvGrpSpPr/>
          <p:nvPr/>
        </p:nvGrpSpPr>
        <p:grpSpPr>
          <a:xfrm>
            <a:off x="10310037" y="1695316"/>
            <a:ext cx="837732" cy="838004"/>
            <a:chOff x="10310037" y="1695316"/>
            <a:chExt cx="837732" cy="8380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308CC5-66AB-9F6C-E5B4-CD11FE91E061}"/>
                </a:ext>
              </a:extLst>
            </p:cNvPr>
            <p:cNvSpPr>
              <a:spLocks/>
            </p:cNvSpPr>
            <p:nvPr/>
          </p:nvSpPr>
          <p:spPr>
            <a:xfrm>
              <a:off x="10310037" y="16953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8" name="Graphic 57" descr="Eye">
              <a:extLst>
                <a:ext uri="{FF2B5EF4-FFF2-40B4-BE49-F238E27FC236}">
                  <a16:creationId xmlns:a16="http://schemas.microsoft.com/office/drawing/2014/main" id="{2BA5EF54-7AD6-CAAC-AA57-6B91111B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769" y="1705320"/>
              <a:ext cx="828000" cy="8280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CEE9B8-2467-3987-8D05-3E0D450C32E5}"/>
              </a:ext>
            </a:extLst>
          </p:cNvPr>
          <p:cNvGrpSpPr/>
          <p:nvPr/>
        </p:nvGrpSpPr>
        <p:grpSpPr>
          <a:xfrm>
            <a:off x="12575272" y="5671761"/>
            <a:ext cx="828000" cy="828000"/>
            <a:chOff x="10308480" y="3015000"/>
            <a:chExt cx="828000" cy="828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86ED7CD-8C2B-E632-AA19-41D0D3B2E7F4}"/>
                </a:ext>
              </a:extLst>
            </p:cNvPr>
            <p:cNvSpPr>
              <a:spLocks/>
            </p:cNvSpPr>
            <p:nvPr/>
          </p:nvSpPr>
          <p:spPr>
            <a:xfrm>
              <a:off x="1030848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98" name="Graphic 97" descr="Label">
              <a:extLst>
                <a:ext uri="{FF2B5EF4-FFF2-40B4-BE49-F238E27FC236}">
                  <a16:creationId xmlns:a16="http://schemas.microsoft.com/office/drawing/2014/main" id="{81FC8304-94D7-DAE8-7A2A-811B8D7C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57521" y="3063707"/>
              <a:ext cx="750464" cy="750464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65ADDA-9C02-7B07-04E8-D93F30B4D3D0}"/>
              </a:ext>
            </a:extLst>
          </p:cNvPr>
          <p:cNvGrpSpPr/>
          <p:nvPr/>
        </p:nvGrpSpPr>
        <p:grpSpPr>
          <a:xfrm>
            <a:off x="12598498" y="4349243"/>
            <a:ext cx="828000" cy="828000"/>
            <a:chOff x="10304131" y="4288019"/>
            <a:chExt cx="828000" cy="8280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8E612BA-61E6-BFFD-DB2F-41AE86C784AE}"/>
                </a:ext>
              </a:extLst>
            </p:cNvPr>
            <p:cNvSpPr>
              <a:spLocks/>
            </p:cNvSpPr>
            <p:nvPr/>
          </p:nvSpPr>
          <p:spPr>
            <a:xfrm>
              <a:off x="10304131" y="428801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5" name="Graphic 94" descr="Coins">
              <a:extLst>
                <a:ext uri="{FF2B5EF4-FFF2-40B4-BE49-F238E27FC236}">
                  <a16:creationId xmlns:a16="http://schemas.microsoft.com/office/drawing/2014/main" id="{6DD941B2-B511-AC82-DAFC-5D52CB99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46237" y="4410904"/>
              <a:ext cx="582230" cy="58223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72555B7-304D-55C6-9FD9-CF66A139B279}"/>
              </a:ext>
            </a:extLst>
          </p:cNvPr>
          <p:cNvGrpSpPr/>
          <p:nvPr/>
        </p:nvGrpSpPr>
        <p:grpSpPr>
          <a:xfrm>
            <a:off x="12575272" y="3034879"/>
            <a:ext cx="828000" cy="828000"/>
            <a:chOff x="10289419" y="4324680"/>
            <a:chExt cx="828000" cy="828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9DE3875-D99A-E459-10DB-9AC868C3E891}"/>
                </a:ext>
              </a:extLst>
            </p:cNvPr>
            <p:cNvSpPr>
              <a:spLocks/>
            </p:cNvSpPr>
            <p:nvPr/>
          </p:nvSpPr>
          <p:spPr>
            <a:xfrm>
              <a:off x="10289419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2" name="Graphic 91" descr="Pyramid with levels">
              <a:extLst>
                <a:ext uri="{FF2B5EF4-FFF2-40B4-BE49-F238E27FC236}">
                  <a16:creationId xmlns:a16="http://schemas.microsoft.com/office/drawing/2014/main" id="{A87E90EA-540A-CF14-78EB-1E09A052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82486" y="4385482"/>
              <a:ext cx="641866" cy="64186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36A8BF-3095-A083-B8C5-A45BD7933911}"/>
              </a:ext>
            </a:extLst>
          </p:cNvPr>
          <p:cNvGrpSpPr/>
          <p:nvPr/>
        </p:nvGrpSpPr>
        <p:grpSpPr>
          <a:xfrm>
            <a:off x="12533283" y="443358"/>
            <a:ext cx="841494" cy="862502"/>
            <a:chOff x="12676516" y="253782"/>
            <a:chExt cx="841494" cy="8625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942F7F-CFA4-8A04-D942-3F979BAFF177}"/>
                </a:ext>
              </a:extLst>
            </p:cNvPr>
            <p:cNvSpPr>
              <a:spLocks/>
            </p:cNvSpPr>
            <p:nvPr/>
          </p:nvSpPr>
          <p:spPr>
            <a:xfrm>
              <a:off x="12676516" y="2537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3" name="Graphic 52" descr="Subtitles RTL">
              <a:extLst>
                <a:ext uri="{FF2B5EF4-FFF2-40B4-BE49-F238E27FC236}">
                  <a16:creationId xmlns:a16="http://schemas.microsoft.com/office/drawing/2014/main" id="{37A73D87-B413-DDDA-F599-C4B70932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703880" y="302154"/>
              <a:ext cx="814130" cy="81413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8A3AB-B09D-0901-5138-9AC83F8A75B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5554DD-CC78-1BA7-C50E-0F5F37914361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36B08C88-4443-4213-146B-28B677FE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D6485-87FA-8BE2-1D70-79929EB43015}"/>
              </a:ext>
            </a:extLst>
          </p:cNvPr>
          <p:cNvGrpSpPr/>
          <p:nvPr/>
        </p:nvGrpSpPr>
        <p:grpSpPr>
          <a:xfrm>
            <a:off x="1055520" y="1700350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523EC7-C7DB-4DA1-A08B-58D66BCD0F54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D8A41AB-2A85-0EB9-E2FE-B6433849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EC0A9DD1-F761-1A45-C501-AC0BA0DDA6B4}"/>
              </a:ext>
            </a:extLst>
          </p:cNvPr>
          <p:cNvSpPr/>
          <p:nvPr/>
        </p:nvSpPr>
        <p:spPr>
          <a:xfrm flipH="1" flipV="1">
            <a:off x="0" y="-984905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8" action="ppaction://hlinksldjump"/>
            <a:extLst>
              <a:ext uri="{FF2B5EF4-FFF2-40B4-BE49-F238E27FC236}">
                <a16:creationId xmlns:a16="http://schemas.microsoft.com/office/drawing/2014/main" id="{6152AC64-60FB-450E-CDDF-F280D32636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DCC86E31-638A-E565-3D0E-D155DFDB79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CC56F90E-8930-B6A1-D7C0-D585DC61867B}"/>
              </a:ext>
            </a:extLst>
          </p:cNvPr>
          <p:cNvSpPr/>
          <p:nvPr/>
        </p:nvSpPr>
        <p:spPr>
          <a:xfrm rot="10800000" flipH="1" flipV="1">
            <a:off x="10760737" y="-984408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6" name="Graphic 25" descr="Subtitles RTL">
            <a:hlinkClick r:id="rId21" action="ppaction://hlinksldjump"/>
            <a:extLst>
              <a:ext uri="{FF2B5EF4-FFF2-40B4-BE49-F238E27FC236}">
                <a16:creationId xmlns:a16="http://schemas.microsoft.com/office/drawing/2014/main" id="{6846A4F5-628F-7949-7487-5016BB5FA15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64614" y="491730"/>
            <a:ext cx="814130" cy="814130"/>
          </a:xfrm>
          <a:prstGeom prst="rect">
            <a:avLst/>
          </a:prstGeom>
        </p:spPr>
      </p:pic>
      <p:pic>
        <p:nvPicPr>
          <p:cNvPr id="59" name="Graphic 58" descr="Eye">
            <a:extLst>
              <a:ext uri="{FF2B5EF4-FFF2-40B4-BE49-F238E27FC236}">
                <a16:creationId xmlns:a16="http://schemas.microsoft.com/office/drawing/2014/main" id="{5856274C-15AF-F98B-6161-842937EE8B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039064" y="1685312"/>
            <a:ext cx="828000" cy="828000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65ECD95-AF14-0BE7-3C5D-BE97442136FC}"/>
              </a:ext>
            </a:extLst>
          </p:cNvPr>
          <p:cNvGrpSpPr/>
          <p:nvPr/>
        </p:nvGrpSpPr>
        <p:grpSpPr>
          <a:xfrm>
            <a:off x="2321525" y="1320263"/>
            <a:ext cx="7998244" cy="3303074"/>
            <a:chOff x="2129890" y="1071303"/>
            <a:chExt cx="7998244" cy="33030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F5EAD2-83EE-F1B9-F110-39A3ABA5C454}"/>
                </a:ext>
              </a:extLst>
            </p:cNvPr>
            <p:cNvSpPr txBox="1"/>
            <p:nvPr/>
          </p:nvSpPr>
          <p:spPr>
            <a:xfrm>
              <a:off x="2129890" y="1071303"/>
              <a:ext cx="7326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O" sz="2000" b="1" dirty="0"/>
                <a:t>Business Name: 	    </a:t>
              </a:r>
              <a:r>
                <a:rPr lang="en-RO" sz="2000" dirty="0"/>
                <a:t>Rava Motors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94B5D45-E641-BDB0-50A9-AD5E10A33B10}"/>
                </a:ext>
              </a:extLst>
            </p:cNvPr>
            <p:cNvSpPr txBox="1"/>
            <p:nvPr/>
          </p:nvSpPr>
          <p:spPr>
            <a:xfrm>
              <a:off x="2129890" y="1738710"/>
              <a:ext cx="799824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O" sz="2000" b="1" dirty="0"/>
                <a:t>Core Values: 	    </a:t>
              </a:r>
              <a:r>
                <a:rPr lang="en-RO" sz="2000" dirty="0"/>
                <a:t>Inovare, Ajutor, Responsabilizare, Colaborare</a:t>
              </a:r>
            </a:p>
            <a:p>
              <a:endParaRPr lang="en-RO" sz="2000" dirty="0"/>
            </a:p>
            <a:p>
              <a:r>
                <a:rPr lang="en-RO" sz="2000" b="1" dirty="0"/>
                <a:t>Vision Statement:   </a:t>
              </a:r>
              <a:r>
                <a:rPr lang="en-RO" sz="2000" dirty="0"/>
                <a:t>Sa oferim oportunitati de avansare spre renuntarea la 		    combustibilii fosili.</a:t>
              </a:r>
            </a:p>
            <a:p>
              <a:endParaRPr lang="en-RO" sz="2000" b="1" dirty="0"/>
            </a:p>
            <a:p>
              <a:r>
                <a:rPr lang="en-RO" sz="2000" b="1" dirty="0"/>
                <a:t>Legal Structure:	    </a:t>
              </a:r>
              <a:r>
                <a:rPr lang="en-RO" sz="2000" dirty="0"/>
                <a:t>Compania este S.R.L.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704F88-1535-E062-9FED-12E6BB2C509A}"/>
                </a:ext>
              </a:extLst>
            </p:cNvPr>
            <p:cNvSpPr txBox="1"/>
            <p:nvPr/>
          </p:nvSpPr>
          <p:spPr>
            <a:xfrm>
              <a:off x="2136278" y="3974267"/>
              <a:ext cx="7991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O" sz="2000" b="1" dirty="0"/>
                <a:t>Headquarters: 	    </a:t>
              </a:r>
              <a:r>
                <a:rPr lang="en-RO" sz="2000" dirty="0"/>
                <a:t>Romania, Timis, Timisoara</a:t>
              </a:r>
            </a:p>
          </p:txBody>
        </p:sp>
      </p:grpSp>
      <p:pic>
        <p:nvPicPr>
          <p:cNvPr id="74" name="Graphic 73" descr="Label">
            <a:hlinkClick r:id="rId27" action="ppaction://hlinksldjump"/>
            <a:extLst>
              <a:ext uri="{FF2B5EF4-FFF2-40B4-BE49-F238E27FC236}">
                <a16:creationId xmlns:a16="http://schemas.microsoft.com/office/drawing/2014/main" id="{8169B3F3-1C50-789D-6B6F-53AD1D69B8C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6087" y="5691320"/>
            <a:ext cx="750464" cy="750464"/>
          </a:xfrm>
          <a:prstGeom prst="rect">
            <a:avLst/>
          </a:prstGeom>
        </p:spPr>
      </p:pic>
      <p:pic>
        <p:nvPicPr>
          <p:cNvPr id="78" name="Graphic 77" descr="Coins">
            <a:hlinkClick r:id="rId30" action="ppaction://hlinksldjump"/>
            <a:extLst>
              <a:ext uri="{FF2B5EF4-FFF2-40B4-BE49-F238E27FC236}">
                <a16:creationId xmlns:a16="http://schemas.microsoft.com/office/drawing/2014/main" id="{B47D258D-27D4-A9D3-6E2B-BC3FA52302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48455" y="4447566"/>
            <a:ext cx="582230" cy="582230"/>
          </a:xfrm>
          <a:prstGeom prst="rect">
            <a:avLst/>
          </a:prstGeom>
        </p:spPr>
      </p:pic>
      <p:pic>
        <p:nvPicPr>
          <p:cNvPr id="79" name="Graphic 78" descr="Pyramid with levels">
            <a:hlinkClick r:id="rId33" action="ppaction://hlinksldjump"/>
            <a:extLst>
              <a:ext uri="{FF2B5EF4-FFF2-40B4-BE49-F238E27FC236}">
                <a16:creationId xmlns:a16="http://schemas.microsoft.com/office/drawing/2014/main" id="{68A49F42-26ED-3827-0897-1AA856943E5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138037" y="3132295"/>
            <a:ext cx="641866" cy="641866"/>
          </a:xfrm>
          <a:prstGeom prst="rect">
            <a:avLst/>
          </a:prstGeom>
        </p:spPr>
      </p:pic>
      <p:pic>
        <p:nvPicPr>
          <p:cNvPr id="86" name="Graphic 85" descr="Target Audience">
            <a:hlinkClick r:id="rId36" action="ppaction://hlinksldjump"/>
            <a:extLst>
              <a:ext uri="{FF2B5EF4-FFF2-40B4-BE49-F238E27FC236}">
                <a16:creationId xmlns:a16="http://schemas.microsoft.com/office/drawing/2014/main" id="{9CEF107E-42EF-5E7E-FB99-661B47D7EFE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F0A07EA-FD0E-6F33-3567-1ED985DF2D60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</a:p>
        </p:txBody>
      </p:sp>
      <p:pic>
        <p:nvPicPr>
          <p:cNvPr id="104" name="Graphic 103" descr="Employee badge">
            <a:extLst>
              <a:ext uri="{FF2B5EF4-FFF2-40B4-BE49-F238E27FC236}">
                <a16:creationId xmlns:a16="http://schemas.microsoft.com/office/drawing/2014/main" id="{05AB508D-B683-3FFA-EBD6-6717A0772E1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371394" y="67397"/>
            <a:ext cx="1652976" cy="1652976"/>
          </a:xfrm>
          <a:prstGeom prst="rect">
            <a:avLst/>
          </a:prstGeom>
        </p:spPr>
      </p:pic>
      <p:pic>
        <p:nvPicPr>
          <p:cNvPr id="106" name="Graphic 105" descr="Customer review">
            <a:extLst>
              <a:ext uri="{FF2B5EF4-FFF2-40B4-BE49-F238E27FC236}">
                <a16:creationId xmlns:a16="http://schemas.microsoft.com/office/drawing/2014/main" id="{024FB36E-B1E5-7A32-D852-CB72AC7928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778463" y="5084985"/>
            <a:ext cx="1516913" cy="1516913"/>
          </a:xfrm>
          <a:prstGeom prst="rect">
            <a:avLst/>
          </a:prstGeom>
        </p:spPr>
      </p:pic>
      <p:pic>
        <p:nvPicPr>
          <p:cNvPr id="55" name="Graphic 54" descr="Bank">
            <a:hlinkClick r:id="rId43" action="ppaction://hlinksldjump"/>
            <a:extLst>
              <a:ext uri="{FF2B5EF4-FFF2-40B4-BE49-F238E27FC236}">
                <a16:creationId xmlns:a16="http://schemas.microsoft.com/office/drawing/2014/main" id="{581D7C54-9BAB-F662-4376-A9EAAFEC992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2BC9571-6EE2-16BD-D9CE-FC4C7FE659D0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0A3C9AE-07B7-B29B-A41F-C162FD7FC951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3" name="Graphic 62" descr="Bank">
              <a:extLst>
                <a:ext uri="{FF2B5EF4-FFF2-40B4-BE49-F238E27FC236}">
                  <a16:creationId xmlns:a16="http://schemas.microsoft.com/office/drawing/2014/main" id="{1BA039D7-D2E4-2B6E-81B9-801717AAA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94EAE3-C2F9-8BB6-4DDB-C516B9685D0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723B567-E8D8-2505-6788-98704D888B35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7" name="Graphic 66" descr="Handshake">
              <a:extLst>
                <a:ext uri="{FF2B5EF4-FFF2-40B4-BE49-F238E27FC236}">
                  <a16:creationId xmlns:a16="http://schemas.microsoft.com/office/drawing/2014/main" id="{9253146D-CCB7-B16D-C4A5-CF65E038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68" name="Graphic 67" descr="Handshake">
            <a:hlinkClick r:id="rId50" action="ppaction://hlinksldjump"/>
            <a:extLst>
              <a:ext uri="{FF2B5EF4-FFF2-40B4-BE49-F238E27FC236}">
                <a16:creationId xmlns:a16="http://schemas.microsoft.com/office/drawing/2014/main" id="{EEC6864C-C77F-F02C-4493-37C9095DDB6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0A3E81B-E7E2-B7E7-408E-77037DA520EF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E3720FD-33A8-9A06-9033-DD70DCCA83D1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79" name="Graphic 78" descr="Target Audience">
              <a:extLst>
                <a:ext uri="{FF2B5EF4-FFF2-40B4-BE49-F238E27FC236}">
                  <a16:creationId xmlns:a16="http://schemas.microsoft.com/office/drawing/2014/main" id="{37FB2686-B355-BC84-BB7B-56A1F544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BC5164-687F-3CC2-EBA6-165DE2958FB0}"/>
              </a:ext>
            </a:extLst>
          </p:cNvPr>
          <p:cNvGrpSpPr/>
          <p:nvPr/>
        </p:nvGrpSpPr>
        <p:grpSpPr>
          <a:xfrm>
            <a:off x="10309912" y="2996111"/>
            <a:ext cx="828000" cy="828000"/>
            <a:chOff x="10289419" y="4324680"/>
            <a:chExt cx="828000" cy="828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383A189-57B8-DAE2-BAE0-1B1953115371}"/>
                </a:ext>
              </a:extLst>
            </p:cNvPr>
            <p:cNvSpPr>
              <a:spLocks/>
            </p:cNvSpPr>
            <p:nvPr/>
          </p:nvSpPr>
          <p:spPr>
            <a:xfrm>
              <a:off x="10289419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7" name="Graphic 66" descr="Pyramid with levels">
              <a:extLst>
                <a:ext uri="{FF2B5EF4-FFF2-40B4-BE49-F238E27FC236}">
                  <a16:creationId xmlns:a16="http://schemas.microsoft.com/office/drawing/2014/main" id="{87F5F97D-6708-8DD7-B91A-2956B2BF5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82486" y="4385482"/>
              <a:ext cx="641866" cy="641866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A0CD8C1-04A2-CA0C-7C47-FEF512B1015D}"/>
              </a:ext>
            </a:extLst>
          </p:cNvPr>
          <p:cNvGrpSpPr/>
          <p:nvPr/>
        </p:nvGrpSpPr>
        <p:grpSpPr>
          <a:xfrm>
            <a:off x="12575272" y="5671761"/>
            <a:ext cx="828000" cy="828000"/>
            <a:chOff x="10308480" y="3015000"/>
            <a:chExt cx="828000" cy="828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C0E31DD-E11D-DEE3-87DD-B3CA7889108B}"/>
                </a:ext>
              </a:extLst>
            </p:cNvPr>
            <p:cNvSpPr>
              <a:spLocks/>
            </p:cNvSpPr>
            <p:nvPr/>
          </p:nvSpPr>
          <p:spPr>
            <a:xfrm>
              <a:off x="1030848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91" name="Graphic 90" descr="Label">
              <a:extLst>
                <a:ext uri="{FF2B5EF4-FFF2-40B4-BE49-F238E27FC236}">
                  <a16:creationId xmlns:a16="http://schemas.microsoft.com/office/drawing/2014/main" id="{6C4FA102-4091-DF6E-EDF0-41C88CD72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57521" y="3063707"/>
              <a:ext cx="750464" cy="750464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7DA8-6643-4729-1EC5-A482547F6DD1}"/>
              </a:ext>
            </a:extLst>
          </p:cNvPr>
          <p:cNvGrpSpPr/>
          <p:nvPr/>
        </p:nvGrpSpPr>
        <p:grpSpPr>
          <a:xfrm>
            <a:off x="12598498" y="4349243"/>
            <a:ext cx="828000" cy="828000"/>
            <a:chOff x="10304131" y="4288019"/>
            <a:chExt cx="828000" cy="828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9803898-4238-EEA0-6934-A46B54EDC734}"/>
                </a:ext>
              </a:extLst>
            </p:cNvPr>
            <p:cNvSpPr>
              <a:spLocks/>
            </p:cNvSpPr>
            <p:nvPr/>
          </p:nvSpPr>
          <p:spPr>
            <a:xfrm>
              <a:off x="10304131" y="428801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8" name="Graphic 87" descr="Coins">
              <a:extLst>
                <a:ext uri="{FF2B5EF4-FFF2-40B4-BE49-F238E27FC236}">
                  <a16:creationId xmlns:a16="http://schemas.microsoft.com/office/drawing/2014/main" id="{30E95435-93DB-ABF1-B204-1F64A651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46237" y="4410904"/>
              <a:ext cx="582230" cy="58223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F32EF56-F23F-4108-41E2-A52AB594C580}"/>
              </a:ext>
            </a:extLst>
          </p:cNvPr>
          <p:cNvGrpSpPr/>
          <p:nvPr/>
        </p:nvGrpSpPr>
        <p:grpSpPr>
          <a:xfrm>
            <a:off x="12595701" y="1697846"/>
            <a:ext cx="837732" cy="838004"/>
            <a:chOff x="10310037" y="1695316"/>
            <a:chExt cx="837732" cy="83800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034C082-98A4-7A89-275F-41C0076B143D}"/>
                </a:ext>
              </a:extLst>
            </p:cNvPr>
            <p:cNvSpPr>
              <a:spLocks/>
            </p:cNvSpPr>
            <p:nvPr/>
          </p:nvSpPr>
          <p:spPr>
            <a:xfrm>
              <a:off x="10310037" y="16953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2" name="Graphic 81" descr="Eye">
              <a:extLst>
                <a:ext uri="{FF2B5EF4-FFF2-40B4-BE49-F238E27FC236}">
                  <a16:creationId xmlns:a16="http://schemas.microsoft.com/office/drawing/2014/main" id="{C0B4C4EC-7C4E-1033-2698-D5F877387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19769" y="1705320"/>
              <a:ext cx="828000" cy="8280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02F365-A5E2-4EFE-B547-797E92E58B31}"/>
              </a:ext>
            </a:extLst>
          </p:cNvPr>
          <p:cNvGrpSpPr/>
          <p:nvPr/>
        </p:nvGrpSpPr>
        <p:grpSpPr>
          <a:xfrm>
            <a:off x="12533283" y="443358"/>
            <a:ext cx="841494" cy="862502"/>
            <a:chOff x="12676516" y="253782"/>
            <a:chExt cx="841494" cy="86250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B90FDCF-2DB5-BC66-400F-7E68F3736D7E}"/>
                </a:ext>
              </a:extLst>
            </p:cNvPr>
            <p:cNvSpPr>
              <a:spLocks/>
            </p:cNvSpPr>
            <p:nvPr/>
          </p:nvSpPr>
          <p:spPr>
            <a:xfrm>
              <a:off x="12676516" y="2537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4" name="Graphic 93" descr="Subtitles RTL">
              <a:extLst>
                <a:ext uri="{FF2B5EF4-FFF2-40B4-BE49-F238E27FC236}">
                  <a16:creationId xmlns:a16="http://schemas.microsoft.com/office/drawing/2014/main" id="{E93AB6FC-E8D6-F323-F3FB-BEC3A6E85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703880" y="302154"/>
              <a:ext cx="814130" cy="81413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8A3AB-B09D-0901-5138-9AC83F8A75B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5554DD-CC78-1BA7-C50E-0F5F37914361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36B08C88-4443-4213-146B-28B677FE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D6485-87FA-8BE2-1D70-79929EB43015}"/>
              </a:ext>
            </a:extLst>
          </p:cNvPr>
          <p:cNvGrpSpPr/>
          <p:nvPr/>
        </p:nvGrpSpPr>
        <p:grpSpPr>
          <a:xfrm>
            <a:off x="1055520" y="1700350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523EC7-C7DB-4DA1-A08B-58D66BCD0F54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D8A41AB-2A85-0EB9-E2FE-B6433849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EC0A9DD1-F761-1A45-C501-AC0BA0DDA6B4}"/>
              </a:ext>
            </a:extLst>
          </p:cNvPr>
          <p:cNvSpPr/>
          <p:nvPr/>
        </p:nvSpPr>
        <p:spPr>
          <a:xfrm flipH="1" flipV="1">
            <a:off x="0" y="-984905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9" action="ppaction://hlinksldjump"/>
            <a:extLst>
              <a:ext uri="{FF2B5EF4-FFF2-40B4-BE49-F238E27FC236}">
                <a16:creationId xmlns:a16="http://schemas.microsoft.com/office/drawing/2014/main" id="{6152AC64-60FB-450E-CDDF-F280D32636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DCC86E31-638A-E565-3D0E-D155DFDB79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CC56F90E-8930-B6A1-D7C0-D585DC61867B}"/>
              </a:ext>
            </a:extLst>
          </p:cNvPr>
          <p:cNvSpPr/>
          <p:nvPr/>
        </p:nvSpPr>
        <p:spPr>
          <a:xfrm rot="10800000" flipH="1" flipV="1">
            <a:off x="10764796" y="-852446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6" name="Graphic 25" descr="Subtitles RTL">
            <a:extLst>
              <a:ext uri="{FF2B5EF4-FFF2-40B4-BE49-F238E27FC236}">
                <a16:creationId xmlns:a16="http://schemas.microsoft.com/office/drawing/2014/main" id="{6846A4F5-628F-7949-7487-5016BB5FA1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45999" y="302154"/>
            <a:ext cx="814130" cy="814130"/>
          </a:xfrm>
          <a:prstGeom prst="rect">
            <a:avLst/>
          </a:prstGeom>
        </p:spPr>
      </p:pic>
      <p:pic>
        <p:nvPicPr>
          <p:cNvPr id="55" name="Graphic 54" descr="Eye">
            <a:hlinkClick r:id="rId22" action="ppaction://hlinksldjump"/>
            <a:extLst>
              <a:ext uri="{FF2B5EF4-FFF2-40B4-BE49-F238E27FC236}">
                <a16:creationId xmlns:a16="http://schemas.microsoft.com/office/drawing/2014/main" id="{C1FC4F7F-EBA5-06D6-61F0-1CAED661751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39064" y="1700350"/>
            <a:ext cx="828000" cy="828000"/>
          </a:xfrm>
          <a:prstGeom prst="rect">
            <a:avLst/>
          </a:prstGeom>
        </p:spPr>
      </p:pic>
      <p:pic>
        <p:nvPicPr>
          <p:cNvPr id="50" name="Graphic 49" descr="Subtitles RTL">
            <a:hlinkClick r:id="rId28" action="ppaction://hlinksldjump"/>
            <a:extLst>
              <a:ext uri="{FF2B5EF4-FFF2-40B4-BE49-F238E27FC236}">
                <a16:creationId xmlns:a16="http://schemas.microsoft.com/office/drawing/2014/main" id="{9DD14C31-9571-C797-3718-12413ED29E0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73363" y="443358"/>
            <a:ext cx="814130" cy="81413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B299494-1924-4BB5-F163-422B7BD4D4DA}"/>
              </a:ext>
            </a:extLst>
          </p:cNvPr>
          <p:cNvSpPr txBox="1"/>
          <p:nvPr/>
        </p:nvSpPr>
        <p:spPr>
          <a:xfrm>
            <a:off x="1995470" y="1005503"/>
            <a:ext cx="79651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000" b="1" dirty="0"/>
              <a:t>Ownership Structure: </a:t>
            </a:r>
          </a:p>
          <a:p>
            <a:r>
              <a:rPr lang="en-RO" dirty="0"/>
              <a:t>Capitalul social subscris si varsat al societatii este de </a:t>
            </a:r>
            <a:r>
              <a:rPr lang="en-RO" b="1" dirty="0"/>
              <a:t>10.000 lei </a:t>
            </a:r>
            <a:r>
              <a:rPr lang="en-RO" dirty="0"/>
              <a:t>fiind divizat in </a:t>
            </a:r>
            <a:r>
              <a:rPr lang="en-RO" b="1" dirty="0"/>
              <a:t>1000 parti in valoare de 10  lei</a:t>
            </a:r>
            <a:r>
              <a:rPr lang="en-RO" dirty="0"/>
              <a:t> fiecare, dintre care</a:t>
            </a:r>
          </a:p>
          <a:p>
            <a:r>
              <a:rPr lang="en-RO" dirty="0"/>
              <a:t>= 200 parti sociale Brisc Dragos</a:t>
            </a:r>
          </a:p>
          <a:p>
            <a:r>
              <a:rPr lang="en-RO" dirty="0"/>
              <a:t>= 200 parti sociale Balan Veniam</a:t>
            </a:r>
          </a:p>
          <a:p>
            <a:r>
              <a:rPr lang="en-RO" dirty="0"/>
              <a:t>= 200 parti sociale Ababi Vicu Marin</a:t>
            </a:r>
          </a:p>
          <a:p>
            <a:r>
              <a:rPr lang="en-RO" dirty="0"/>
              <a:t>= 200 parti sociale Dragan Nelu</a:t>
            </a:r>
          </a:p>
          <a:p>
            <a:r>
              <a:rPr lang="en-RO" dirty="0"/>
              <a:t>= 200 parti sociale Cighi Mihai</a:t>
            </a:r>
          </a:p>
          <a:p>
            <a:endParaRPr lang="en-RO" dirty="0"/>
          </a:p>
          <a:p>
            <a:r>
              <a:rPr lang="en-RO" dirty="0"/>
              <a:t>Cei </a:t>
            </a:r>
            <a:r>
              <a:rPr lang="en-RO" b="1" dirty="0"/>
              <a:t>5 asociati </a:t>
            </a:r>
            <a:r>
              <a:rPr lang="en-RO" dirty="0"/>
              <a:t>ai societatii </a:t>
            </a:r>
            <a:r>
              <a:rPr lang="en-RO" b="1" dirty="0"/>
              <a:t>decid</a:t>
            </a:r>
            <a:r>
              <a:rPr lang="en-RO" dirty="0"/>
              <a:t> asupra intregii activitati si </a:t>
            </a:r>
            <a:r>
              <a:rPr lang="en-RO" b="1" dirty="0"/>
              <a:t>vor reprezenta </a:t>
            </a:r>
            <a:r>
              <a:rPr lang="en-RO" dirty="0"/>
              <a:t>societatea in relatiile cu tertele persoane fizice sau juridice, in fata organelor de stat, administratiei si justitiei.</a:t>
            </a:r>
          </a:p>
          <a:p>
            <a:endParaRPr lang="en-RO" dirty="0"/>
          </a:p>
          <a:p>
            <a:r>
              <a:rPr lang="en-RO" dirty="0"/>
              <a:t>	</a:t>
            </a:r>
            <a:r>
              <a:rPr lang="en-RO" b="1" dirty="0"/>
              <a:t>Brisc Dragos </a:t>
            </a:r>
            <a:r>
              <a:rPr lang="en-RO" dirty="0"/>
              <a:t>- responsabil productie, marketing</a:t>
            </a:r>
          </a:p>
          <a:p>
            <a:r>
              <a:rPr lang="en-RO" dirty="0"/>
              <a:t>	</a:t>
            </a:r>
            <a:r>
              <a:rPr lang="en-RO" b="1" dirty="0"/>
              <a:t>Balan Veniamin </a:t>
            </a:r>
            <a:r>
              <a:rPr lang="en-RO" dirty="0"/>
              <a:t>- suport post vanzare, marketing</a:t>
            </a:r>
          </a:p>
          <a:p>
            <a:r>
              <a:rPr lang="en-RO" dirty="0"/>
              <a:t>	</a:t>
            </a:r>
            <a:r>
              <a:rPr lang="en-RO" b="1" dirty="0"/>
              <a:t>Ababi Vicu </a:t>
            </a:r>
            <a:r>
              <a:rPr lang="en-RO" dirty="0"/>
              <a:t>- responsabil marketing</a:t>
            </a:r>
          </a:p>
          <a:p>
            <a:r>
              <a:rPr lang="en-RO" dirty="0"/>
              <a:t>	</a:t>
            </a:r>
            <a:r>
              <a:rPr lang="en-RO" b="1" dirty="0"/>
              <a:t>Dragan Nelu </a:t>
            </a:r>
            <a:r>
              <a:rPr lang="en-RO" dirty="0"/>
              <a:t>- resposabil proces vanzare</a:t>
            </a:r>
          </a:p>
          <a:p>
            <a:r>
              <a:rPr lang="en-RO" dirty="0"/>
              <a:t>	</a:t>
            </a:r>
            <a:r>
              <a:rPr lang="en-RO" b="1" dirty="0"/>
              <a:t>Cighi Mihai </a:t>
            </a:r>
            <a:r>
              <a:rPr lang="en-RO" dirty="0"/>
              <a:t>- responsabil calitate productie</a:t>
            </a:r>
          </a:p>
        </p:txBody>
      </p:sp>
      <p:pic>
        <p:nvPicPr>
          <p:cNvPr id="63" name="Graphic 62" descr="Label">
            <a:extLst>
              <a:ext uri="{FF2B5EF4-FFF2-40B4-BE49-F238E27FC236}">
                <a16:creationId xmlns:a16="http://schemas.microsoft.com/office/drawing/2014/main" id="{4625DABE-D443-9702-725C-64350A358D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3124" y="3073647"/>
            <a:ext cx="750464" cy="750464"/>
          </a:xfrm>
          <a:prstGeom prst="rect">
            <a:avLst/>
          </a:prstGeom>
        </p:spPr>
      </p:pic>
      <p:pic>
        <p:nvPicPr>
          <p:cNvPr id="64" name="Graphic 63" descr="Pyramid with levels">
            <a:hlinkClick r:id="rId32" action="ppaction://hlinksldjump"/>
            <a:extLst>
              <a:ext uri="{FF2B5EF4-FFF2-40B4-BE49-F238E27FC236}">
                <a16:creationId xmlns:a16="http://schemas.microsoft.com/office/drawing/2014/main" id="{EABC3F3C-CB8A-148E-595A-6C62AA5866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137912" y="3056913"/>
            <a:ext cx="641866" cy="641866"/>
          </a:xfrm>
          <a:prstGeom prst="rect">
            <a:avLst/>
          </a:prstGeom>
        </p:spPr>
      </p:pic>
      <p:pic>
        <p:nvPicPr>
          <p:cNvPr id="68" name="Graphic 67" descr="Label">
            <a:hlinkClick r:id="rId34" action="ppaction://hlinksldjump"/>
            <a:extLst>
              <a:ext uri="{FF2B5EF4-FFF2-40B4-BE49-F238E27FC236}">
                <a16:creationId xmlns:a16="http://schemas.microsoft.com/office/drawing/2014/main" id="{5793C67B-BD25-1984-A9B2-2650358AE4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046087" y="5691320"/>
            <a:ext cx="750464" cy="750464"/>
          </a:xfrm>
          <a:prstGeom prst="rect">
            <a:avLst/>
          </a:prstGeom>
        </p:spPr>
      </p:pic>
      <p:pic>
        <p:nvPicPr>
          <p:cNvPr id="75" name="Graphic 74" descr="Coins">
            <a:hlinkClick r:id="rId37" action="ppaction://hlinksldjump"/>
            <a:extLst>
              <a:ext uri="{FF2B5EF4-FFF2-40B4-BE49-F238E27FC236}">
                <a16:creationId xmlns:a16="http://schemas.microsoft.com/office/drawing/2014/main" id="{4002948F-CE55-04FB-F07A-44A4029443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48455" y="4447566"/>
            <a:ext cx="582230" cy="582230"/>
          </a:xfrm>
          <a:prstGeom prst="rect">
            <a:avLst/>
          </a:prstGeom>
        </p:spPr>
      </p:pic>
      <p:pic>
        <p:nvPicPr>
          <p:cNvPr id="76" name="Graphic 75" descr="Target Audience">
            <a:hlinkClick r:id="rId40" action="ppaction://hlinksldjump"/>
            <a:extLst>
              <a:ext uri="{FF2B5EF4-FFF2-40B4-BE49-F238E27FC236}">
                <a16:creationId xmlns:a16="http://schemas.microsoft.com/office/drawing/2014/main" id="{4AF82679-1A6F-5562-27EC-FBE0627DF1A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22ECF70-9DF5-BF70-73B2-8FB9783760FD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</a:p>
        </p:txBody>
      </p:sp>
      <p:pic>
        <p:nvPicPr>
          <p:cNvPr id="37" name="Graphic 36" descr="Pie chart">
            <a:extLst>
              <a:ext uri="{FF2B5EF4-FFF2-40B4-BE49-F238E27FC236}">
                <a16:creationId xmlns:a16="http://schemas.microsoft.com/office/drawing/2014/main" id="{2025C31D-8A95-A959-F026-D37FC3583A8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6531934" y="1724231"/>
            <a:ext cx="1623238" cy="1623238"/>
          </a:xfrm>
          <a:prstGeom prst="rect">
            <a:avLst/>
          </a:prstGeom>
        </p:spPr>
      </p:pic>
      <p:pic>
        <p:nvPicPr>
          <p:cNvPr id="53" name="Graphic 52" descr="Bank">
            <a:hlinkClick r:id="rId45" action="ppaction://hlinksldjump"/>
            <a:extLst>
              <a:ext uri="{FF2B5EF4-FFF2-40B4-BE49-F238E27FC236}">
                <a16:creationId xmlns:a16="http://schemas.microsoft.com/office/drawing/2014/main" id="{EAF408D4-D493-52DA-40FA-476A22AEB38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8495D01-BEDB-DE13-FAF0-F479747AC0ED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691FC5A-C8D6-58C7-9A98-7F2ED83F586D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7" name="Graphic 56" descr="Bank">
              <a:extLst>
                <a:ext uri="{FF2B5EF4-FFF2-40B4-BE49-F238E27FC236}">
                  <a16:creationId xmlns:a16="http://schemas.microsoft.com/office/drawing/2014/main" id="{321FCA6C-6ACF-F05D-FE73-21DE1CEB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E35A22-D6E3-F8F6-E904-E34682DD3CA4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1547EE-2C15-572C-1854-E00389381B3C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1" name="Graphic 60" descr="Handshake">
              <a:extLst>
                <a:ext uri="{FF2B5EF4-FFF2-40B4-BE49-F238E27FC236}">
                  <a16:creationId xmlns:a16="http://schemas.microsoft.com/office/drawing/2014/main" id="{C3BFCA33-77A3-7A88-4EA7-F71071B2F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62" name="Graphic 61" descr="Handshake">
            <a:hlinkClick r:id="rId52" action="ppaction://hlinksldjump"/>
            <a:extLst>
              <a:ext uri="{FF2B5EF4-FFF2-40B4-BE49-F238E27FC236}">
                <a16:creationId xmlns:a16="http://schemas.microsoft.com/office/drawing/2014/main" id="{A55FB172-AB40-15B6-969A-AC6C45DCCDE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6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F00D11E-AF33-C917-A57B-C5CC68059142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31AF48E-8E38-A4F3-57B0-C542D7BF06F1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76" name="Graphic 75" descr="Target Audience">
              <a:extLst>
                <a:ext uri="{FF2B5EF4-FFF2-40B4-BE49-F238E27FC236}">
                  <a16:creationId xmlns:a16="http://schemas.microsoft.com/office/drawing/2014/main" id="{FDD98023-EA2E-17BE-80BD-7A2EB398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DD1D492-C133-DC25-3443-3FEF512304AE}"/>
              </a:ext>
            </a:extLst>
          </p:cNvPr>
          <p:cNvGrpSpPr/>
          <p:nvPr/>
        </p:nvGrpSpPr>
        <p:grpSpPr>
          <a:xfrm>
            <a:off x="12575272" y="5671761"/>
            <a:ext cx="828000" cy="828000"/>
            <a:chOff x="10308480" y="3015000"/>
            <a:chExt cx="828000" cy="828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7461D30-DD88-E846-2DBF-DA04626CF60A}"/>
                </a:ext>
              </a:extLst>
            </p:cNvPr>
            <p:cNvSpPr>
              <a:spLocks/>
            </p:cNvSpPr>
            <p:nvPr/>
          </p:nvSpPr>
          <p:spPr>
            <a:xfrm>
              <a:off x="1030848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85" name="Graphic 84" descr="Label">
              <a:extLst>
                <a:ext uri="{FF2B5EF4-FFF2-40B4-BE49-F238E27FC236}">
                  <a16:creationId xmlns:a16="http://schemas.microsoft.com/office/drawing/2014/main" id="{935CBC54-23DC-4FFD-79FF-24DE4CC7E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57521" y="3063707"/>
              <a:ext cx="750464" cy="75046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180BFA1-C104-AF6A-B5BA-3F1B60B7FA8E}"/>
              </a:ext>
            </a:extLst>
          </p:cNvPr>
          <p:cNvGrpSpPr/>
          <p:nvPr/>
        </p:nvGrpSpPr>
        <p:grpSpPr>
          <a:xfrm>
            <a:off x="12575272" y="3034879"/>
            <a:ext cx="828000" cy="828000"/>
            <a:chOff x="10289419" y="4324680"/>
            <a:chExt cx="828000" cy="8280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98AB12D-B0E2-D2BA-A978-0AB1F1135F96}"/>
                </a:ext>
              </a:extLst>
            </p:cNvPr>
            <p:cNvSpPr>
              <a:spLocks/>
            </p:cNvSpPr>
            <p:nvPr/>
          </p:nvSpPr>
          <p:spPr>
            <a:xfrm>
              <a:off x="10289419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2" name="Graphic 81" descr="Pyramid with levels">
              <a:extLst>
                <a:ext uri="{FF2B5EF4-FFF2-40B4-BE49-F238E27FC236}">
                  <a16:creationId xmlns:a16="http://schemas.microsoft.com/office/drawing/2014/main" id="{E89A2D80-41D6-F6C0-F3FA-B27091BB2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82486" y="4385482"/>
              <a:ext cx="641866" cy="64186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05E0B1-5C55-57F7-3750-BB8C75707FE8}"/>
              </a:ext>
            </a:extLst>
          </p:cNvPr>
          <p:cNvGrpSpPr/>
          <p:nvPr/>
        </p:nvGrpSpPr>
        <p:grpSpPr>
          <a:xfrm>
            <a:off x="12595701" y="1697846"/>
            <a:ext cx="837732" cy="838004"/>
            <a:chOff x="10310037" y="1695316"/>
            <a:chExt cx="837732" cy="83800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CAFD2BB-9E3B-CEC3-3931-E8CA22FF796A}"/>
                </a:ext>
              </a:extLst>
            </p:cNvPr>
            <p:cNvSpPr>
              <a:spLocks/>
            </p:cNvSpPr>
            <p:nvPr/>
          </p:nvSpPr>
          <p:spPr>
            <a:xfrm>
              <a:off x="10310037" y="16953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9" name="Graphic 78" descr="Eye">
              <a:extLst>
                <a:ext uri="{FF2B5EF4-FFF2-40B4-BE49-F238E27FC236}">
                  <a16:creationId xmlns:a16="http://schemas.microsoft.com/office/drawing/2014/main" id="{2B48536E-8818-9D04-3BAA-AA525DAEE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19769" y="1705320"/>
              <a:ext cx="828000" cy="8280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5C10FE-72CE-9FDE-A26C-2346579E639E}"/>
              </a:ext>
            </a:extLst>
          </p:cNvPr>
          <p:cNvGrpSpPr/>
          <p:nvPr/>
        </p:nvGrpSpPr>
        <p:grpSpPr>
          <a:xfrm>
            <a:off x="12533283" y="443358"/>
            <a:ext cx="841494" cy="862502"/>
            <a:chOff x="12676516" y="253782"/>
            <a:chExt cx="841494" cy="86250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F0E0D76-32F9-C6BA-133F-51173628A8A9}"/>
                </a:ext>
              </a:extLst>
            </p:cNvPr>
            <p:cNvSpPr>
              <a:spLocks/>
            </p:cNvSpPr>
            <p:nvPr/>
          </p:nvSpPr>
          <p:spPr>
            <a:xfrm>
              <a:off x="12676516" y="2537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8" name="Graphic 87" descr="Subtitles RTL">
              <a:extLst>
                <a:ext uri="{FF2B5EF4-FFF2-40B4-BE49-F238E27FC236}">
                  <a16:creationId xmlns:a16="http://schemas.microsoft.com/office/drawing/2014/main" id="{EC127B72-6BA0-291F-F85B-3DA425E61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703880" y="302154"/>
              <a:ext cx="814130" cy="81413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8B100-12B2-BF65-4BE7-FF7F438E7D33}"/>
              </a:ext>
            </a:extLst>
          </p:cNvPr>
          <p:cNvGrpSpPr/>
          <p:nvPr/>
        </p:nvGrpSpPr>
        <p:grpSpPr>
          <a:xfrm>
            <a:off x="10304131" y="4288019"/>
            <a:ext cx="828000" cy="828000"/>
            <a:chOff x="10304131" y="4288019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AE74A5-A0B6-86CD-052D-84A56BD3EE13}"/>
                </a:ext>
              </a:extLst>
            </p:cNvPr>
            <p:cNvSpPr>
              <a:spLocks/>
            </p:cNvSpPr>
            <p:nvPr/>
          </p:nvSpPr>
          <p:spPr>
            <a:xfrm>
              <a:off x="10304131" y="428801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8" name="Graphic 27" descr="Coins">
              <a:extLst>
                <a:ext uri="{FF2B5EF4-FFF2-40B4-BE49-F238E27FC236}">
                  <a16:creationId xmlns:a16="http://schemas.microsoft.com/office/drawing/2014/main" id="{9C72EA58-7A41-8CC4-EE4A-65F2D34C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46237" y="4410904"/>
              <a:ext cx="582230" cy="58223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8A3AB-B09D-0901-5138-9AC83F8A75B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5554DD-CC78-1BA7-C50E-0F5F37914361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36B08C88-4443-4213-146B-28B677FE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D6485-87FA-8BE2-1D70-79929EB43015}"/>
              </a:ext>
            </a:extLst>
          </p:cNvPr>
          <p:cNvGrpSpPr/>
          <p:nvPr/>
        </p:nvGrpSpPr>
        <p:grpSpPr>
          <a:xfrm>
            <a:off x="1055520" y="1700350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523EC7-C7DB-4DA1-A08B-58D66BCD0F54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D8A41AB-2A85-0EB9-E2FE-B6433849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EC0A9DD1-F761-1A45-C501-AC0BA0DDA6B4}"/>
              </a:ext>
            </a:extLst>
          </p:cNvPr>
          <p:cNvSpPr/>
          <p:nvPr/>
        </p:nvSpPr>
        <p:spPr>
          <a:xfrm flipH="1" flipV="1">
            <a:off x="0" y="-984905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9" action="ppaction://hlinksldjump"/>
            <a:extLst>
              <a:ext uri="{FF2B5EF4-FFF2-40B4-BE49-F238E27FC236}">
                <a16:creationId xmlns:a16="http://schemas.microsoft.com/office/drawing/2014/main" id="{6152AC64-60FB-450E-CDDF-F280D32636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DCC86E31-638A-E565-3D0E-D155DFDB79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CC56F90E-8930-B6A1-D7C0-D585DC61867B}"/>
              </a:ext>
            </a:extLst>
          </p:cNvPr>
          <p:cNvSpPr/>
          <p:nvPr/>
        </p:nvSpPr>
        <p:spPr>
          <a:xfrm rot="10800000" flipH="1" flipV="1">
            <a:off x="10762724" y="-722471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6" name="Graphic 25" descr="Subtitles RTL">
            <a:extLst>
              <a:ext uri="{FF2B5EF4-FFF2-40B4-BE49-F238E27FC236}">
                <a16:creationId xmlns:a16="http://schemas.microsoft.com/office/drawing/2014/main" id="{6846A4F5-628F-7949-7487-5016BB5FA1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45999" y="302154"/>
            <a:ext cx="814130" cy="814130"/>
          </a:xfrm>
          <a:prstGeom prst="rect">
            <a:avLst/>
          </a:prstGeom>
        </p:spPr>
      </p:pic>
      <p:pic>
        <p:nvPicPr>
          <p:cNvPr id="55" name="Graphic 54" descr="Eye">
            <a:hlinkClick r:id="rId22" action="ppaction://hlinksldjump"/>
            <a:extLst>
              <a:ext uri="{FF2B5EF4-FFF2-40B4-BE49-F238E27FC236}">
                <a16:creationId xmlns:a16="http://schemas.microsoft.com/office/drawing/2014/main" id="{C1FC4F7F-EBA5-06D6-61F0-1CAED661751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39064" y="1700350"/>
            <a:ext cx="828000" cy="828000"/>
          </a:xfrm>
          <a:prstGeom prst="rect">
            <a:avLst/>
          </a:prstGeom>
        </p:spPr>
      </p:pic>
      <p:pic>
        <p:nvPicPr>
          <p:cNvPr id="50" name="Graphic 49" descr="Subtitles RTL">
            <a:hlinkClick r:id="rId28" action="ppaction://hlinksldjump"/>
            <a:extLst>
              <a:ext uri="{FF2B5EF4-FFF2-40B4-BE49-F238E27FC236}">
                <a16:creationId xmlns:a16="http://schemas.microsoft.com/office/drawing/2014/main" id="{9DD14C31-9571-C797-3718-12413ED29E0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73363" y="443358"/>
            <a:ext cx="814130" cy="8141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132F8E-0F9E-3964-9BF8-E48623A7D68D}"/>
              </a:ext>
            </a:extLst>
          </p:cNvPr>
          <p:cNvSpPr txBox="1"/>
          <p:nvPr/>
        </p:nvSpPr>
        <p:spPr>
          <a:xfrm>
            <a:off x="1937631" y="799700"/>
            <a:ext cx="848408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	</a:t>
            </a:r>
            <a:r>
              <a:rPr lang="en-RO" sz="2000" b="1" dirty="0"/>
              <a:t>General Description: </a:t>
            </a:r>
            <a:endParaRPr lang="en-RO" b="1" dirty="0"/>
          </a:p>
          <a:p>
            <a:r>
              <a:rPr lang="en-RO" dirty="0"/>
              <a:t>Afacerea are ca scop principal a oferi un ajutor considerabil miscarii ecologice impotriva emisiilor ridicate de gaze de esapament.</a:t>
            </a:r>
          </a:p>
          <a:p>
            <a:r>
              <a:rPr lang="en-RO" dirty="0"/>
              <a:t>	</a:t>
            </a:r>
            <a:r>
              <a:rPr lang="en-RO" sz="2000" b="1" dirty="0"/>
              <a:t>Main benefits:  </a:t>
            </a:r>
            <a:endParaRPr lang="en-RO" b="1" dirty="0"/>
          </a:p>
          <a:p>
            <a:r>
              <a:rPr lang="en-RO" dirty="0"/>
              <a:t>Produsele Rava Motors nu doar reduc emisiile esapate de o masina cu motor termic, dar si scad cosiderabil consumul acesteia. Pretul este unul foarte competitiv, iar pe piata din Romania nu exista inca un provider de produse similare.</a:t>
            </a:r>
          </a:p>
          <a:p>
            <a:endParaRPr lang="en-RO" dirty="0"/>
          </a:p>
          <a:p>
            <a:r>
              <a:rPr lang="en-RO" dirty="0"/>
              <a:t>Astfel Rava Motors propune un adevara monopol al conversiilor auto.</a:t>
            </a:r>
          </a:p>
          <a:p>
            <a:r>
              <a:rPr lang="en-RO" dirty="0"/>
              <a:t>	</a:t>
            </a:r>
            <a:r>
              <a:rPr lang="en-RO" sz="2000" b="1" dirty="0"/>
              <a:t>Comparison:</a:t>
            </a:r>
          </a:p>
          <a:p>
            <a:r>
              <a:rPr lang="en-RO" dirty="0"/>
              <a:t>Produsele Rava Motors vin in doua formate (slip-in / full conversion), ceea ce ofera clientului libertatea de alege intre a-si converti vehicului la o propulsie hybrida (varianta accesibila) sau a trece la o sursa de propulsie full electrica (varianta premium / poate fi customizata in functie de vehicul)	</a:t>
            </a:r>
          </a:p>
          <a:p>
            <a:r>
              <a:rPr lang="en-RO" dirty="0"/>
              <a:t>	</a:t>
            </a:r>
            <a:r>
              <a:rPr lang="en-RO" sz="2000" b="1" dirty="0"/>
              <a:t>Lifecycle:</a:t>
            </a:r>
          </a:p>
          <a:p>
            <a:r>
              <a:rPr lang="en-RO" dirty="0"/>
              <a:t>Produsele Rava Motors sunt destinate intregii piete de masini second-hand din Romania/Lume. </a:t>
            </a:r>
          </a:p>
          <a:p>
            <a:r>
              <a:rPr lang="en-RO" dirty="0"/>
              <a:t>Acestea sunt compatibile cu majoritatea vehiculelor si sunt 100% reciclabile la finalul ciclului de viata.</a:t>
            </a:r>
          </a:p>
          <a:p>
            <a:endParaRPr lang="en-RO" dirty="0"/>
          </a:p>
        </p:txBody>
      </p:sp>
      <p:pic>
        <p:nvPicPr>
          <p:cNvPr id="63" name="Graphic 62" descr="Pyramid with levels">
            <a:extLst>
              <a:ext uri="{FF2B5EF4-FFF2-40B4-BE49-F238E27FC236}">
                <a16:creationId xmlns:a16="http://schemas.microsoft.com/office/drawing/2014/main" id="{20C05499-DEFA-E754-FF45-963B0D4BCF8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2131" y="4417747"/>
            <a:ext cx="641866" cy="641866"/>
          </a:xfrm>
          <a:prstGeom prst="rect">
            <a:avLst/>
          </a:prstGeom>
        </p:spPr>
      </p:pic>
      <p:pic>
        <p:nvPicPr>
          <p:cNvPr id="64" name="Graphic 63" descr="Coins">
            <a:hlinkClick r:id="rId32" action="ppaction://hlinksldjump"/>
            <a:extLst>
              <a:ext uri="{FF2B5EF4-FFF2-40B4-BE49-F238E27FC236}">
                <a16:creationId xmlns:a16="http://schemas.microsoft.com/office/drawing/2014/main" id="{8BD960D5-778B-6BF2-896D-6BEF1E609D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195944" y="4443274"/>
            <a:ext cx="582230" cy="582230"/>
          </a:xfrm>
          <a:prstGeom prst="rect">
            <a:avLst/>
          </a:prstGeom>
        </p:spPr>
      </p:pic>
      <p:pic>
        <p:nvPicPr>
          <p:cNvPr id="68" name="Graphic 67" descr="Label">
            <a:hlinkClick r:id="rId34" action="ppaction://hlinksldjump"/>
            <a:extLst>
              <a:ext uri="{FF2B5EF4-FFF2-40B4-BE49-F238E27FC236}">
                <a16:creationId xmlns:a16="http://schemas.microsoft.com/office/drawing/2014/main" id="{C7A54671-1854-4E8E-CAF8-396B05D343E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046087" y="5691320"/>
            <a:ext cx="750464" cy="750464"/>
          </a:xfrm>
          <a:prstGeom prst="rect">
            <a:avLst/>
          </a:prstGeom>
        </p:spPr>
      </p:pic>
      <p:pic>
        <p:nvPicPr>
          <p:cNvPr id="69" name="Graphic 68" descr="Pyramid with levels">
            <a:hlinkClick r:id="rId37" action="ppaction://hlinksldjump"/>
            <a:extLst>
              <a:ext uri="{FF2B5EF4-FFF2-40B4-BE49-F238E27FC236}">
                <a16:creationId xmlns:a16="http://schemas.microsoft.com/office/drawing/2014/main" id="{4D0568D2-36A6-97A4-6472-B415424B305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138037" y="3132295"/>
            <a:ext cx="641866" cy="641866"/>
          </a:xfrm>
          <a:prstGeom prst="rect">
            <a:avLst/>
          </a:prstGeom>
        </p:spPr>
      </p:pic>
      <p:pic>
        <p:nvPicPr>
          <p:cNvPr id="73" name="Graphic 72" descr="Target Audience">
            <a:hlinkClick r:id="rId40" action="ppaction://hlinksldjump"/>
            <a:extLst>
              <a:ext uri="{FF2B5EF4-FFF2-40B4-BE49-F238E27FC236}">
                <a16:creationId xmlns:a16="http://schemas.microsoft.com/office/drawing/2014/main" id="{7EFB884F-F8AF-1D80-5B49-BF7A07B6A25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CFBF6C4-54CA-16A3-192D-81D46832D2CC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</a:p>
        </p:txBody>
      </p:sp>
      <p:pic>
        <p:nvPicPr>
          <p:cNvPr id="53" name="Graphic 52" descr="Bank">
            <a:hlinkClick r:id="rId43" action="ppaction://hlinksldjump"/>
            <a:extLst>
              <a:ext uri="{FF2B5EF4-FFF2-40B4-BE49-F238E27FC236}">
                <a16:creationId xmlns:a16="http://schemas.microsoft.com/office/drawing/2014/main" id="{B3FA7312-D0D0-22F5-63CA-23DDECC2CE1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FBA364C-C3DC-5A2D-2C96-0C5EE547DF30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EBC006-0A58-F8A5-4C51-41D72F53B16A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7" name="Graphic 56" descr="Bank">
              <a:extLst>
                <a:ext uri="{FF2B5EF4-FFF2-40B4-BE49-F238E27FC236}">
                  <a16:creationId xmlns:a16="http://schemas.microsoft.com/office/drawing/2014/main" id="{3037F275-3AAB-39C4-3B3A-61B56633C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F63683-0861-F7D6-EBD4-47F897F366A3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FD86227-4B41-3705-5701-B9A89F0A144F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0" name="Graphic 59" descr="Handshake">
              <a:extLst>
                <a:ext uri="{FF2B5EF4-FFF2-40B4-BE49-F238E27FC236}">
                  <a16:creationId xmlns:a16="http://schemas.microsoft.com/office/drawing/2014/main" id="{28A21B57-7423-9040-C078-D6F70597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61" name="Graphic 60" descr="Handshake">
            <a:hlinkClick r:id="rId50" action="ppaction://hlinksldjump"/>
            <a:extLst>
              <a:ext uri="{FF2B5EF4-FFF2-40B4-BE49-F238E27FC236}">
                <a16:creationId xmlns:a16="http://schemas.microsoft.com/office/drawing/2014/main" id="{63A2BF66-DB24-0FD6-62B7-3AB20F1EBC8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0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0ABDFD74-D968-1504-E0CD-F164CAC0BDC7}"/>
              </a:ext>
            </a:extLst>
          </p:cNvPr>
          <p:cNvGrpSpPr/>
          <p:nvPr/>
        </p:nvGrpSpPr>
        <p:grpSpPr>
          <a:xfrm>
            <a:off x="-859247" y="3051513"/>
            <a:ext cx="828000" cy="828000"/>
            <a:chOff x="994084" y="3034879"/>
            <a:chExt cx="828000" cy="828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A0C790-43A7-E8CA-EAAD-08F6FECEDB50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88" name="Graphic 87" descr="Target Audience">
              <a:extLst>
                <a:ext uri="{FF2B5EF4-FFF2-40B4-BE49-F238E27FC236}">
                  <a16:creationId xmlns:a16="http://schemas.microsoft.com/office/drawing/2014/main" id="{800562D2-2904-78D4-70F7-FFE073106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4C8BF9A-CA25-8EE7-E99F-A9B756565B1C}"/>
              </a:ext>
            </a:extLst>
          </p:cNvPr>
          <p:cNvGrpSpPr/>
          <p:nvPr/>
        </p:nvGrpSpPr>
        <p:grpSpPr>
          <a:xfrm>
            <a:off x="12533283" y="443358"/>
            <a:ext cx="841494" cy="862502"/>
            <a:chOff x="12676516" y="253782"/>
            <a:chExt cx="841494" cy="862502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F87F53E-3E26-51A8-E8AC-5F9090296E29}"/>
                </a:ext>
              </a:extLst>
            </p:cNvPr>
            <p:cNvSpPr>
              <a:spLocks/>
            </p:cNvSpPr>
            <p:nvPr/>
          </p:nvSpPr>
          <p:spPr>
            <a:xfrm>
              <a:off x="12676516" y="2537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00" name="Graphic 99" descr="Subtitles RTL">
              <a:extLst>
                <a:ext uri="{FF2B5EF4-FFF2-40B4-BE49-F238E27FC236}">
                  <a16:creationId xmlns:a16="http://schemas.microsoft.com/office/drawing/2014/main" id="{2547679B-8AE2-86BC-C0A7-056DDEE48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880" y="302154"/>
              <a:ext cx="814130" cy="81413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9118B9D-A368-CC74-87AD-3C9F7A2CE0BC}"/>
              </a:ext>
            </a:extLst>
          </p:cNvPr>
          <p:cNvGrpSpPr/>
          <p:nvPr/>
        </p:nvGrpSpPr>
        <p:grpSpPr>
          <a:xfrm>
            <a:off x="12595701" y="1697846"/>
            <a:ext cx="837732" cy="838004"/>
            <a:chOff x="10310037" y="1695316"/>
            <a:chExt cx="837732" cy="83800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815933-A35C-97D2-9D91-D6358B43AB21}"/>
                </a:ext>
              </a:extLst>
            </p:cNvPr>
            <p:cNvSpPr>
              <a:spLocks/>
            </p:cNvSpPr>
            <p:nvPr/>
          </p:nvSpPr>
          <p:spPr>
            <a:xfrm>
              <a:off x="10310037" y="16953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1" name="Graphic 90" descr="Eye">
              <a:extLst>
                <a:ext uri="{FF2B5EF4-FFF2-40B4-BE49-F238E27FC236}">
                  <a16:creationId xmlns:a16="http://schemas.microsoft.com/office/drawing/2014/main" id="{D1F2BE71-7746-5166-F5E9-336F6B069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19769" y="1705320"/>
              <a:ext cx="828000" cy="8280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C2DDAA3-458C-0AEF-8400-53A7FDF25985}"/>
              </a:ext>
            </a:extLst>
          </p:cNvPr>
          <p:cNvGrpSpPr/>
          <p:nvPr/>
        </p:nvGrpSpPr>
        <p:grpSpPr>
          <a:xfrm>
            <a:off x="12575272" y="3034879"/>
            <a:ext cx="828000" cy="828000"/>
            <a:chOff x="10289419" y="4324680"/>
            <a:chExt cx="828000" cy="8280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4B166C5-72DA-BC95-60BE-0502615F06EB}"/>
                </a:ext>
              </a:extLst>
            </p:cNvPr>
            <p:cNvSpPr>
              <a:spLocks/>
            </p:cNvSpPr>
            <p:nvPr/>
          </p:nvSpPr>
          <p:spPr>
            <a:xfrm>
              <a:off x="10289419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4" name="Graphic 93" descr="Pyramid with levels">
              <a:extLst>
                <a:ext uri="{FF2B5EF4-FFF2-40B4-BE49-F238E27FC236}">
                  <a16:creationId xmlns:a16="http://schemas.microsoft.com/office/drawing/2014/main" id="{7691A3C8-C2D7-2DEC-E353-1F40191C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82486" y="4385482"/>
              <a:ext cx="641866" cy="64186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4B182C-346F-0543-74D4-25DB202A289A}"/>
              </a:ext>
            </a:extLst>
          </p:cNvPr>
          <p:cNvGrpSpPr/>
          <p:nvPr/>
        </p:nvGrpSpPr>
        <p:grpSpPr>
          <a:xfrm>
            <a:off x="12598498" y="4349243"/>
            <a:ext cx="828000" cy="828000"/>
            <a:chOff x="10304131" y="4288019"/>
            <a:chExt cx="828000" cy="8280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2B3E503-77E6-2B34-0D5B-F918EE8E6AB9}"/>
                </a:ext>
              </a:extLst>
            </p:cNvPr>
            <p:cNvSpPr>
              <a:spLocks/>
            </p:cNvSpPr>
            <p:nvPr/>
          </p:nvSpPr>
          <p:spPr>
            <a:xfrm>
              <a:off x="10304131" y="428801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7" name="Graphic 96" descr="Coins">
              <a:extLst>
                <a:ext uri="{FF2B5EF4-FFF2-40B4-BE49-F238E27FC236}">
                  <a16:creationId xmlns:a16="http://schemas.microsoft.com/office/drawing/2014/main" id="{92D2787D-F3BF-D91B-811E-92356ED2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6237" y="4410904"/>
              <a:ext cx="582230" cy="58223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3837EB-9CEC-815D-002A-B68A4880634F}"/>
              </a:ext>
            </a:extLst>
          </p:cNvPr>
          <p:cNvGrpSpPr/>
          <p:nvPr/>
        </p:nvGrpSpPr>
        <p:grpSpPr>
          <a:xfrm>
            <a:off x="10308511" y="5627153"/>
            <a:ext cx="828000" cy="828000"/>
            <a:chOff x="10308480" y="3015000"/>
            <a:chExt cx="828000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866B6BD-7FC4-4E16-0612-02857ABC09B5}"/>
                </a:ext>
              </a:extLst>
            </p:cNvPr>
            <p:cNvSpPr>
              <a:spLocks/>
            </p:cNvSpPr>
            <p:nvPr/>
          </p:nvSpPr>
          <p:spPr>
            <a:xfrm>
              <a:off x="1030848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71" name="Graphic 70" descr="Label">
              <a:extLst>
                <a:ext uri="{FF2B5EF4-FFF2-40B4-BE49-F238E27FC236}">
                  <a16:creationId xmlns:a16="http://schemas.microsoft.com/office/drawing/2014/main" id="{7C17B8B0-9067-D25D-0C12-164D7322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57521" y="3063707"/>
              <a:ext cx="750464" cy="75046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8A3AB-B09D-0901-5138-9AC83F8A75B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5554DD-CC78-1BA7-C50E-0F5F37914361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36B08C88-4443-4213-146B-28B677FE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D6485-87FA-8BE2-1D70-79929EB43015}"/>
              </a:ext>
            </a:extLst>
          </p:cNvPr>
          <p:cNvGrpSpPr/>
          <p:nvPr/>
        </p:nvGrpSpPr>
        <p:grpSpPr>
          <a:xfrm>
            <a:off x="1055520" y="1700350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523EC7-C7DB-4DA1-A08B-58D66BCD0F54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D8A41AB-2A85-0EB9-E2FE-B6433849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EC0A9DD1-F761-1A45-C501-AC0BA0DDA6B4}"/>
              </a:ext>
            </a:extLst>
          </p:cNvPr>
          <p:cNvSpPr/>
          <p:nvPr/>
        </p:nvSpPr>
        <p:spPr>
          <a:xfrm flipH="1" flipV="1">
            <a:off x="0" y="-984905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9" action="ppaction://hlinksldjump"/>
            <a:extLst>
              <a:ext uri="{FF2B5EF4-FFF2-40B4-BE49-F238E27FC236}">
                <a16:creationId xmlns:a16="http://schemas.microsoft.com/office/drawing/2014/main" id="{6152AC64-60FB-450E-CDDF-F280D32636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DCC86E31-638A-E565-3D0E-D155DFDB79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CC56F90E-8930-B6A1-D7C0-D585DC61867B}"/>
              </a:ext>
            </a:extLst>
          </p:cNvPr>
          <p:cNvSpPr/>
          <p:nvPr/>
        </p:nvSpPr>
        <p:spPr>
          <a:xfrm rot="10800000" flipH="1" flipV="1">
            <a:off x="10751447" y="-5879966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6" name="Graphic 25" descr="Subtitles RTL">
            <a:extLst>
              <a:ext uri="{FF2B5EF4-FFF2-40B4-BE49-F238E27FC236}">
                <a16:creationId xmlns:a16="http://schemas.microsoft.com/office/drawing/2014/main" id="{6846A4F5-628F-7949-7487-5016BB5FA1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45999" y="302154"/>
            <a:ext cx="814130" cy="814130"/>
          </a:xfrm>
          <a:prstGeom prst="rect">
            <a:avLst/>
          </a:prstGeom>
        </p:spPr>
      </p:pic>
      <p:pic>
        <p:nvPicPr>
          <p:cNvPr id="55" name="Graphic 54" descr="Eye">
            <a:hlinkClick r:id="rId22" action="ppaction://hlinksldjump"/>
            <a:extLst>
              <a:ext uri="{FF2B5EF4-FFF2-40B4-BE49-F238E27FC236}">
                <a16:creationId xmlns:a16="http://schemas.microsoft.com/office/drawing/2014/main" id="{C1FC4F7F-EBA5-06D6-61F0-1CAED661751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67878" y="1700350"/>
            <a:ext cx="798403" cy="798403"/>
          </a:xfrm>
          <a:prstGeom prst="rect">
            <a:avLst/>
          </a:prstGeom>
        </p:spPr>
      </p:pic>
      <p:pic>
        <p:nvPicPr>
          <p:cNvPr id="50" name="Graphic 49" descr="Subtitles RTL">
            <a:hlinkClick r:id="rId28" action="ppaction://hlinksldjump"/>
            <a:extLst>
              <a:ext uri="{FF2B5EF4-FFF2-40B4-BE49-F238E27FC236}">
                <a16:creationId xmlns:a16="http://schemas.microsoft.com/office/drawing/2014/main" id="{9DD14C31-9571-C797-3718-12413ED29E0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32505" y="459085"/>
            <a:ext cx="814130" cy="8141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844C6A5-5046-D24C-C6F1-057C067BBBFF}"/>
              </a:ext>
            </a:extLst>
          </p:cNvPr>
          <p:cNvSpPr txBox="1"/>
          <p:nvPr/>
        </p:nvSpPr>
        <p:spPr>
          <a:xfrm>
            <a:off x="2208827" y="1010505"/>
            <a:ext cx="82937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000" b="1" dirty="0"/>
              <a:t>Pricing: </a:t>
            </a:r>
          </a:p>
          <a:p>
            <a:r>
              <a:rPr lang="en-RO" dirty="0"/>
              <a:t>	Pretul este cat se poate de bine optimizat pentru a oferi clientului cea mai 	satisfacatoare alegere pe termen lung.</a:t>
            </a:r>
          </a:p>
          <a:p>
            <a:endParaRPr lang="en-RO" dirty="0"/>
          </a:p>
          <a:p>
            <a:r>
              <a:rPr lang="en-RO" sz="2000" b="1" dirty="0"/>
              <a:t>Sales &amp; Distribution:</a:t>
            </a:r>
          </a:p>
          <a:p>
            <a:r>
              <a:rPr lang="en-RO" dirty="0"/>
              <a:t>	Majoritatea comenzilor vor fi plasate si procesate prin platforma noastra 	online, dar compania ofera si posibilitatea de efectuarea de comenzi on-site.</a:t>
            </a:r>
          </a:p>
          <a:p>
            <a:endParaRPr lang="en-RO" dirty="0"/>
          </a:p>
          <a:p>
            <a:r>
              <a:rPr lang="en-RO" dirty="0"/>
              <a:t>	Rava Motors ofera si posibilitatea de distribuire a produselor catre alte 	Service-uri auto, dar acestea nu pot promite astfel garantia prevazuta initial, 	deoarece nu se poate verifica calitatea montajului.</a:t>
            </a:r>
          </a:p>
          <a:p>
            <a:endParaRPr lang="en-RO" dirty="0"/>
          </a:p>
          <a:p>
            <a:r>
              <a:rPr lang="en-RO" sz="2000" b="1" dirty="0"/>
              <a:t>Production:</a:t>
            </a:r>
          </a:p>
          <a:p>
            <a:r>
              <a:rPr lang="en-RO" dirty="0"/>
              <a:t>	Productia va avea loc intr-un Atelier specializat, atestat de R.A.R, prevazut cu 	echipament de ultima generatie. Intregul consum electric al ustensilelor va fi 	acoperit de un parc de panouri solare montate pe cladirea gazda.</a:t>
            </a:r>
          </a:p>
        </p:txBody>
      </p:sp>
      <p:pic>
        <p:nvPicPr>
          <p:cNvPr id="75" name="Graphic 74" descr="Label">
            <a:hlinkClick r:id="rId31" action="ppaction://hlinksldjump"/>
            <a:extLst>
              <a:ext uri="{FF2B5EF4-FFF2-40B4-BE49-F238E27FC236}">
                <a16:creationId xmlns:a16="http://schemas.microsoft.com/office/drawing/2014/main" id="{9CD09BC0-D38D-DACA-A29A-62312870C70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46087" y="5691320"/>
            <a:ext cx="750464" cy="750464"/>
          </a:xfrm>
          <a:prstGeom prst="rect">
            <a:avLst/>
          </a:prstGeom>
        </p:spPr>
      </p:pic>
      <p:pic>
        <p:nvPicPr>
          <p:cNvPr id="79" name="Graphic 78" descr="Coins">
            <a:hlinkClick r:id="rId33" action="ppaction://hlinksldjump"/>
            <a:extLst>
              <a:ext uri="{FF2B5EF4-FFF2-40B4-BE49-F238E27FC236}">
                <a16:creationId xmlns:a16="http://schemas.microsoft.com/office/drawing/2014/main" id="{2C6C4DB6-801B-E3C3-ED53-5C640930E43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148455" y="4447566"/>
            <a:ext cx="582230" cy="582230"/>
          </a:xfrm>
          <a:prstGeom prst="rect">
            <a:avLst/>
          </a:prstGeom>
        </p:spPr>
      </p:pic>
      <p:pic>
        <p:nvPicPr>
          <p:cNvPr id="80" name="Graphic 79" descr="Pyramid with levels">
            <a:hlinkClick r:id="rId36" action="ppaction://hlinksldjump"/>
            <a:extLst>
              <a:ext uri="{FF2B5EF4-FFF2-40B4-BE49-F238E27FC236}">
                <a16:creationId xmlns:a16="http://schemas.microsoft.com/office/drawing/2014/main" id="{C40B375A-36A2-80F7-7923-E37EA213140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38037" y="3132295"/>
            <a:ext cx="641866" cy="641866"/>
          </a:xfrm>
          <a:prstGeom prst="rect">
            <a:avLst/>
          </a:prstGeom>
        </p:spPr>
      </p:pic>
      <p:pic>
        <p:nvPicPr>
          <p:cNvPr id="85" name="Graphic 84" descr="Target Audience">
            <a:hlinkClick r:id="rId39" action="ppaction://hlinksldjump"/>
            <a:extLst>
              <a:ext uri="{FF2B5EF4-FFF2-40B4-BE49-F238E27FC236}">
                <a16:creationId xmlns:a16="http://schemas.microsoft.com/office/drawing/2014/main" id="{8D0F4F75-6812-BB93-BBD3-A7AE134670C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697069E-BEBD-8AF3-1B44-E3CDBD9E6065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</a:p>
        </p:txBody>
      </p:sp>
      <p:pic>
        <p:nvPicPr>
          <p:cNvPr id="52" name="Graphic 51" descr="Bank">
            <a:hlinkClick r:id="rId42" action="ppaction://hlinksldjump"/>
            <a:extLst>
              <a:ext uri="{FF2B5EF4-FFF2-40B4-BE49-F238E27FC236}">
                <a16:creationId xmlns:a16="http://schemas.microsoft.com/office/drawing/2014/main" id="{A34B7EA0-CBBF-9C32-5911-AF17F9A8545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E3EB05D-2A69-EBBE-6377-D6893CBF51F6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7779CEF-5B4D-D1A6-7677-3B57668195EA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6" name="Graphic 55" descr="Bank">
              <a:extLst>
                <a:ext uri="{FF2B5EF4-FFF2-40B4-BE49-F238E27FC236}">
                  <a16:creationId xmlns:a16="http://schemas.microsoft.com/office/drawing/2014/main" id="{62020188-882E-E941-F0AA-603DDC0F5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F3323A-0457-7811-208E-05F68FDE38B5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4AF65F4-A9E3-463D-08E7-49606B1961CC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59" name="Graphic 58" descr="Handshake">
              <a:extLst>
                <a:ext uri="{FF2B5EF4-FFF2-40B4-BE49-F238E27FC236}">
                  <a16:creationId xmlns:a16="http://schemas.microsoft.com/office/drawing/2014/main" id="{2B31672B-68A0-E592-7F9C-14137B1BA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60" name="Graphic 59" descr="Handshake">
            <a:hlinkClick r:id="rId49" action="ppaction://hlinksldjump"/>
            <a:extLst>
              <a:ext uri="{FF2B5EF4-FFF2-40B4-BE49-F238E27FC236}">
                <a16:creationId xmlns:a16="http://schemas.microsoft.com/office/drawing/2014/main" id="{2A6BC0F8-0FA3-40FF-D3C9-E3BBA568CE0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1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4E1EDB0-0D70-A7F7-6695-F64595A99455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0324295" y="5679256"/>
            <a:chExt cx="82800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17DD14-3BA1-6DA6-E6FF-675941D17FD5}"/>
                </a:ext>
              </a:extLst>
            </p:cNvPr>
            <p:cNvSpPr>
              <a:spLocks/>
            </p:cNvSpPr>
            <p:nvPr/>
          </p:nvSpPr>
          <p:spPr>
            <a:xfrm>
              <a:off x="10324295" y="56792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55" name="Graphic 54" descr="Cycle with people">
              <a:extLst>
                <a:ext uri="{FF2B5EF4-FFF2-40B4-BE49-F238E27FC236}">
                  <a16:creationId xmlns:a16="http://schemas.microsoft.com/office/drawing/2014/main" id="{5EC826ED-4BF3-9F42-3B89-5309A1D1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88636" y="5735202"/>
              <a:ext cx="699318" cy="69931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51BDA7-791F-7E03-42A8-32BAF51B0727}"/>
              </a:ext>
            </a:extLst>
          </p:cNvPr>
          <p:cNvGrpSpPr/>
          <p:nvPr/>
        </p:nvGrpSpPr>
        <p:grpSpPr>
          <a:xfrm>
            <a:off x="994084" y="3034879"/>
            <a:ext cx="828000" cy="828000"/>
            <a:chOff x="994084" y="3034879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226D8-397E-3FA9-615C-6ABE9C0886A4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5" name="Graphic 4" descr="Target Audience">
              <a:extLst>
                <a:ext uri="{FF2B5EF4-FFF2-40B4-BE49-F238E27FC236}">
                  <a16:creationId xmlns:a16="http://schemas.microsoft.com/office/drawing/2014/main" id="{5072AE01-58A6-E7B0-61EF-A4ECB209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D19CA-EED1-15A1-C9AC-30AA16866B1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A2B40-9780-F73B-145B-A000C4906BE4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2D0FDB-19AC-3D1C-A7E3-3E3D9784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E8C9BF-7117-0657-D666-0199B4BFD087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856C08-BBDC-D8AE-2230-903F5F362989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9159668E-6633-6E36-C259-21EEE997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A4FF9E31-18A4-0D99-7587-08177E37BA8A}"/>
              </a:ext>
            </a:extLst>
          </p:cNvPr>
          <p:cNvSpPr/>
          <p:nvPr/>
        </p:nvSpPr>
        <p:spPr>
          <a:xfrm flipH="1" flipV="1">
            <a:off x="0" y="-853439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10" action="ppaction://hlinksldjump"/>
            <a:extLst>
              <a:ext uri="{FF2B5EF4-FFF2-40B4-BE49-F238E27FC236}">
                <a16:creationId xmlns:a16="http://schemas.microsoft.com/office/drawing/2014/main" id="{19114B2F-E17C-5F8C-7EE4-07A87FADB8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3" action="ppaction://hlinksldjump"/>
            <a:extLst>
              <a:ext uri="{FF2B5EF4-FFF2-40B4-BE49-F238E27FC236}">
                <a16:creationId xmlns:a16="http://schemas.microsoft.com/office/drawing/2014/main" id="{3A810294-9E80-01B2-5113-7DAA45C0B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24" name="Graphic 23" descr="Web cam">
            <a:hlinkClick r:id="rId16" action="ppaction://hlinksldjump"/>
            <a:extLst>
              <a:ext uri="{FF2B5EF4-FFF2-40B4-BE49-F238E27FC236}">
                <a16:creationId xmlns:a16="http://schemas.microsoft.com/office/drawing/2014/main" id="{A2B0F476-5C1A-5B0A-4E01-1E7C09955B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0821" y="3122356"/>
            <a:ext cx="633168" cy="633168"/>
          </a:xfrm>
          <a:prstGeom prst="rect">
            <a:avLst/>
          </a:prstGeom>
        </p:spPr>
      </p:pic>
      <p:pic>
        <p:nvPicPr>
          <p:cNvPr id="30" name="Graphic 29" descr="Target Audience">
            <a:hlinkClick r:id="rId16" action="ppaction://hlinksldjump"/>
            <a:extLst>
              <a:ext uri="{FF2B5EF4-FFF2-40B4-BE49-F238E27FC236}">
                <a16:creationId xmlns:a16="http://schemas.microsoft.com/office/drawing/2014/main" id="{138A9720-3A62-E4E9-830E-986D905FA4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F6220D44-3461-03AA-C624-E552D7BD2A82}"/>
              </a:ext>
            </a:extLst>
          </p:cNvPr>
          <p:cNvSpPr/>
          <p:nvPr/>
        </p:nvSpPr>
        <p:spPr>
          <a:xfrm rot="10800000" flipH="1" flipV="1">
            <a:off x="10765543" y="-11180700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92268-4227-48D0-5F75-8AA1039AE882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    </a:t>
            </a:r>
            <a:r>
              <a:rPr lang="en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FE51E4-9385-0096-65CF-3F417A378794}"/>
              </a:ext>
            </a:extLst>
          </p:cNvPr>
          <p:cNvGrpSpPr/>
          <p:nvPr/>
        </p:nvGrpSpPr>
        <p:grpSpPr>
          <a:xfrm>
            <a:off x="10261154" y="368700"/>
            <a:ext cx="828000" cy="828000"/>
            <a:chOff x="10261154" y="368700"/>
            <a:chExt cx="82800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F9E77A-F5B5-A689-7236-91AD6F87E4A8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FDF4C897-3A59-A461-6741-C925852B8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344334" y="465851"/>
              <a:ext cx="661639" cy="661639"/>
            </a:xfrm>
            <a:prstGeom prst="rect">
              <a:avLst/>
            </a:prstGeom>
          </p:spPr>
        </p:pic>
      </p:grpSp>
      <p:pic>
        <p:nvPicPr>
          <p:cNvPr id="49" name="Graphic 48" descr="Database">
            <a:hlinkClick r:id="rId16" action="ppaction://hlinksldjump"/>
            <a:extLst>
              <a:ext uri="{FF2B5EF4-FFF2-40B4-BE49-F238E27FC236}">
                <a16:creationId xmlns:a16="http://schemas.microsoft.com/office/drawing/2014/main" id="{8466DB84-3EFC-6EBA-5DA7-184AEA727E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2652" y="451879"/>
            <a:ext cx="661639" cy="6616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E0BA735-B25A-A8F6-BB40-3E6933C0D03F}"/>
              </a:ext>
            </a:extLst>
          </p:cNvPr>
          <p:cNvSpPr txBox="1"/>
          <p:nvPr/>
        </p:nvSpPr>
        <p:spPr>
          <a:xfrm>
            <a:off x="1948467" y="1115620"/>
            <a:ext cx="83248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Total Size of Industry:</a:t>
            </a:r>
          </a:p>
          <a:p>
            <a:r>
              <a:rPr lang="en-GB" dirty="0"/>
              <a:t>	Se </a:t>
            </a:r>
            <a:r>
              <a:rPr lang="en-GB" dirty="0" err="1"/>
              <a:t>preconizeaza</a:t>
            </a:r>
            <a:r>
              <a:rPr lang="en-GB" dirty="0"/>
              <a:t> ca </a:t>
            </a:r>
            <a:r>
              <a:rPr lang="en-GB" dirty="0" err="1"/>
              <a:t>pana</a:t>
            </a:r>
            <a:r>
              <a:rPr lang="en-GB" dirty="0"/>
              <a:t> in </a:t>
            </a:r>
            <a:r>
              <a:rPr lang="en-GB" dirty="0" err="1"/>
              <a:t>anul</a:t>
            </a:r>
            <a:r>
              <a:rPr lang="en-GB" dirty="0"/>
              <a:t> 2030, </a:t>
            </a:r>
            <a:r>
              <a:rPr lang="en-GB" dirty="0" err="1"/>
              <a:t>industria</a:t>
            </a:r>
            <a:r>
              <a:rPr lang="en-GB" dirty="0"/>
              <a:t> de </a:t>
            </a:r>
            <a:r>
              <a:rPr lang="en-GB" dirty="0" err="1"/>
              <a:t>convertire</a:t>
            </a:r>
            <a:r>
              <a:rPr lang="en-GB" dirty="0"/>
              <a:t> a </a:t>
            </a:r>
            <a:r>
              <a:rPr lang="en-GB" dirty="0" err="1"/>
              <a:t>vehiculelor</a:t>
            </a:r>
            <a:r>
              <a:rPr lang="en-GB" dirty="0"/>
              <a:t> cu 	propulsor </a:t>
            </a:r>
            <a:r>
              <a:rPr lang="en-GB" dirty="0" err="1"/>
              <a:t>termic</a:t>
            </a:r>
            <a:r>
              <a:rPr lang="en-GB" dirty="0"/>
              <a:t> </a:t>
            </a:r>
            <a:r>
              <a:rPr lang="en-GB" dirty="0" err="1"/>
              <a:t>spre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surse</a:t>
            </a:r>
            <a:r>
              <a:rPr lang="en-GB" dirty="0"/>
              <a:t> de </a:t>
            </a:r>
            <a:r>
              <a:rPr lang="en-GB" dirty="0" err="1"/>
              <a:t>propulsie</a:t>
            </a:r>
            <a:r>
              <a:rPr lang="en-GB" dirty="0"/>
              <a:t> </a:t>
            </a:r>
            <a:r>
              <a:rPr lang="en-GB" dirty="0" err="1"/>
              <a:t>electrice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ajunge</a:t>
            </a:r>
            <a:r>
              <a:rPr lang="en-GB" dirty="0"/>
              <a:t> la 1 </a:t>
            </a:r>
            <a:r>
              <a:rPr lang="en-GB" dirty="0" err="1"/>
              <a:t>Miliard</a:t>
            </a:r>
            <a:r>
              <a:rPr lang="en-GB" dirty="0"/>
              <a:t> 	de Euro (</a:t>
            </a:r>
            <a:r>
              <a:rPr lang="en-GB" dirty="0" err="1"/>
              <a:t>Estimare</a:t>
            </a:r>
            <a:r>
              <a:rPr lang="en-GB" dirty="0"/>
              <a:t> </a:t>
            </a:r>
            <a:r>
              <a:rPr lang="en-GB" dirty="0" err="1"/>
              <a:t>facuta</a:t>
            </a:r>
            <a:r>
              <a:rPr lang="en-GB" dirty="0"/>
              <a:t> de </a:t>
            </a:r>
            <a:r>
              <a:rPr lang="en-GB" dirty="0" err="1"/>
              <a:t>McKinsey.com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Total Size of Market: </a:t>
            </a:r>
          </a:p>
          <a:p>
            <a:r>
              <a:rPr lang="en-GB" dirty="0"/>
              <a:t>	</a:t>
            </a:r>
            <a:r>
              <a:rPr lang="en-GB" dirty="0" err="1"/>
              <a:t>Piata</a:t>
            </a:r>
            <a:r>
              <a:rPr lang="en-GB" dirty="0"/>
              <a:t> din Romania in </a:t>
            </a:r>
            <a:r>
              <a:rPr lang="en-GB" dirty="0" err="1"/>
              <a:t>domeniul</a:t>
            </a:r>
            <a:r>
              <a:rPr lang="en-GB" dirty="0"/>
              <a:t> </a:t>
            </a:r>
            <a:r>
              <a:rPr lang="en-GB" dirty="0" err="1"/>
              <a:t>conversiilor</a:t>
            </a:r>
            <a:r>
              <a:rPr lang="en-GB" dirty="0"/>
              <a:t> nu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inca</a:t>
            </a:r>
            <a:r>
              <a:rPr lang="en-GB" dirty="0"/>
              <a:t> </a:t>
            </a:r>
            <a:r>
              <a:rPr lang="en-GB" dirty="0" err="1"/>
              <a:t>fructificata</a:t>
            </a:r>
            <a:r>
              <a:rPr lang="en-GB" dirty="0"/>
              <a:t>. </a:t>
            </a:r>
          </a:p>
          <a:p>
            <a:r>
              <a:rPr lang="en-GB" dirty="0"/>
              <a:t>	</a:t>
            </a:r>
            <a:r>
              <a:rPr lang="en-GB" dirty="0" err="1"/>
              <a:t>Prezenta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singur</a:t>
            </a:r>
            <a:r>
              <a:rPr lang="en-GB" dirty="0"/>
              <a:t> </a:t>
            </a:r>
            <a:r>
              <a:rPr lang="en-GB" dirty="0" err="1"/>
              <a:t>concurent</a:t>
            </a:r>
            <a:r>
              <a:rPr lang="en-GB" dirty="0"/>
              <a:t> real la </a:t>
            </a:r>
            <a:r>
              <a:rPr lang="en-GB" dirty="0" err="1"/>
              <a:t>momentul</a:t>
            </a:r>
            <a:r>
              <a:rPr lang="en-GB" dirty="0"/>
              <a:t> actual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rezulta</a:t>
            </a:r>
            <a:r>
              <a:rPr lang="en-GB" dirty="0"/>
              <a:t> in 	</a:t>
            </a:r>
            <a:r>
              <a:rPr lang="en-GB" dirty="0" err="1"/>
              <a:t>exploatarea</a:t>
            </a:r>
            <a:r>
              <a:rPr lang="en-GB" dirty="0"/>
              <a:t> </a:t>
            </a:r>
            <a:r>
              <a:rPr lang="en-GB" dirty="0" err="1"/>
              <a:t>rodnica</a:t>
            </a:r>
            <a:r>
              <a:rPr lang="en-GB" dirty="0"/>
              <a:t> a </a:t>
            </a:r>
            <a:r>
              <a:rPr lang="en-GB" dirty="0" err="1"/>
              <a:t>nevoii</a:t>
            </a:r>
            <a:r>
              <a:rPr lang="en-GB" dirty="0"/>
              <a:t> de </a:t>
            </a:r>
            <a:r>
              <a:rPr lang="en-GB" dirty="0" err="1"/>
              <a:t>electrificare</a:t>
            </a:r>
            <a:r>
              <a:rPr lang="en-GB" dirty="0"/>
              <a:t> din </a:t>
            </a:r>
            <a:r>
              <a:rPr lang="en-GB" dirty="0" err="1"/>
              <a:t>vestul</a:t>
            </a:r>
            <a:r>
              <a:rPr lang="en-GB" dirty="0"/>
              <a:t> </a:t>
            </a:r>
            <a:r>
              <a:rPr lang="en-GB" dirty="0" err="1"/>
              <a:t>Romaniei</a:t>
            </a:r>
            <a:r>
              <a:rPr lang="en-GB" dirty="0"/>
              <a:t>, </a:t>
            </a:r>
            <a:r>
              <a:rPr lang="en-GB" dirty="0" err="1"/>
              <a:t>apoi</a:t>
            </a:r>
            <a:r>
              <a:rPr lang="en-GB" dirty="0"/>
              <a:t> 	</a:t>
            </a:r>
            <a:r>
              <a:rPr lang="en-GB" dirty="0" err="1"/>
              <a:t>progresiv</a:t>
            </a:r>
            <a:r>
              <a:rPr lang="en-GB" dirty="0"/>
              <a:t> in </a:t>
            </a:r>
            <a:r>
              <a:rPr lang="en-GB" dirty="0" err="1"/>
              <a:t>intreaga</a:t>
            </a:r>
            <a:r>
              <a:rPr lang="en-GB" dirty="0"/>
              <a:t> tara. </a:t>
            </a:r>
          </a:p>
          <a:p>
            <a:r>
              <a:rPr lang="en-GB" dirty="0"/>
              <a:t>	</a:t>
            </a:r>
            <a:r>
              <a:rPr lang="en-GB" dirty="0" err="1"/>
              <a:t>Preturile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ofertele</a:t>
            </a:r>
            <a:r>
              <a:rPr lang="en-GB" dirty="0"/>
              <a:t> </a:t>
            </a:r>
            <a:r>
              <a:rPr lang="en-GB" dirty="0" err="1"/>
              <a:t>noastre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calculate </a:t>
            </a:r>
            <a:r>
              <a:rPr lang="en-GB" dirty="0" err="1"/>
              <a:t>dupa</a:t>
            </a:r>
            <a:r>
              <a:rPr lang="en-GB" dirty="0"/>
              <a:t> </a:t>
            </a:r>
            <a:r>
              <a:rPr lang="en-GB" dirty="0" err="1"/>
              <a:t>nevoile</a:t>
            </a:r>
            <a:r>
              <a:rPr lang="en-GB" dirty="0"/>
              <a:t> </a:t>
            </a:r>
            <a:r>
              <a:rPr lang="en-GB" dirty="0" err="1"/>
              <a:t>pietei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	</a:t>
            </a:r>
            <a:r>
              <a:rPr lang="en-GB" dirty="0" err="1"/>
              <a:t>deschiderea</a:t>
            </a:r>
            <a:r>
              <a:rPr lang="en-GB" dirty="0"/>
              <a:t> </a:t>
            </a:r>
            <a:r>
              <a:rPr lang="en-GB" dirty="0" err="1"/>
              <a:t>acesteia</a:t>
            </a:r>
            <a:r>
              <a:rPr lang="en-GB" dirty="0"/>
              <a:t> </a:t>
            </a:r>
            <a:r>
              <a:rPr lang="en-GB" dirty="0" err="1"/>
              <a:t>spre</a:t>
            </a:r>
            <a:r>
              <a:rPr lang="en-GB" dirty="0"/>
              <a:t> </a:t>
            </a:r>
            <a:r>
              <a:rPr lang="en-GB" dirty="0" err="1"/>
              <a:t>electrificare</a:t>
            </a:r>
            <a:r>
              <a:rPr lang="en-GB" dirty="0"/>
              <a:t>.</a:t>
            </a:r>
          </a:p>
          <a:p>
            <a:r>
              <a:rPr lang="en-GB" dirty="0"/>
              <a:t>	</a:t>
            </a:r>
            <a:r>
              <a:rPr lang="en-GB" dirty="0" err="1"/>
              <a:t>Piata</a:t>
            </a:r>
            <a:r>
              <a:rPr lang="en-GB" dirty="0"/>
              <a:t> </a:t>
            </a:r>
            <a:r>
              <a:rPr lang="en-GB" dirty="0" err="1"/>
              <a:t>noastra</a:t>
            </a:r>
            <a:r>
              <a:rPr lang="en-GB" dirty="0"/>
              <a:t> de </a:t>
            </a:r>
            <a:r>
              <a:rPr lang="en-GB" dirty="0" err="1"/>
              <a:t>desfacere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reprezentata</a:t>
            </a:r>
            <a:r>
              <a:rPr lang="en-GB" dirty="0"/>
              <a:t> de </a:t>
            </a:r>
            <a:r>
              <a:rPr lang="en-GB" dirty="0" err="1"/>
              <a:t>intregul</a:t>
            </a:r>
            <a:r>
              <a:rPr lang="en-GB" dirty="0"/>
              <a:t> glob, </a:t>
            </a:r>
            <a:r>
              <a:rPr lang="en-GB" dirty="0" err="1"/>
              <a:t>limitata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de 	</a:t>
            </a:r>
            <a:r>
              <a:rPr lang="en-GB" dirty="0" err="1"/>
              <a:t>factorii</a:t>
            </a:r>
            <a:r>
              <a:rPr lang="en-GB" dirty="0"/>
              <a:t> de transport a </a:t>
            </a:r>
            <a:r>
              <a:rPr lang="en-GB" dirty="0" err="1"/>
              <a:t>produselor</a:t>
            </a:r>
            <a:r>
              <a:rPr lang="en-GB" dirty="0"/>
              <a:t>.</a:t>
            </a:r>
          </a:p>
          <a:p>
            <a:r>
              <a:rPr lang="en-GB" b="1" dirty="0" err="1"/>
              <a:t>Rava</a:t>
            </a:r>
            <a:r>
              <a:rPr lang="en-GB" b="1" dirty="0"/>
              <a:t> Motors se </a:t>
            </a:r>
            <a:r>
              <a:rPr lang="en-GB" b="1" dirty="0" err="1"/>
              <a:t>orienteaza</a:t>
            </a:r>
            <a:r>
              <a:rPr lang="en-GB" b="1" dirty="0"/>
              <a:t> </a:t>
            </a:r>
            <a:r>
              <a:rPr lang="en-GB" b="1" dirty="0" err="1"/>
              <a:t>catre</a:t>
            </a:r>
            <a:r>
              <a:rPr lang="en-GB" b="1" dirty="0"/>
              <a:t> </a:t>
            </a:r>
            <a:r>
              <a:rPr lang="en-GB" b="1" dirty="0" err="1"/>
              <a:t>urmatoarele</a:t>
            </a:r>
            <a:r>
              <a:rPr lang="en-GB" b="1" dirty="0"/>
              <a:t> </a:t>
            </a:r>
            <a:r>
              <a:rPr lang="en-GB" b="1" dirty="0" err="1"/>
              <a:t>tipuri</a:t>
            </a:r>
            <a:r>
              <a:rPr lang="en-GB" b="1" dirty="0"/>
              <a:t> de </a:t>
            </a:r>
            <a:r>
              <a:rPr lang="en-GB" b="1" dirty="0" err="1"/>
              <a:t>clienti</a:t>
            </a:r>
            <a:r>
              <a:rPr lang="en-GB" b="1" dirty="0"/>
              <a:t>:</a:t>
            </a:r>
          </a:p>
          <a:p>
            <a:r>
              <a:rPr lang="en-GB" dirty="0"/>
              <a:t>	-</a:t>
            </a:r>
            <a:r>
              <a:rPr lang="en-GB" dirty="0" err="1"/>
              <a:t>Proprietari</a:t>
            </a:r>
            <a:r>
              <a:rPr lang="en-GB" dirty="0"/>
              <a:t> de automobile </a:t>
            </a:r>
            <a:r>
              <a:rPr lang="en-GB" dirty="0" err="1"/>
              <a:t>dornici</a:t>
            </a:r>
            <a:r>
              <a:rPr lang="en-GB" dirty="0"/>
              <a:t> de un </a:t>
            </a:r>
            <a:r>
              <a:rPr lang="en-GB" dirty="0" err="1"/>
              <a:t>consum</a:t>
            </a:r>
            <a:r>
              <a:rPr lang="en-GB" dirty="0"/>
              <a:t> </a:t>
            </a:r>
            <a:r>
              <a:rPr lang="en-GB" dirty="0" err="1"/>
              <a:t>scazut</a:t>
            </a:r>
            <a:r>
              <a:rPr lang="en-GB" dirty="0"/>
              <a:t> de </a:t>
            </a:r>
            <a:r>
              <a:rPr lang="en-GB" dirty="0" err="1"/>
              <a:t>arburant</a:t>
            </a:r>
            <a:endParaRPr lang="en-GB" dirty="0"/>
          </a:p>
          <a:p>
            <a:r>
              <a:rPr lang="en-GB" dirty="0"/>
              <a:t>	-</a:t>
            </a:r>
            <a:r>
              <a:rPr lang="en-GB" dirty="0" err="1"/>
              <a:t>Proprietari</a:t>
            </a:r>
            <a:r>
              <a:rPr lang="en-GB" dirty="0"/>
              <a:t> de automobile </a:t>
            </a:r>
            <a:r>
              <a:rPr lang="en-GB" dirty="0" err="1"/>
              <a:t>dornici</a:t>
            </a:r>
            <a:r>
              <a:rPr lang="en-GB" dirty="0"/>
              <a:t> de </a:t>
            </a:r>
            <a:r>
              <a:rPr lang="en-GB" dirty="0" err="1"/>
              <a:t>emisii</a:t>
            </a:r>
            <a:r>
              <a:rPr lang="en-GB" dirty="0"/>
              <a:t> </a:t>
            </a:r>
            <a:r>
              <a:rPr lang="en-GB" dirty="0" err="1"/>
              <a:t>scazute</a:t>
            </a:r>
            <a:endParaRPr lang="en-GB" dirty="0"/>
          </a:p>
          <a:p>
            <a:r>
              <a:rPr lang="en-GB" dirty="0"/>
              <a:t>	-</a:t>
            </a:r>
            <a:r>
              <a:rPr lang="en-GB" dirty="0" err="1"/>
              <a:t>Proprietari</a:t>
            </a:r>
            <a:r>
              <a:rPr lang="en-GB" dirty="0"/>
              <a:t> de automobile </a:t>
            </a:r>
            <a:r>
              <a:rPr lang="en-GB" dirty="0" err="1"/>
              <a:t>dornici</a:t>
            </a:r>
            <a:r>
              <a:rPr lang="en-GB" dirty="0"/>
              <a:t> de o </a:t>
            </a:r>
            <a:r>
              <a:rPr lang="en-GB" dirty="0" err="1"/>
              <a:t>performanta</a:t>
            </a:r>
            <a:r>
              <a:rPr lang="en-GB" dirty="0"/>
              <a:t> </a:t>
            </a:r>
            <a:r>
              <a:rPr lang="en-GB" dirty="0" err="1"/>
              <a:t>crescuta</a:t>
            </a:r>
            <a:r>
              <a:rPr lang="en-GB" dirty="0"/>
              <a:t> a </a:t>
            </a:r>
            <a:r>
              <a:rPr lang="en-GB" dirty="0" err="1"/>
              <a:t>vehiculului</a:t>
            </a:r>
            <a:endParaRPr lang="en-GB" dirty="0"/>
          </a:p>
          <a:p>
            <a:r>
              <a:rPr lang="en-GB" dirty="0"/>
              <a:t>	-</a:t>
            </a:r>
            <a:r>
              <a:rPr lang="en-GB" dirty="0" err="1"/>
              <a:t>Proprietarii</a:t>
            </a:r>
            <a:r>
              <a:rPr lang="en-GB" dirty="0"/>
              <a:t>  de </a:t>
            </a:r>
            <a:r>
              <a:rPr lang="en-GB" dirty="0" err="1"/>
              <a:t>flote</a:t>
            </a:r>
            <a:r>
              <a:rPr lang="en-GB" dirty="0"/>
              <a:t> de automobile</a:t>
            </a:r>
          </a:p>
        </p:txBody>
      </p:sp>
      <p:pic>
        <p:nvPicPr>
          <p:cNvPr id="56" name="Graphic 55" descr="Cycle with people">
            <a:hlinkClick r:id="rId23" action="ppaction://hlinksldjump"/>
            <a:extLst>
              <a:ext uri="{FF2B5EF4-FFF2-40B4-BE49-F238E27FC236}">
                <a16:creationId xmlns:a16="http://schemas.microsoft.com/office/drawing/2014/main" id="{D3735195-87E6-E3C3-4F7A-C62127804D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04973" y="5735202"/>
            <a:ext cx="699318" cy="699318"/>
          </a:xfrm>
          <a:prstGeom prst="rect">
            <a:avLst/>
          </a:prstGeom>
        </p:spPr>
      </p:pic>
      <p:pic>
        <p:nvPicPr>
          <p:cNvPr id="57" name="Graphic 56" descr="Electric car">
            <a:hlinkClick r:id="rId26" action="ppaction://hlinksldjump"/>
            <a:extLst>
              <a:ext uri="{FF2B5EF4-FFF2-40B4-BE49-F238E27FC236}">
                <a16:creationId xmlns:a16="http://schemas.microsoft.com/office/drawing/2014/main" id="{95305FF2-2898-3CB9-CA0E-BF7324C8D18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36923" y="4341176"/>
            <a:ext cx="796708" cy="796708"/>
          </a:xfrm>
          <a:prstGeom prst="rect">
            <a:avLst/>
          </a:prstGeom>
        </p:spPr>
      </p:pic>
      <p:pic>
        <p:nvPicPr>
          <p:cNvPr id="58" name="Graphic 57" descr="Car">
            <a:hlinkClick r:id="rId29" action="ppaction://hlinksldjump"/>
            <a:extLst>
              <a:ext uri="{FF2B5EF4-FFF2-40B4-BE49-F238E27FC236}">
                <a16:creationId xmlns:a16="http://schemas.microsoft.com/office/drawing/2014/main" id="{792934EF-D111-F18D-1B59-7F32286A2D4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44820" y="3079854"/>
            <a:ext cx="707886" cy="707886"/>
          </a:xfrm>
          <a:prstGeom prst="rect">
            <a:avLst/>
          </a:prstGeom>
        </p:spPr>
      </p:pic>
      <p:pic>
        <p:nvPicPr>
          <p:cNvPr id="59" name="Graphic 58" descr="Pie chart">
            <a:hlinkClick r:id="rId32" action="ppaction://hlinksldjump"/>
            <a:extLst>
              <a:ext uri="{FF2B5EF4-FFF2-40B4-BE49-F238E27FC236}">
                <a16:creationId xmlns:a16="http://schemas.microsoft.com/office/drawing/2014/main" id="{BC1A725D-DB06-DA47-F292-1C46E1215A5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25745" y="1777342"/>
            <a:ext cx="707886" cy="707886"/>
          </a:xfrm>
          <a:prstGeom prst="rect">
            <a:avLst/>
          </a:prstGeom>
        </p:spPr>
      </p:pic>
      <p:pic>
        <p:nvPicPr>
          <p:cNvPr id="72" name="Graphic 71" descr="Bank">
            <a:hlinkClick r:id="rId35" action="ppaction://hlinksldjump"/>
            <a:extLst>
              <a:ext uri="{FF2B5EF4-FFF2-40B4-BE49-F238E27FC236}">
                <a16:creationId xmlns:a16="http://schemas.microsoft.com/office/drawing/2014/main" id="{6FA10842-A744-5C21-289D-58D3D8B79B2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95BB3F5-F4B7-633F-AE40-DBB02D5C7CE2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6129E1-02A6-BBE2-7347-AEFCF512B39F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5" name="Graphic 74" descr="Bank">
              <a:extLst>
                <a:ext uri="{FF2B5EF4-FFF2-40B4-BE49-F238E27FC236}">
                  <a16:creationId xmlns:a16="http://schemas.microsoft.com/office/drawing/2014/main" id="{7960F2FC-6F98-5D02-495D-7A16E351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E9A943F-E65A-0635-53C8-21DEF5F73BF5}"/>
              </a:ext>
            </a:extLst>
          </p:cNvPr>
          <p:cNvGrpSpPr/>
          <p:nvPr/>
        </p:nvGrpSpPr>
        <p:grpSpPr>
          <a:xfrm>
            <a:off x="12595700" y="1720515"/>
            <a:ext cx="828000" cy="828000"/>
            <a:chOff x="10300305" y="1722440"/>
            <a:chExt cx="828000" cy="828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EE13B24-C524-5BF3-8ADF-2C9865989276}"/>
                </a:ext>
              </a:extLst>
            </p:cNvPr>
            <p:cNvSpPr>
              <a:spLocks/>
            </p:cNvSpPr>
            <p:nvPr/>
          </p:nvSpPr>
          <p:spPr>
            <a:xfrm>
              <a:off x="10300305" y="17224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1" name="Graphic 80" descr="Pie chart">
              <a:extLst>
                <a:ext uri="{FF2B5EF4-FFF2-40B4-BE49-F238E27FC236}">
                  <a16:creationId xmlns:a16="http://schemas.microsoft.com/office/drawing/2014/main" id="{FE85552A-1755-92A6-E59B-7CDD00F9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360362" y="1792500"/>
              <a:ext cx="707886" cy="70788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69D2882-C4A8-4C91-0BA3-398C49B28540}"/>
              </a:ext>
            </a:extLst>
          </p:cNvPr>
          <p:cNvGrpSpPr/>
          <p:nvPr/>
        </p:nvGrpSpPr>
        <p:grpSpPr>
          <a:xfrm>
            <a:off x="12586431" y="3015000"/>
            <a:ext cx="828000" cy="828000"/>
            <a:chOff x="10317468" y="3024940"/>
            <a:chExt cx="828000" cy="828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C4DCA5-50DE-2422-7D33-C4CC8DBA94E1}"/>
                </a:ext>
              </a:extLst>
            </p:cNvPr>
            <p:cNvSpPr>
              <a:spLocks/>
            </p:cNvSpPr>
            <p:nvPr/>
          </p:nvSpPr>
          <p:spPr>
            <a:xfrm>
              <a:off x="10317468" y="30249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4" name="Graphic 83" descr="Car">
              <a:extLst>
                <a:ext uri="{FF2B5EF4-FFF2-40B4-BE49-F238E27FC236}">
                  <a16:creationId xmlns:a16="http://schemas.microsoft.com/office/drawing/2014/main" id="{2500CC3C-B99A-B790-283C-5A4C993C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0390237" y="3088424"/>
              <a:ext cx="707886" cy="70788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8F84B7-5A04-C2E8-4DB9-7E4850257464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0297745" y="4324680"/>
            <a:chExt cx="828000" cy="828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F43BB0-661F-0EA4-0CB0-4AFC92F8EBD6}"/>
                </a:ext>
              </a:extLst>
            </p:cNvPr>
            <p:cNvSpPr>
              <a:spLocks/>
            </p:cNvSpPr>
            <p:nvPr/>
          </p:nvSpPr>
          <p:spPr>
            <a:xfrm>
              <a:off x="1029774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7" name="Graphic 86" descr="Electric car">
              <a:extLst>
                <a:ext uri="{FF2B5EF4-FFF2-40B4-BE49-F238E27FC236}">
                  <a16:creationId xmlns:a16="http://schemas.microsoft.com/office/drawing/2014/main" id="{F71EAB6F-FF2A-D322-32B8-558F79D56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0344724" y="4364408"/>
              <a:ext cx="740553" cy="740553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1E5618C-8BD4-4980-B4E5-66767D7A4906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3C49D86-F5E8-2303-49F2-1AEA6B0304E8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0" name="Graphic 89" descr="Handshake">
              <a:extLst>
                <a:ext uri="{FF2B5EF4-FFF2-40B4-BE49-F238E27FC236}">
                  <a16:creationId xmlns:a16="http://schemas.microsoft.com/office/drawing/2014/main" id="{EDF10908-1FBB-1BAB-3093-FDB46313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91" name="Graphic 90" descr="Handshake">
            <a:hlinkClick r:id="rId48" action="ppaction://hlinksldjump"/>
            <a:extLst>
              <a:ext uri="{FF2B5EF4-FFF2-40B4-BE49-F238E27FC236}">
                <a16:creationId xmlns:a16="http://schemas.microsoft.com/office/drawing/2014/main" id="{9187B1DF-AEA3-1B2C-C00A-D32B7E33E22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51BDA7-791F-7E03-42A8-32BAF51B0727}"/>
              </a:ext>
            </a:extLst>
          </p:cNvPr>
          <p:cNvGrpSpPr/>
          <p:nvPr/>
        </p:nvGrpSpPr>
        <p:grpSpPr>
          <a:xfrm>
            <a:off x="994084" y="3034879"/>
            <a:ext cx="828000" cy="828000"/>
            <a:chOff x="994084" y="3034879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226D8-397E-3FA9-615C-6ABE9C0886A4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5" name="Graphic 4" descr="Target Audience">
              <a:extLst>
                <a:ext uri="{FF2B5EF4-FFF2-40B4-BE49-F238E27FC236}">
                  <a16:creationId xmlns:a16="http://schemas.microsoft.com/office/drawing/2014/main" id="{5072AE01-58A6-E7B0-61EF-A4ECB209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D19CA-EED1-15A1-C9AC-30AA16866B1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A2B40-9780-F73B-145B-A000C4906BE4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2D0FDB-19AC-3D1C-A7E3-3E3D9784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E8C9BF-7117-0657-D666-0199B4BFD087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856C08-BBDC-D8AE-2230-903F5F362989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9159668E-6633-6E36-C259-21EEE997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A4FF9E31-18A4-0D99-7587-08177E37BA8A}"/>
              </a:ext>
            </a:extLst>
          </p:cNvPr>
          <p:cNvSpPr/>
          <p:nvPr/>
        </p:nvSpPr>
        <p:spPr>
          <a:xfrm flipH="1" flipV="1">
            <a:off x="0" y="-853439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19114B2F-E17C-5F8C-7EE4-07A87FADB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3A810294-9E80-01B2-5113-7DAA45C0B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24" name="Graphic 23" descr="Web cam">
            <a:hlinkClick r:id="rId15" action="ppaction://hlinksldjump"/>
            <a:extLst>
              <a:ext uri="{FF2B5EF4-FFF2-40B4-BE49-F238E27FC236}">
                <a16:creationId xmlns:a16="http://schemas.microsoft.com/office/drawing/2014/main" id="{A2B0F476-5C1A-5B0A-4E01-1E7C09955B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0821" y="3122356"/>
            <a:ext cx="633168" cy="633168"/>
          </a:xfrm>
          <a:prstGeom prst="rect">
            <a:avLst/>
          </a:prstGeom>
        </p:spPr>
      </p:pic>
      <p:pic>
        <p:nvPicPr>
          <p:cNvPr id="30" name="Graphic 29" descr="Target Audience">
            <a:hlinkClick r:id="rId15" action="ppaction://hlinksldjump"/>
            <a:extLst>
              <a:ext uri="{FF2B5EF4-FFF2-40B4-BE49-F238E27FC236}">
                <a16:creationId xmlns:a16="http://schemas.microsoft.com/office/drawing/2014/main" id="{138A9720-3A62-E4E9-830E-986D905FA4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F6220D44-3461-03AA-C624-E552D7BD2A82}"/>
              </a:ext>
            </a:extLst>
          </p:cNvPr>
          <p:cNvSpPr/>
          <p:nvPr/>
        </p:nvSpPr>
        <p:spPr>
          <a:xfrm rot="10800000" flipH="1" flipV="1">
            <a:off x="10743338" y="-9816956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44" name="Graphic 43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C5EED0E9-FC59-8E59-DD72-01A1D65059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45999" y="1727443"/>
            <a:ext cx="828000" cy="82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5992268-4227-48D0-5F75-8AA1039AE882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Graphic 48" descr="Database">
            <a:hlinkClick r:id="rId15" action="ppaction://hlinksldjump"/>
            <a:extLst>
              <a:ext uri="{FF2B5EF4-FFF2-40B4-BE49-F238E27FC236}">
                <a16:creationId xmlns:a16="http://schemas.microsoft.com/office/drawing/2014/main" id="{8466DB84-3EFC-6EBA-5DA7-184AEA727E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2652" y="451879"/>
            <a:ext cx="661639" cy="66163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72628-47D7-53B2-B2A1-23FC0D53DB20}"/>
              </a:ext>
            </a:extLst>
          </p:cNvPr>
          <p:cNvGrpSpPr/>
          <p:nvPr/>
        </p:nvGrpSpPr>
        <p:grpSpPr>
          <a:xfrm>
            <a:off x="10300305" y="1722440"/>
            <a:ext cx="828000" cy="828000"/>
            <a:chOff x="10300305" y="1722440"/>
            <a:chExt cx="828000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725E2E-B818-F2D5-9995-15F33B01762C}"/>
                </a:ext>
              </a:extLst>
            </p:cNvPr>
            <p:cNvSpPr>
              <a:spLocks/>
            </p:cNvSpPr>
            <p:nvPr/>
          </p:nvSpPr>
          <p:spPr>
            <a:xfrm>
              <a:off x="10300305" y="17224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25" name="Graphic 24" descr="Pie chart">
              <a:extLst>
                <a:ext uri="{FF2B5EF4-FFF2-40B4-BE49-F238E27FC236}">
                  <a16:creationId xmlns:a16="http://schemas.microsoft.com/office/drawing/2014/main" id="{99179AF8-FD66-8902-C465-3F34C1E02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360362" y="1792500"/>
              <a:ext cx="707886" cy="707886"/>
            </a:xfrm>
            <a:prstGeom prst="rect">
              <a:avLst/>
            </a:prstGeom>
          </p:spPr>
        </p:pic>
      </p:grpSp>
      <p:pic>
        <p:nvPicPr>
          <p:cNvPr id="50" name="Graphic 49" descr="Pie chart">
            <a:hlinkClick r:id="rId19" action="ppaction://hlinksldjump"/>
            <a:extLst>
              <a:ext uri="{FF2B5EF4-FFF2-40B4-BE49-F238E27FC236}">
                <a16:creationId xmlns:a16="http://schemas.microsoft.com/office/drawing/2014/main" id="{EAE55094-AB8A-9835-4112-127D13CCE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25745" y="1777342"/>
            <a:ext cx="707886" cy="70788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6E08F0B-6EBE-97AB-0DC5-1CB423CDE04D}"/>
              </a:ext>
            </a:extLst>
          </p:cNvPr>
          <p:cNvSpPr txBox="1"/>
          <p:nvPr/>
        </p:nvSpPr>
        <p:spPr>
          <a:xfrm>
            <a:off x="2111519" y="1137933"/>
            <a:ext cx="71590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Concurenta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reprezentata</a:t>
            </a:r>
            <a:r>
              <a:rPr lang="en-GB" dirty="0"/>
              <a:t> de EV Romania, </a:t>
            </a:r>
            <a:r>
              <a:rPr lang="en-GB" dirty="0" err="1"/>
              <a:t>acesta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singurul</a:t>
            </a:r>
            <a:r>
              <a:rPr lang="en-GB" dirty="0"/>
              <a:t> competitor de pe </a:t>
            </a:r>
            <a:r>
              <a:rPr lang="en-GB" dirty="0" err="1"/>
              <a:t>teritoriul</a:t>
            </a:r>
            <a:r>
              <a:rPr lang="en-GB" dirty="0"/>
              <a:t> </a:t>
            </a:r>
            <a:r>
              <a:rPr lang="en-GB" dirty="0" err="1"/>
              <a:t>Romaniei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ofera</a:t>
            </a:r>
            <a:r>
              <a:rPr lang="en-GB" dirty="0"/>
              <a:t> </a:t>
            </a:r>
            <a:r>
              <a:rPr lang="en-GB" dirty="0" err="1"/>
              <a:t>kituri</a:t>
            </a:r>
            <a:r>
              <a:rPr lang="en-GB" dirty="0"/>
              <a:t> de </a:t>
            </a:r>
            <a:r>
              <a:rPr lang="en-GB" dirty="0" err="1"/>
              <a:t>electrificare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automobile.</a:t>
            </a:r>
          </a:p>
          <a:p>
            <a:r>
              <a:rPr lang="en-GB" dirty="0" err="1"/>
              <a:t>Totusi</a:t>
            </a:r>
            <a:r>
              <a:rPr lang="en-GB" dirty="0"/>
              <a:t> </a:t>
            </a:r>
            <a:r>
              <a:rPr lang="en-GB" dirty="0" err="1"/>
              <a:t>dupa</a:t>
            </a:r>
            <a:r>
              <a:rPr lang="en-GB" dirty="0"/>
              <a:t> </a:t>
            </a:r>
            <a:r>
              <a:rPr lang="en-GB" dirty="0" err="1"/>
              <a:t>implicarea</a:t>
            </a:r>
            <a:r>
              <a:rPr lang="en-GB" dirty="0"/>
              <a:t> </a:t>
            </a:r>
            <a:r>
              <a:rPr lang="en-GB" dirty="0" err="1"/>
              <a:t>acestora</a:t>
            </a:r>
            <a:r>
              <a:rPr lang="en-GB" dirty="0"/>
              <a:t> in </a:t>
            </a:r>
            <a:r>
              <a:rPr lang="en-GB" dirty="0" err="1"/>
              <a:t>fenomenul</a:t>
            </a:r>
            <a:r>
              <a:rPr lang="en-GB" dirty="0"/>
              <a:t> recent de EV Racing, EV Romania s-a </a:t>
            </a:r>
            <a:r>
              <a:rPr lang="en-GB" dirty="0" err="1"/>
              <a:t>retras</a:t>
            </a:r>
            <a:r>
              <a:rPr lang="en-GB" dirty="0"/>
              <a:t> de pe </a:t>
            </a:r>
            <a:r>
              <a:rPr lang="en-GB" dirty="0" err="1"/>
              <a:t>piata</a:t>
            </a:r>
            <a:r>
              <a:rPr lang="en-GB" dirty="0"/>
              <a:t> de </a:t>
            </a:r>
            <a:r>
              <a:rPr lang="en-GB" dirty="0" err="1"/>
              <a:t>consum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Targeted Market Share:</a:t>
            </a:r>
          </a:p>
          <a:p>
            <a:r>
              <a:rPr lang="en-GB" dirty="0"/>
              <a:t>	30%</a:t>
            </a:r>
          </a:p>
          <a:p>
            <a:endParaRPr lang="en-GB" dirty="0"/>
          </a:p>
          <a:p>
            <a:r>
              <a:rPr lang="en-GB" b="1" dirty="0"/>
              <a:t>Market Saturation:</a:t>
            </a:r>
          </a:p>
          <a:p>
            <a:r>
              <a:rPr lang="en-GB" dirty="0"/>
              <a:t>	Introduction Stage</a:t>
            </a:r>
          </a:p>
          <a:p>
            <a:endParaRPr lang="en-GB" dirty="0"/>
          </a:p>
          <a:p>
            <a:r>
              <a:rPr lang="en-GB" b="1" dirty="0"/>
              <a:t>Main Location:</a:t>
            </a:r>
          </a:p>
          <a:p>
            <a:r>
              <a:rPr lang="en-GB" dirty="0"/>
              <a:t>	Romania, </a:t>
            </a:r>
            <a:r>
              <a:rPr lang="en-GB" dirty="0" err="1"/>
              <a:t>Timis</a:t>
            </a:r>
            <a:r>
              <a:rPr lang="en-GB" dirty="0"/>
              <a:t>, Timisoara</a:t>
            </a:r>
          </a:p>
          <a:p>
            <a:endParaRPr lang="en-GB" dirty="0"/>
          </a:p>
          <a:p>
            <a:r>
              <a:rPr lang="en-GB" b="1" dirty="0"/>
              <a:t>Future Aspects:</a:t>
            </a:r>
          </a:p>
          <a:p>
            <a:r>
              <a:rPr lang="en-GB" dirty="0"/>
              <a:t>	</a:t>
            </a:r>
            <a:r>
              <a:rPr lang="en-GB" dirty="0" err="1"/>
              <a:t>Oportunitate</a:t>
            </a:r>
            <a:r>
              <a:rPr lang="en-GB" dirty="0"/>
              <a:t> de </a:t>
            </a:r>
            <a:r>
              <a:rPr lang="en-GB" dirty="0" err="1"/>
              <a:t>crestere</a:t>
            </a:r>
            <a:r>
              <a:rPr lang="en-GB" dirty="0"/>
              <a:t> </a:t>
            </a:r>
            <a:r>
              <a:rPr lang="en-GB" dirty="0" err="1"/>
              <a:t>exponentiala</a:t>
            </a:r>
            <a:endParaRPr lang="en-GB" dirty="0"/>
          </a:p>
        </p:txBody>
      </p:sp>
      <p:pic>
        <p:nvPicPr>
          <p:cNvPr id="54" name="Graphic 53" descr="Shopping cart">
            <a:extLst>
              <a:ext uri="{FF2B5EF4-FFF2-40B4-BE49-F238E27FC236}">
                <a16:creationId xmlns:a16="http://schemas.microsoft.com/office/drawing/2014/main" id="{AEE5D1BE-B6BB-C65C-D054-8F2E712DA6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02050" y="56552"/>
            <a:ext cx="1046578" cy="10465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CC97FEF-FB46-4910-5E0C-C726E06F03FD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6365973" y="3267432"/>
            <a:ext cx="3903442" cy="2163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" name="Graphic 62" descr="Cycle with people">
            <a:hlinkClick r:id="rId30" action="ppaction://hlinksldjump"/>
            <a:extLst>
              <a:ext uri="{FF2B5EF4-FFF2-40B4-BE49-F238E27FC236}">
                <a16:creationId xmlns:a16="http://schemas.microsoft.com/office/drawing/2014/main" id="{A6663727-86F5-F8CC-AFAC-D2D44D6382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04973" y="5735202"/>
            <a:ext cx="699318" cy="699318"/>
          </a:xfrm>
          <a:prstGeom prst="rect">
            <a:avLst/>
          </a:prstGeom>
        </p:spPr>
      </p:pic>
      <p:pic>
        <p:nvPicPr>
          <p:cNvPr id="64" name="Graphic 63" descr="Electric car">
            <a:hlinkClick r:id="rId33" action="ppaction://hlinksldjump"/>
            <a:extLst>
              <a:ext uri="{FF2B5EF4-FFF2-40B4-BE49-F238E27FC236}">
                <a16:creationId xmlns:a16="http://schemas.microsoft.com/office/drawing/2014/main" id="{12D3C8E4-ED46-52AA-9B42-820761AE125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036923" y="4341176"/>
            <a:ext cx="796708" cy="796708"/>
          </a:xfrm>
          <a:prstGeom prst="rect">
            <a:avLst/>
          </a:prstGeom>
        </p:spPr>
      </p:pic>
      <p:pic>
        <p:nvPicPr>
          <p:cNvPr id="65" name="Graphic 64" descr="Car">
            <a:hlinkClick r:id="rId36" action="ppaction://hlinksldjump"/>
            <a:extLst>
              <a:ext uri="{FF2B5EF4-FFF2-40B4-BE49-F238E27FC236}">
                <a16:creationId xmlns:a16="http://schemas.microsoft.com/office/drawing/2014/main" id="{07C77D81-E4DD-2924-D772-0304B924690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44820" y="3079854"/>
            <a:ext cx="707886" cy="707886"/>
          </a:xfrm>
          <a:prstGeom prst="rect">
            <a:avLst/>
          </a:prstGeom>
        </p:spPr>
      </p:pic>
      <p:pic>
        <p:nvPicPr>
          <p:cNvPr id="75" name="Graphic 74" descr="Bank">
            <a:hlinkClick r:id="rId39" action="ppaction://hlinksldjump"/>
            <a:extLst>
              <a:ext uri="{FF2B5EF4-FFF2-40B4-BE49-F238E27FC236}">
                <a16:creationId xmlns:a16="http://schemas.microsoft.com/office/drawing/2014/main" id="{81C986D8-B6B2-58FF-6D75-21572050D63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2D54D46-E1FC-50D6-6E26-88B4BD585980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EC1823-1F56-DA82-538E-50B381F883BF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8" name="Graphic 77" descr="Bank">
              <a:extLst>
                <a:ext uri="{FF2B5EF4-FFF2-40B4-BE49-F238E27FC236}">
                  <a16:creationId xmlns:a16="http://schemas.microsoft.com/office/drawing/2014/main" id="{1E756794-1343-4075-6C1F-9E27FB72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333EAD-C358-0948-6764-7F8E0600F6EA}"/>
              </a:ext>
            </a:extLst>
          </p:cNvPr>
          <p:cNvGrpSpPr/>
          <p:nvPr/>
        </p:nvGrpSpPr>
        <p:grpSpPr>
          <a:xfrm>
            <a:off x="12595701" y="275130"/>
            <a:ext cx="828000" cy="828000"/>
            <a:chOff x="10261154" y="368700"/>
            <a:chExt cx="828000" cy="828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E3EF304-703F-EDEA-83F0-3D5E15BEF66A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1" name="Graphic 80" descr="Database">
              <a:extLst>
                <a:ext uri="{FF2B5EF4-FFF2-40B4-BE49-F238E27FC236}">
                  <a16:creationId xmlns:a16="http://schemas.microsoft.com/office/drawing/2014/main" id="{7CD02F8B-7790-5DA3-1787-82774F597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0344334" y="465851"/>
              <a:ext cx="661639" cy="66163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3CDDD65-3D62-2896-0AD1-3D9B4A5A82B6}"/>
              </a:ext>
            </a:extLst>
          </p:cNvPr>
          <p:cNvGrpSpPr/>
          <p:nvPr/>
        </p:nvGrpSpPr>
        <p:grpSpPr>
          <a:xfrm>
            <a:off x="12586431" y="3015000"/>
            <a:ext cx="828000" cy="828000"/>
            <a:chOff x="10317468" y="3024940"/>
            <a:chExt cx="828000" cy="828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489D48-1CA0-C5D9-7E25-842D40B0202D}"/>
                </a:ext>
              </a:extLst>
            </p:cNvPr>
            <p:cNvSpPr>
              <a:spLocks/>
            </p:cNvSpPr>
            <p:nvPr/>
          </p:nvSpPr>
          <p:spPr>
            <a:xfrm>
              <a:off x="10317468" y="30249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7" name="Graphic 86" descr="Car">
              <a:extLst>
                <a:ext uri="{FF2B5EF4-FFF2-40B4-BE49-F238E27FC236}">
                  <a16:creationId xmlns:a16="http://schemas.microsoft.com/office/drawing/2014/main" id="{3918C487-7B28-AE05-89BC-5425A3E1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390237" y="3088424"/>
              <a:ext cx="707886" cy="70788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418700-9050-F68D-FB5A-CD05928B3638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0297745" y="4324680"/>
            <a:chExt cx="828000" cy="828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2C9DD1D-5B0C-FE96-77C2-1B1D2486562D}"/>
                </a:ext>
              </a:extLst>
            </p:cNvPr>
            <p:cNvSpPr>
              <a:spLocks/>
            </p:cNvSpPr>
            <p:nvPr/>
          </p:nvSpPr>
          <p:spPr>
            <a:xfrm>
              <a:off x="1029774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0" name="Graphic 89" descr="Electric car">
              <a:extLst>
                <a:ext uri="{FF2B5EF4-FFF2-40B4-BE49-F238E27FC236}">
                  <a16:creationId xmlns:a16="http://schemas.microsoft.com/office/drawing/2014/main" id="{C4D485D6-16B2-989F-66A3-C1932E5F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0344724" y="4364408"/>
              <a:ext cx="740553" cy="74055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3A84684-B930-D3F6-6F2B-C01F88732F2F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0324295" y="5679256"/>
            <a:chExt cx="828000" cy="8280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1F0D514-F600-0E31-841D-E9EECC297765}"/>
                </a:ext>
              </a:extLst>
            </p:cNvPr>
            <p:cNvSpPr>
              <a:spLocks/>
            </p:cNvSpPr>
            <p:nvPr/>
          </p:nvSpPr>
          <p:spPr>
            <a:xfrm>
              <a:off x="10324295" y="56792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93" name="Graphic 92" descr="Cycle with people">
              <a:extLst>
                <a:ext uri="{FF2B5EF4-FFF2-40B4-BE49-F238E27FC236}">
                  <a16:creationId xmlns:a16="http://schemas.microsoft.com/office/drawing/2014/main" id="{7E815FFC-1A18-FCAA-758C-8DD8DCC2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0388636" y="5735202"/>
              <a:ext cx="699318" cy="69931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E9E50-6955-EA0A-13A0-026A230395FB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C21F2A9-5667-8673-23FB-0F54161E52D9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6" name="Graphic 95" descr="Handshake">
              <a:extLst>
                <a:ext uri="{FF2B5EF4-FFF2-40B4-BE49-F238E27FC236}">
                  <a16:creationId xmlns:a16="http://schemas.microsoft.com/office/drawing/2014/main" id="{97AF1919-939B-3748-0F6A-FF3245D5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97" name="Graphic 96" descr="Handshake">
            <a:hlinkClick r:id="rId54" action="ppaction://hlinksldjump"/>
            <a:extLst>
              <a:ext uri="{FF2B5EF4-FFF2-40B4-BE49-F238E27FC236}">
                <a16:creationId xmlns:a16="http://schemas.microsoft.com/office/drawing/2014/main" id="{0272DE30-750A-809B-E685-69576B3B9C2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0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51BDA7-791F-7E03-42A8-32BAF51B0727}"/>
              </a:ext>
            </a:extLst>
          </p:cNvPr>
          <p:cNvGrpSpPr/>
          <p:nvPr/>
        </p:nvGrpSpPr>
        <p:grpSpPr>
          <a:xfrm>
            <a:off x="994084" y="3034879"/>
            <a:ext cx="828000" cy="828000"/>
            <a:chOff x="994084" y="3034879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226D8-397E-3FA9-615C-6ABE9C0886A4}"/>
                </a:ext>
              </a:extLst>
            </p:cNvPr>
            <p:cNvSpPr>
              <a:spLocks/>
            </p:cNvSpPr>
            <p:nvPr/>
          </p:nvSpPr>
          <p:spPr>
            <a:xfrm>
              <a:off x="994084" y="303487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5" name="Graphic 4" descr="Target Audience">
              <a:extLst>
                <a:ext uri="{FF2B5EF4-FFF2-40B4-BE49-F238E27FC236}">
                  <a16:creationId xmlns:a16="http://schemas.microsoft.com/office/drawing/2014/main" id="{5072AE01-58A6-E7B0-61EF-A4ECB209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877" y="3122356"/>
              <a:ext cx="641866" cy="641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D19CA-EED1-15A1-C9AC-30AA16866B15}"/>
              </a:ext>
            </a:extLst>
          </p:cNvPr>
          <p:cNvGrpSpPr/>
          <p:nvPr/>
        </p:nvGrpSpPr>
        <p:grpSpPr>
          <a:xfrm>
            <a:off x="-837942" y="385700"/>
            <a:ext cx="828000" cy="828000"/>
            <a:chOff x="-837942" y="385700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A2B40-9780-F73B-145B-A000C4906BE4}"/>
                </a:ext>
              </a:extLst>
            </p:cNvPr>
            <p:cNvSpPr>
              <a:spLocks/>
            </p:cNvSpPr>
            <p:nvPr/>
          </p:nvSpPr>
          <p:spPr>
            <a:xfrm>
              <a:off x="-837942" y="385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602D0FDB-19AC-3D1C-A7E3-3E3D9784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40526" y="483116"/>
              <a:ext cx="633168" cy="6331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E8C9BF-7117-0657-D666-0199B4BFD087}"/>
              </a:ext>
            </a:extLst>
          </p:cNvPr>
          <p:cNvGrpSpPr/>
          <p:nvPr/>
        </p:nvGrpSpPr>
        <p:grpSpPr>
          <a:xfrm>
            <a:off x="-869473" y="1715259"/>
            <a:ext cx="828000" cy="828000"/>
            <a:chOff x="-869473" y="1715259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856C08-BBDC-D8AE-2230-903F5F362989}"/>
                </a:ext>
              </a:extLst>
            </p:cNvPr>
            <p:cNvSpPr>
              <a:spLocks/>
            </p:cNvSpPr>
            <p:nvPr/>
          </p:nvSpPr>
          <p:spPr>
            <a:xfrm>
              <a:off x="-869473" y="171525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9159668E-6633-6E36-C259-21EEE997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2057" y="1812675"/>
              <a:ext cx="633168" cy="633168"/>
            </a:xfrm>
            <a:prstGeom prst="rect">
              <a:avLst/>
            </a:prstGeom>
          </p:spPr>
        </p:pic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A4FF9E31-18A4-0D99-7587-08177E37BA8A}"/>
              </a:ext>
            </a:extLst>
          </p:cNvPr>
          <p:cNvSpPr/>
          <p:nvPr/>
        </p:nvSpPr>
        <p:spPr>
          <a:xfrm flipH="1" flipV="1">
            <a:off x="0" y="-8534399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20" name="Graphic 19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19114B2F-E17C-5F8C-7EE4-07A87FADB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52" y="473177"/>
            <a:ext cx="633168" cy="633168"/>
          </a:xfrm>
          <a:prstGeom prst="rect">
            <a:avLst/>
          </a:prstGeom>
        </p:spPr>
      </p:pic>
      <p:pic>
        <p:nvPicPr>
          <p:cNvPr id="23" name="Graphic 22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3A810294-9E80-01B2-5113-7DAA45C0B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821" y="1802736"/>
            <a:ext cx="633168" cy="633168"/>
          </a:xfrm>
          <a:prstGeom prst="rect">
            <a:avLst/>
          </a:prstGeom>
        </p:spPr>
      </p:pic>
      <p:pic>
        <p:nvPicPr>
          <p:cNvPr id="24" name="Graphic 23" descr="Web cam">
            <a:hlinkClick r:id="rId15" action="ppaction://hlinksldjump"/>
            <a:extLst>
              <a:ext uri="{FF2B5EF4-FFF2-40B4-BE49-F238E27FC236}">
                <a16:creationId xmlns:a16="http://schemas.microsoft.com/office/drawing/2014/main" id="{A2B0F476-5C1A-5B0A-4E01-1E7C09955B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0821" y="3122356"/>
            <a:ext cx="633168" cy="633168"/>
          </a:xfrm>
          <a:prstGeom prst="rect">
            <a:avLst/>
          </a:prstGeom>
        </p:spPr>
      </p:pic>
      <p:pic>
        <p:nvPicPr>
          <p:cNvPr id="30" name="Graphic 29" descr="Target Audience">
            <a:hlinkClick r:id="rId15" action="ppaction://hlinksldjump"/>
            <a:extLst>
              <a:ext uri="{FF2B5EF4-FFF2-40B4-BE49-F238E27FC236}">
                <a16:creationId xmlns:a16="http://schemas.microsoft.com/office/drawing/2014/main" id="{138A9720-3A62-E4E9-830E-986D905FA4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5315" y="3138305"/>
            <a:ext cx="641866" cy="641866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F6220D44-3461-03AA-C624-E552D7BD2A82}"/>
              </a:ext>
            </a:extLst>
          </p:cNvPr>
          <p:cNvSpPr/>
          <p:nvPr/>
        </p:nvSpPr>
        <p:spPr>
          <a:xfrm rot="10800000" flipH="1" flipV="1">
            <a:off x="10754648" y="-8514521"/>
            <a:ext cx="1431263" cy="23926799"/>
          </a:xfrm>
          <a:custGeom>
            <a:avLst/>
            <a:gdLst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0 w 1431235"/>
              <a:gd name="connsiteY0" fmla="*/ 23926799 h 23926799"/>
              <a:gd name="connsiteX1" fmla="*/ 0 w 1431235"/>
              <a:gd name="connsiteY1" fmla="*/ 12697465 h 23926799"/>
              <a:gd name="connsiteX2" fmla="*/ 618201 w 1431235"/>
              <a:gd name="connsiteY2" fmla="*/ 11927366 h 23926799"/>
              <a:gd name="connsiteX3" fmla="*/ 0 w 1431235"/>
              <a:gd name="connsiteY3" fmla="*/ 11157266 h 23926799"/>
              <a:gd name="connsiteX4" fmla="*/ 0 w 1431235"/>
              <a:gd name="connsiteY4" fmla="*/ 0 h 23926799"/>
              <a:gd name="connsiteX5" fmla="*/ 1431235 w 1431235"/>
              <a:gd name="connsiteY5" fmla="*/ 0 h 23926799"/>
              <a:gd name="connsiteX6" fmla="*/ 1431235 w 1431235"/>
              <a:gd name="connsiteY6" fmla="*/ 23926799 h 23926799"/>
              <a:gd name="connsiteX7" fmla="*/ 0 w 1431235"/>
              <a:gd name="connsiteY7" fmla="*/ 23926799 h 23926799"/>
              <a:gd name="connsiteX0" fmla="*/ 26 w 1431261"/>
              <a:gd name="connsiteY0" fmla="*/ 23926799 h 23926799"/>
              <a:gd name="connsiteX1" fmla="*/ 26 w 1431261"/>
              <a:gd name="connsiteY1" fmla="*/ 12697465 h 23926799"/>
              <a:gd name="connsiteX2" fmla="*/ 618227 w 1431261"/>
              <a:gd name="connsiteY2" fmla="*/ 11927366 h 23926799"/>
              <a:gd name="connsiteX3" fmla="*/ 26 w 1431261"/>
              <a:gd name="connsiteY3" fmla="*/ 11157266 h 23926799"/>
              <a:gd name="connsiteX4" fmla="*/ 26 w 1431261"/>
              <a:gd name="connsiteY4" fmla="*/ 0 h 23926799"/>
              <a:gd name="connsiteX5" fmla="*/ 1431261 w 1431261"/>
              <a:gd name="connsiteY5" fmla="*/ 0 h 23926799"/>
              <a:gd name="connsiteX6" fmla="*/ 1431261 w 1431261"/>
              <a:gd name="connsiteY6" fmla="*/ 23926799 h 23926799"/>
              <a:gd name="connsiteX7" fmla="*/ 26 w 1431261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  <a:gd name="connsiteX0" fmla="*/ 28 w 1431263"/>
              <a:gd name="connsiteY0" fmla="*/ 23926799 h 23926799"/>
              <a:gd name="connsiteX1" fmla="*/ 28 w 1431263"/>
              <a:gd name="connsiteY1" fmla="*/ 12697465 h 23926799"/>
              <a:gd name="connsiteX2" fmla="*/ 563841 w 1431263"/>
              <a:gd name="connsiteY2" fmla="*/ 11940963 h 23926799"/>
              <a:gd name="connsiteX3" fmla="*/ 28 w 1431263"/>
              <a:gd name="connsiteY3" fmla="*/ 11157266 h 23926799"/>
              <a:gd name="connsiteX4" fmla="*/ 28 w 1431263"/>
              <a:gd name="connsiteY4" fmla="*/ 0 h 23926799"/>
              <a:gd name="connsiteX5" fmla="*/ 1431263 w 1431263"/>
              <a:gd name="connsiteY5" fmla="*/ 0 h 23926799"/>
              <a:gd name="connsiteX6" fmla="*/ 1431263 w 1431263"/>
              <a:gd name="connsiteY6" fmla="*/ 23926799 h 23926799"/>
              <a:gd name="connsiteX7" fmla="*/ 28 w 1431263"/>
              <a:gd name="connsiteY7" fmla="*/ 23926799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263" h="23926799">
                <a:moveTo>
                  <a:pt x="28" y="23926799"/>
                </a:moveTo>
                <a:lnTo>
                  <a:pt x="28" y="12697465"/>
                </a:lnTo>
                <a:cubicBezTo>
                  <a:pt x="-4659" y="12444164"/>
                  <a:pt x="565953" y="12459407"/>
                  <a:pt x="563841" y="11940963"/>
                </a:cubicBezTo>
                <a:cubicBezTo>
                  <a:pt x="561729" y="11422519"/>
                  <a:pt x="2139" y="11420764"/>
                  <a:pt x="28" y="11157266"/>
                </a:cubicBezTo>
                <a:lnTo>
                  <a:pt x="28" y="0"/>
                </a:lnTo>
                <a:lnTo>
                  <a:pt x="1431263" y="0"/>
                </a:lnTo>
                <a:lnTo>
                  <a:pt x="1431263" y="23926799"/>
                </a:lnTo>
                <a:lnTo>
                  <a:pt x="28" y="23926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O"/>
          </a:p>
        </p:txBody>
      </p:sp>
      <p:pic>
        <p:nvPicPr>
          <p:cNvPr id="44" name="Graphic 43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C5EED0E9-FC59-8E59-DD72-01A1D65059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45999" y="1727443"/>
            <a:ext cx="828000" cy="82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5992268-4227-48D0-5F75-8AA1039AE882}"/>
              </a:ext>
            </a:extLst>
          </p:cNvPr>
          <p:cNvSpPr txBox="1"/>
          <p:nvPr/>
        </p:nvSpPr>
        <p:spPr>
          <a:xfrm>
            <a:off x="1411994" y="-78813"/>
            <a:ext cx="7326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Rava Motors</a:t>
            </a:r>
            <a:endParaRPr lang="en-R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Graphic 48" descr="Database">
            <a:hlinkClick r:id="rId15" action="ppaction://hlinksldjump"/>
            <a:extLst>
              <a:ext uri="{FF2B5EF4-FFF2-40B4-BE49-F238E27FC236}">
                <a16:creationId xmlns:a16="http://schemas.microsoft.com/office/drawing/2014/main" id="{8466DB84-3EFC-6EBA-5DA7-184AEA727E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2652" y="451879"/>
            <a:ext cx="661639" cy="661639"/>
          </a:xfrm>
          <a:prstGeom prst="rect">
            <a:avLst/>
          </a:prstGeom>
        </p:spPr>
      </p:pic>
      <p:pic>
        <p:nvPicPr>
          <p:cNvPr id="50" name="Graphic 49" descr="Pie chart">
            <a:hlinkClick r:id="rId19" action="ppaction://hlinksldjump"/>
            <a:extLst>
              <a:ext uri="{FF2B5EF4-FFF2-40B4-BE49-F238E27FC236}">
                <a16:creationId xmlns:a16="http://schemas.microsoft.com/office/drawing/2014/main" id="{EAE55094-AB8A-9835-4112-127D13CCE7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25745" y="1777342"/>
            <a:ext cx="707886" cy="7078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579CD9-B2A6-D00C-6525-ECC8F685CF10}"/>
              </a:ext>
            </a:extLst>
          </p:cNvPr>
          <p:cNvSpPr txBox="1"/>
          <p:nvPr/>
        </p:nvSpPr>
        <p:spPr>
          <a:xfrm>
            <a:off x="1805631" y="1701101"/>
            <a:ext cx="8705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							</a:t>
            </a:r>
            <a:r>
              <a:rPr lang="en-GB" b="1" dirty="0" err="1"/>
              <a:t>Produse</a:t>
            </a:r>
            <a:r>
              <a:rPr lang="en-GB" b="1" dirty="0"/>
              <a:t> de tip slip-in</a:t>
            </a:r>
          </a:p>
          <a:p>
            <a:endParaRPr lang="en-GB" dirty="0"/>
          </a:p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gama</a:t>
            </a:r>
            <a:r>
              <a:rPr lang="en-GB" dirty="0"/>
              <a:t> de </a:t>
            </a:r>
            <a:r>
              <a:rPr lang="en-GB" dirty="0" err="1"/>
              <a:t>produse</a:t>
            </a:r>
            <a:r>
              <a:rPr lang="en-GB" dirty="0"/>
              <a:t> nu </a:t>
            </a:r>
            <a:r>
              <a:rPr lang="en-GB" dirty="0" err="1"/>
              <a:t>implica</a:t>
            </a:r>
            <a:r>
              <a:rPr lang="en-GB" dirty="0"/>
              <a:t> </a:t>
            </a:r>
            <a:r>
              <a:rPr lang="en-GB" dirty="0" err="1"/>
              <a:t>schmbari</a:t>
            </a:r>
            <a:r>
              <a:rPr lang="en-GB" dirty="0"/>
              <a:t> </a:t>
            </a:r>
            <a:r>
              <a:rPr lang="en-GB" dirty="0" err="1"/>
              <a:t>radicale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sistemul</a:t>
            </a:r>
            <a:r>
              <a:rPr lang="en-GB" dirty="0"/>
              <a:t> de </a:t>
            </a:r>
            <a:r>
              <a:rPr lang="en-GB" dirty="0" err="1"/>
              <a:t>rulare</a:t>
            </a:r>
            <a:r>
              <a:rPr lang="en-GB" dirty="0"/>
              <a:t>, </a:t>
            </a:r>
            <a:r>
              <a:rPr lang="en-GB" dirty="0" err="1"/>
              <a:t>motorul</a:t>
            </a:r>
            <a:r>
              <a:rPr lang="en-GB" dirty="0"/>
              <a:t> </a:t>
            </a:r>
            <a:r>
              <a:rPr lang="en-GB" dirty="0" err="1"/>
              <a:t>termic</a:t>
            </a:r>
            <a:r>
              <a:rPr lang="en-GB" dirty="0"/>
              <a:t> ne-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inlocuit</a:t>
            </a:r>
            <a:r>
              <a:rPr lang="en-GB" dirty="0"/>
              <a:t>.</a:t>
            </a:r>
          </a:p>
          <a:p>
            <a:r>
              <a:rPr lang="en-GB" dirty="0" err="1"/>
              <a:t>Produsele</a:t>
            </a:r>
            <a:r>
              <a:rPr lang="en-GB" dirty="0"/>
              <a:t> de tip slip-in se </a:t>
            </a:r>
            <a:r>
              <a:rPr lang="en-GB" dirty="0" err="1"/>
              <a:t>refera</a:t>
            </a:r>
            <a:r>
              <a:rPr lang="en-GB" dirty="0"/>
              <a:t> la kit-</a:t>
            </a:r>
            <a:r>
              <a:rPr lang="en-GB" dirty="0" err="1"/>
              <a:t>uri</a:t>
            </a:r>
            <a:r>
              <a:rPr lang="en-GB" dirty="0"/>
              <a:t> de </a:t>
            </a:r>
            <a:r>
              <a:rPr lang="en-GB" dirty="0" err="1"/>
              <a:t>conversie</a:t>
            </a:r>
            <a:r>
              <a:rPr lang="en-GB" dirty="0"/>
              <a:t> la </a:t>
            </a:r>
            <a:r>
              <a:rPr lang="en-GB" dirty="0" err="1"/>
              <a:t>propulsie</a:t>
            </a:r>
            <a:r>
              <a:rPr lang="en-GB" dirty="0"/>
              <a:t> </a:t>
            </a:r>
            <a:r>
              <a:rPr lang="en-GB" dirty="0" err="1"/>
              <a:t>hybrida</a:t>
            </a:r>
            <a:r>
              <a:rPr lang="en-GB" dirty="0"/>
              <a:t>,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ieftina</a:t>
            </a:r>
            <a:r>
              <a:rPr lang="en-GB" dirty="0"/>
              <a:t> </a:t>
            </a:r>
            <a:r>
              <a:rPr lang="en-GB" dirty="0" err="1"/>
              <a:t>modalitate</a:t>
            </a:r>
            <a:r>
              <a:rPr lang="en-GB" dirty="0"/>
              <a:t> de </a:t>
            </a:r>
            <a:r>
              <a:rPr lang="en-GB" dirty="0" err="1"/>
              <a:t>selectrificare</a:t>
            </a:r>
            <a:r>
              <a:rPr lang="en-GB" dirty="0"/>
              <a:t> a </a:t>
            </a:r>
            <a:r>
              <a:rPr lang="en-GB" dirty="0" err="1"/>
              <a:t>automobilului</a:t>
            </a:r>
            <a:r>
              <a:rPr lang="en-GB" dirty="0"/>
              <a:t> </a:t>
            </a:r>
            <a:r>
              <a:rPr lang="en-GB" dirty="0" err="1"/>
              <a:t>propriu</a:t>
            </a:r>
            <a:r>
              <a:rPr lang="en-GB" dirty="0"/>
              <a:t>.</a:t>
            </a:r>
          </a:p>
          <a:p>
            <a:r>
              <a:rPr lang="en-GB" b="1" dirty="0"/>
              <a:t>Mod de </a:t>
            </a:r>
            <a:r>
              <a:rPr lang="en-GB" b="1" dirty="0" err="1"/>
              <a:t>functionare</a:t>
            </a:r>
            <a:r>
              <a:rPr lang="en-GB" b="1" dirty="0"/>
              <a:t>:</a:t>
            </a:r>
          </a:p>
          <a:p>
            <a:r>
              <a:rPr lang="en-GB" b="1" dirty="0" err="1"/>
              <a:t>Aceste</a:t>
            </a:r>
            <a:r>
              <a:rPr lang="en-GB" b="1" dirty="0"/>
              <a:t> kit-</a:t>
            </a:r>
            <a:r>
              <a:rPr lang="en-GB" b="1" dirty="0" err="1"/>
              <a:t>uri</a:t>
            </a:r>
            <a:r>
              <a:rPr lang="en-GB" b="1" dirty="0"/>
              <a:t> sunt </a:t>
            </a:r>
            <a:r>
              <a:rPr lang="en-GB" b="1" dirty="0" err="1"/>
              <a:t>compuse</a:t>
            </a:r>
            <a:r>
              <a:rPr lang="en-GB" b="1" dirty="0"/>
              <a:t> din 3 </a:t>
            </a:r>
            <a:r>
              <a:rPr lang="en-GB" b="1" dirty="0" err="1"/>
              <a:t>componente</a:t>
            </a:r>
            <a:r>
              <a:rPr lang="en-GB" b="1" dirty="0"/>
              <a:t> </a:t>
            </a:r>
            <a:r>
              <a:rPr lang="en-GB" b="1" dirty="0" err="1"/>
              <a:t>principale</a:t>
            </a:r>
            <a:r>
              <a:rPr lang="en-GB" b="1" dirty="0"/>
              <a:t>:</a:t>
            </a:r>
          </a:p>
          <a:p>
            <a:r>
              <a:rPr lang="en-GB" dirty="0"/>
              <a:t>- Un motor-generator electric, care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inlocui</a:t>
            </a:r>
            <a:r>
              <a:rPr lang="en-GB" dirty="0"/>
              <a:t> </a:t>
            </a:r>
            <a:r>
              <a:rPr lang="en-GB" dirty="0" err="1"/>
              <a:t>motorul</a:t>
            </a:r>
            <a:r>
              <a:rPr lang="en-GB" dirty="0"/>
              <a:t> starter al </a:t>
            </a:r>
            <a:r>
              <a:rPr lang="en-GB" dirty="0" err="1"/>
              <a:t>masinii</a:t>
            </a:r>
            <a:r>
              <a:rPr lang="en-GB" dirty="0"/>
              <a:t>.</a:t>
            </a:r>
          </a:p>
          <a:p>
            <a:r>
              <a:rPr lang="en-GB"/>
              <a:t>- </a:t>
            </a:r>
            <a:r>
              <a:rPr lang="en-GB" dirty="0"/>
              <a:t>Un </a:t>
            </a:r>
            <a:r>
              <a:rPr lang="en-GB" dirty="0" err="1"/>
              <a:t>controler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motorul</a:t>
            </a:r>
            <a:r>
              <a:rPr lang="en-GB" dirty="0"/>
              <a:t>-generator</a:t>
            </a:r>
          </a:p>
          <a:p>
            <a:r>
              <a:rPr lang="en-GB" dirty="0"/>
              <a:t>- O </a:t>
            </a:r>
            <a:r>
              <a:rPr lang="en-GB" dirty="0" err="1"/>
              <a:t>baterie</a:t>
            </a:r>
            <a:r>
              <a:rPr lang="en-GB" dirty="0"/>
              <a:t> care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montata</a:t>
            </a:r>
            <a:r>
              <a:rPr lang="en-GB" dirty="0"/>
              <a:t> in general in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rotii</a:t>
            </a:r>
            <a:r>
              <a:rPr lang="en-GB" dirty="0"/>
              <a:t> de </a:t>
            </a:r>
            <a:r>
              <a:rPr lang="en-GB" dirty="0" err="1"/>
              <a:t>rezerva</a:t>
            </a:r>
            <a:r>
              <a:rPr lang="en-GB" dirty="0"/>
              <a:t>.</a:t>
            </a:r>
          </a:p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ofera</a:t>
            </a:r>
            <a:r>
              <a:rPr lang="en-GB" dirty="0"/>
              <a:t> un range de circa 5km.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823900-DBCA-B877-C990-04BBE1DC95F0}"/>
              </a:ext>
            </a:extLst>
          </p:cNvPr>
          <p:cNvGrpSpPr/>
          <p:nvPr/>
        </p:nvGrpSpPr>
        <p:grpSpPr>
          <a:xfrm>
            <a:off x="10317468" y="3024940"/>
            <a:ext cx="828000" cy="828000"/>
            <a:chOff x="10317468" y="3024940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3618B8-7138-431D-E3BD-0FDD15BC0359}"/>
                </a:ext>
              </a:extLst>
            </p:cNvPr>
            <p:cNvSpPr>
              <a:spLocks/>
            </p:cNvSpPr>
            <p:nvPr/>
          </p:nvSpPr>
          <p:spPr>
            <a:xfrm>
              <a:off x="10317468" y="30249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41" name="Graphic 40" descr="Car">
              <a:extLst>
                <a:ext uri="{FF2B5EF4-FFF2-40B4-BE49-F238E27FC236}">
                  <a16:creationId xmlns:a16="http://schemas.microsoft.com/office/drawing/2014/main" id="{08214A01-5392-3FE2-3B50-06EE12F62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390237" y="3088424"/>
              <a:ext cx="707886" cy="707886"/>
            </a:xfrm>
            <a:prstGeom prst="rect">
              <a:avLst/>
            </a:prstGeom>
          </p:spPr>
        </p:pic>
      </p:grpSp>
      <p:pic>
        <p:nvPicPr>
          <p:cNvPr id="55" name="Graphic 54" descr="Car">
            <a:hlinkClick r:id="rId27" action="ppaction://hlinksldjump"/>
            <a:extLst>
              <a:ext uri="{FF2B5EF4-FFF2-40B4-BE49-F238E27FC236}">
                <a16:creationId xmlns:a16="http://schemas.microsoft.com/office/drawing/2014/main" id="{11C01C1A-482B-5177-8CDF-AB5CA0927C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144820" y="3079854"/>
            <a:ext cx="707886" cy="707886"/>
          </a:xfrm>
          <a:prstGeom prst="rect">
            <a:avLst/>
          </a:prstGeom>
        </p:spPr>
      </p:pic>
      <p:pic>
        <p:nvPicPr>
          <p:cNvPr id="60" name="Graphic 59" descr="Cycle with people">
            <a:hlinkClick r:id="rId29" action="ppaction://hlinksldjump"/>
            <a:extLst>
              <a:ext uri="{FF2B5EF4-FFF2-40B4-BE49-F238E27FC236}">
                <a16:creationId xmlns:a16="http://schemas.microsoft.com/office/drawing/2014/main" id="{947AFD6A-00EC-3F65-B5AA-AF4CD3DA97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4973" y="5735202"/>
            <a:ext cx="699318" cy="699318"/>
          </a:xfrm>
          <a:prstGeom prst="rect">
            <a:avLst/>
          </a:prstGeom>
        </p:spPr>
      </p:pic>
      <p:pic>
        <p:nvPicPr>
          <p:cNvPr id="61" name="Graphic 60" descr="Electric car">
            <a:hlinkClick r:id="rId32" action="ppaction://hlinksldjump"/>
            <a:extLst>
              <a:ext uri="{FF2B5EF4-FFF2-40B4-BE49-F238E27FC236}">
                <a16:creationId xmlns:a16="http://schemas.microsoft.com/office/drawing/2014/main" id="{D6112DFA-6CEE-C594-A5DC-BACCC344C6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036923" y="4341176"/>
            <a:ext cx="796708" cy="796708"/>
          </a:xfrm>
          <a:prstGeom prst="rect">
            <a:avLst/>
          </a:prstGeom>
        </p:spPr>
      </p:pic>
      <p:pic>
        <p:nvPicPr>
          <p:cNvPr id="68" name="Graphic 67" descr="Bank">
            <a:hlinkClick r:id="rId35" action="ppaction://hlinksldjump"/>
            <a:extLst>
              <a:ext uri="{FF2B5EF4-FFF2-40B4-BE49-F238E27FC236}">
                <a16:creationId xmlns:a16="http://schemas.microsoft.com/office/drawing/2014/main" id="{8CA2AEF8-FC3B-61A3-B774-B79FA437213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90821" y="4482572"/>
            <a:ext cx="633168" cy="6331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075EED1-B2FC-C914-A4D8-D6E549635958}"/>
              </a:ext>
            </a:extLst>
          </p:cNvPr>
          <p:cNvGrpSpPr/>
          <p:nvPr/>
        </p:nvGrpSpPr>
        <p:grpSpPr>
          <a:xfrm>
            <a:off x="-879983" y="4374377"/>
            <a:ext cx="828000" cy="828000"/>
            <a:chOff x="-879983" y="4374377"/>
            <a:chExt cx="828000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7268C6-74BB-A421-0B95-8C71DAD61819}"/>
                </a:ext>
              </a:extLst>
            </p:cNvPr>
            <p:cNvSpPr>
              <a:spLocks/>
            </p:cNvSpPr>
            <p:nvPr/>
          </p:nvSpPr>
          <p:spPr>
            <a:xfrm>
              <a:off x="-879983" y="437437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1" name="Graphic 70" descr="Bank">
              <a:extLst>
                <a:ext uri="{FF2B5EF4-FFF2-40B4-BE49-F238E27FC236}">
                  <a16:creationId xmlns:a16="http://schemas.microsoft.com/office/drawing/2014/main" id="{767A6AA6-86E1-8465-5890-EAAD24C6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-782567" y="4461854"/>
              <a:ext cx="633168" cy="633168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D9E7D8-BB5D-1B73-0CAB-9D1AC9360B50}"/>
              </a:ext>
            </a:extLst>
          </p:cNvPr>
          <p:cNvGrpSpPr/>
          <p:nvPr/>
        </p:nvGrpSpPr>
        <p:grpSpPr>
          <a:xfrm>
            <a:off x="12595701" y="275130"/>
            <a:ext cx="828000" cy="828000"/>
            <a:chOff x="10261154" y="368700"/>
            <a:chExt cx="828000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A93758D-A55E-14BD-38F7-C0DE66B6F980}"/>
                </a:ext>
              </a:extLst>
            </p:cNvPr>
            <p:cNvSpPr>
              <a:spLocks/>
            </p:cNvSpPr>
            <p:nvPr/>
          </p:nvSpPr>
          <p:spPr>
            <a:xfrm>
              <a:off x="10261154" y="3687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4" name="Graphic 73" descr="Database">
              <a:extLst>
                <a:ext uri="{FF2B5EF4-FFF2-40B4-BE49-F238E27FC236}">
                  <a16:creationId xmlns:a16="http://schemas.microsoft.com/office/drawing/2014/main" id="{87FB209C-36BC-5A54-7120-47CF300C6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344334" y="465851"/>
              <a:ext cx="661639" cy="661639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BB57CD-9D76-2D4E-A90F-D8639C86C412}"/>
              </a:ext>
            </a:extLst>
          </p:cNvPr>
          <p:cNvGrpSpPr/>
          <p:nvPr/>
        </p:nvGrpSpPr>
        <p:grpSpPr>
          <a:xfrm>
            <a:off x="12595700" y="1720515"/>
            <a:ext cx="828000" cy="828000"/>
            <a:chOff x="10300305" y="1722440"/>
            <a:chExt cx="828000" cy="82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DCAB5B-7B5D-E4DF-B484-4AA6A062072B}"/>
                </a:ext>
              </a:extLst>
            </p:cNvPr>
            <p:cNvSpPr>
              <a:spLocks/>
            </p:cNvSpPr>
            <p:nvPr/>
          </p:nvSpPr>
          <p:spPr>
            <a:xfrm>
              <a:off x="10300305" y="17224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77" name="Graphic 76" descr="Pie chart">
              <a:extLst>
                <a:ext uri="{FF2B5EF4-FFF2-40B4-BE49-F238E27FC236}">
                  <a16:creationId xmlns:a16="http://schemas.microsoft.com/office/drawing/2014/main" id="{995DAEF7-9326-A74B-747B-F4FC5CB39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0360362" y="1792500"/>
              <a:ext cx="707886" cy="707886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EFB816-7FFA-889F-3909-7EFD8BB49743}"/>
              </a:ext>
            </a:extLst>
          </p:cNvPr>
          <p:cNvGrpSpPr/>
          <p:nvPr/>
        </p:nvGrpSpPr>
        <p:grpSpPr>
          <a:xfrm>
            <a:off x="12587275" y="4324680"/>
            <a:ext cx="828000" cy="828000"/>
            <a:chOff x="10297745" y="4324680"/>
            <a:chExt cx="828000" cy="828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75B520F-7A51-241A-DE7D-4519EE38374D}"/>
                </a:ext>
              </a:extLst>
            </p:cNvPr>
            <p:cNvSpPr>
              <a:spLocks/>
            </p:cNvSpPr>
            <p:nvPr/>
          </p:nvSpPr>
          <p:spPr>
            <a:xfrm>
              <a:off x="10297745" y="43246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83" name="Graphic 82" descr="Electric car">
              <a:extLst>
                <a:ext uri="{FF2B5EF4-FFF2-40B4-BE49-F238E27FC236}">
                  <a16:creationId xmlns:a16="http://schemas.microsoft.com/office/drawing/2014/main" id="{2C893813-092A-E6BE-1808-FB6576906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0344724" y="4364408"/>
              <a:ext cx="740553" cy="740553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944169A-8634-D1A7-860E-BC7E17CD8D4F}"/>
              </a:ext>
            </a:extLst>
          </p:cNvPr>
          <p:cNvGrpSpPr/>
          <p:nvPr/>
        </p:nvGrpSpPr>
        <p:grpSpPr>
          <a:xfrm>
            <a:off x="12596544" y="5652552"/>
            <a:ext cx="828000" cy="828000"/>
            <a:chOff x="10324295" y="5679256"/>
            <a:chExt cx="828000" cy="828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386E36-F2E8-A9D4-325C-A4214F6C0F27}"/>
                </a:ext>
              </a:extLst>
            </p:cNvPr>
            <p:cNvSpPr>
              <a:spLocks/>
            </p:cNvSpPr>
            <p:nvPr/>
          </p:nvSpPr>
          <p:spPr>
            <a:xfrm>
              <a:off x="10324295" y="56792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 dirty="0">
                <a:solidFill>
                  <a:srgbClr val="FF0000"/>
                </a:solidFill>
              </a:endParaRPr>
            </a:p>
          </p:txBody>
        </p:sp>
        <p:pic>
          <p:nvPicPr>
            <p:cNvPr id="86" name="Graphic 85" descr="Cycle with people">
              <a:extLst>
                <a:ext uri="{FF2B5EF4-FFF2-40B4-BE49-F238E27FC236}">
                  <a16:creationId xmlns:a16="http://schemas.microsoft.com/office/drawing/2014/main" id="{0EF02DD3-88E8-2090-F897-61F265F71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388636" y="5735202"/>
              <a:ext cx="699318" cy="699318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6AF05BE-C665-C8BE-2299-21A650832B3F}"/>
              </a:ext>
            </a:extLst>
          </p:cNvPr>
          <p:cNvGrpSpPr/>
          <p:nvPr/>
        </p:nvGrpSpPr>
        <p:grpSpPr>
          <a:xfrm>
            <a:off x="-880477" y="5717326"/>
            <a:ext cx="828000" cy="828000"/>
            <a:chOff x="1055520" y="5693997"/>
            <a:chExt cx="828000" cy="828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F9CC3E4-8FC8-624D-CE9F-84CD2FFBFAA9}"/>
                </a:ext>
              </a:extLst>
            </p:cNvPr>
            <p:cNvSpPr>
              <a:spLocks/>
            </p:cNvSpPr>
            <p:nvPr/>
          </p:nvSpPr>
          <p:spPr>
            <a:xfrm>
              <a:off x="1055520" y="569399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pic>
          <p:nvPicPr>
            <p:cNvPr id="92" name="Graphic 91" descr="Handshake">
              <a:extLst>
                <a:ext uri="{FF2B5EF4-FFF2-40B4-BE49-F238E27FC236}">
                  <a16:creationId xmlns:a16="http://schemas.microsoft.com/office/drawing/2014/main" id="{8904DEB9-3772-4E98-BE13-A495BACF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58294" y="5805970"/>
              <a:ext cx="642769" cy="642769"/>
            </a:xfrm>
            <a:prstGeom prst="rect">
              <a:avLst/>
            </a:prstGeom>
          </p:spPr>
        </p:pic>
      </p:grpSp>
      <p:pic>
        <p:nvPicPr>
          <p:cNvPr id="93" name="Graphic 92" descr="Handshake">
            <a:hlinkClick r:id="rId50" action="ppaction://hlinksldjump"/>
            <a:extLst>
              <a:ext uri="{FF2B5EF4-FFF2-40B4-BE49-F238E27FC236}">
                <a16:creationId xmlns:a16="http://schemas.microsoft.com/office/drawing/2014/main" id="{6F0F499E-EB56-C8AE-1CF5-98E21CB4E4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84304" y="5805970"/>
            <a:ext cx="642769" cy="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6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1476</Words>
  <Application>Microsoft Macintosh PowerPoint</Application>
  <PresentationFormat>Widescreen</PresentationFormat>
  <Paragraphs>147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Nelu Dragan</dc:creator>
  <cp:lastModifiedBy>Nelu Dragan</cp:lastModifiedBy>
  <cp:revision>93</cp:revision>
  <dcterms:created xsi:type="dcterms:W3CDTF">2022-10-27T17:42:57Z</dcterms:created>
  <dcterms:modified xsi:type="dcterms:W3CDTF">2022-11-07T12:14:54Z</dcterms:modified>
</cp:coreProperties>
</file>