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2" r:id="rId3"/>
    <p:sldId id="258" r:id="rId4"/>
    <p:sldId id="271" r:id="rId5"/>
    <p:sldId id="259" r:id="rId6"/>
    <p:sldId id="268" r:id="rId7"/>
    <p:sldId id="269" r:id="rId8"/>
    <p:sldId id="270" r:id="rId9"/>
    <p:sldId id="267" r:id="rId10"/>
    <p:sldId id="261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2F5E30-3ADF-4319-90D8-4D967DB4512E}" v="5" dt="2023-10-25T13:40:25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6327"/>
  </p:normalViewPr>
  <p:slideViewPr>
    <p:cSldViewPr snapToGrid="0" snapToObjects="1">
      <p:cViewPr varScale="1">
        <p:scale>
          <a:sx n="84" d="100"/>
          <a:sy n="84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ma Puthan" userId="8633c7f78c2ff340" providerId="LiveId" clId="{4DB9177E-1A48-474A-9CAF-4124783C27DA}"/>
    <pc:docChg chg="custSel modSld">
      <pc:chgData name="Nema Puthan" userId="8633c7f78c2ff340" providerId="LiveId" clId="{4DB9177E-1A48-474A-9CAF-4124783C27DA}" dt="2023-10-24T21:45:55.575" v="23" actId="20577"/>
      <pc:docMkLst>
        <pc:docMk/>
      </pc:docMkLst>
      <pc:sldChg chg="modSp mod">
        <pc:chgData name="Nema Puthan" userId="8633c7f78c2ff340" providerId="LiveId" clId="{4DB9177E-1A48-474A-9CAF-4124783C27DA}" dt="2023-10-24T21:45:55.575" v="23" actId="20577"/>
        <pc:sldMkLst>
          <pc:docMk/>
          <pc:sldMk cId="807467318" sldId="262"/>
        </pc:sldMkLst>
        <pc:spChg chg="mod">
          <ac:chgData name="Nema Puthan" userId="8633c7f78c2ff340" providerId="LiveId" clId="{4DB9177E-1A48-474A-9CAF-4124783C27DA}" dt="2023-10-24T21:45:55.575" v="23" actId="20577"/>
          <ac:spMkLst>
            <pc:docMk/>
            <pc:sldMk cId="807467318" sldId="262"/>
            <ac:spMk id="6" creationId="{BBF26071-F77F-7993-F2B2-44F8B1219379}"/>
          </ac:spMkLst>
        </pc:spChg>
      </pc:sldChg>
    </pc:docChg>
  </pc:docChgLst>
  <pc:docChgLst>
    <pc:chgData name="Nema Puthan" userId="8633c7f78c2ff340" providerId="LiveId" clId="{7E2F5E30-3ADF-4319-90D8-4D967DB4512E}"/>
    <pc:docChg chg="undo custSel addSld modSld">
      <pc:chgData name="Nema Puthan" userId="8633c7f78c2ff340" providerId="LiveId" clId="{7E2F5E30-3ADF-4319-90D8-4D967DB4512E}" dt="2023-10-25T13:41:09.365" v="691" actId="1076"/>
      <pc:docMkLst>
        <pc:docMk/>
      </pc:docMkLst>
      <pc:sldChg chg="delSp modSp mod">
        <pc:chgData name="Nema Puthan" userId="8633c7f78c2ff340" providerId="LiveId" clId="{7E2F5E30-3ADF-4319-90D8-4D967DB4512E}" dt="2023-10-25T13:40:49.383" v="685" actId="1076"/>
        <pc:sldMkLst>
          <pc:docMk/>
          <pc:sldMk cId="866781982" sldId="259"/>
        </pc:sldMkLst>
        <pc:spChg chg="mod">
          <ac:chgData name="Nema Puthan" userId="8633c7f78c2ff340" providerId="LiveId" clId="{7E2F5E30-3ADF-4319-90D8-4D967DB4512E}" dt="2023-10-25T13:37:46.782" v="636" actId="1076"/>
          <ac:spMkLst>
            <pc:docMk/>
            <pc:sldMk cId="866781982" sldId="259"/>
            <ac:spMk id="2" creationId="{0B0FA88E-F5CB-F94E-B3CC-A32DC675F506}"/>
          </ac:spMkLst>
        </pc:spChg>
        <pc:spChg chg="mod">
          <ac:chgData name="Nema Puthan" userId="8633c7f78c2ff340" providerId="LiveId" clId="{7E2F5E30-3ADF-4319-90D8-4D967DB4512E}" dt="2023-10-25T13:40:49.383" v="685" actId="1076"/>
          <ac:spMkLst>
            <pc:docMk/>
            <pc:sldMk cId="866781982" sldId="259"/>
            <ac:spMk id="3" creationId="{66E4F873-2D5F-D642-A6DA-AD596F9C7D00}"/>
          </ac:spMkLst>
        </pc:spChg>
        <pc:picChg chg="del mod">
          <ac:chgData name="Nema Puthan" userId="8633c7f78c2ff340" providerId="LiveId" clId="{7E2F5E30-3ADF-4319-90D8-4D967DB4512E}" dt="2023-10-25T13:40:45.494" v="684" actId="478"/>
          <ac:picMkLst>
            <pc:docMk/>
            <pc:sldMk cId="866781982" sldId="259"/>
            <ac:picMk id="9" creationId="{EB553CF8-7E2F-84C4-A9AA-8C06DEBF8C54}"/>
          </ac:picMkLst>
        </pc:picChg>
      </pc:sldChg>
      <pc:sldChg chg="modSp mod">
        <pc:chgData name="Nema Puthan" userId="8633c7f78c2ff340" providerId="LiveId" clId="{7E2F5E30-3ADF-4319-90D8-4D967DB4512E}" dt="2023-10-25T13:34:32.935" v="630" actId="20577"/>
        <pc:sldMkLst>
          <pc:docMk/>
          <pc:sldMk cId="807467318" sldId="262"/>
        </pc:sldMkLst>
        <pc:spChg chg="mod">
          <ac:chgData name="Nema Puthan" userId="8633c7f78c2ff340" providerId="LiveId" clId="{7E2F5E30-3ADF-4319-90D8-4D967DB4512E}" dt="2023-10-25T13:26:16.760" v="322" actId="1076"/>
          <ac:spMkLst>
            <pc:docMk/>
            <pc:sldMk cId="807467318" sldId="262"/>
            <ac:spMk id="2" creationId="{0B712794-1D27-F940-92E6-56B4CDC32D7B}"/>
          </ac:spMkLst>
        </pc:spChg>
        <pc:spChg chg="mod">
          <ac:chgData name="Nema Puthan" userId="8633c7f78c2ff340" providerId="LiveId" clId="{7E2F5E30-3ADF-4319-90D8-4D967DB4512E}" dt="2023-10-25T13:34:32.935" v="630" actId="20577"/>
          <ac:spMkLst>
            <pc:docMk/>
            <pc:sldMk cId="807467318" sldId="262"/>
            <ac:spMk id="6" creationId="{BBF26071-F77F-7993-F2B2-44F8B1219379}"/>
          </ac:spMkLst>
        </pc:spChg>
        <pc:picChg chg="mod">
          <ac:chgData name="Nema Puthan" userId="8633c7f78c2ff340" providerId="LiveId" clId="{7E2F5E30-3ADF-4319-90D8-4D967DB4512E}" dt="2023-10-25T13:26:12.393" v="321" actId="1076"/>
          <ac:picMkLst>
            <pc:docMk/>
            <pc:sldMk cId="807467318" sldId="262"/>
            <ac:picMk id="5" creationId="{A334169D-180D-7F4A-BD62-D2029F111A97}"/>
          </ac:picMkLst>
        </pc:picChg>
      </pc:sldChg>
      <pc:sldChg chg="delSp modSp add mod setBg">
        <pc:chgData name="Nema Puthan" userId="8633c7f78c2ff340" providerId="LiveId" clId="{7E2F5E30-3ADF-4319-90D8-4D967DB4512E}" dt="2023-10-25T13:40:55.022" v="687" actId="1076"/>
        <pc:sldMkLst>
          <pc:docMk/>
          <pc:sldMk cId="2895819652" sldId="268"/>
        </pc:sldMkLst>
        <pc:spChg chg="mod">
          <ac:chgData name="Nema Puthan" userId="8633c7f78c2ff340" providerId="LiveId" clId="{7E2F5E30-3ADF-4319-90D8-4D967DB4512E}" dt="2023-10-25T13:40:55.022" v="687" actId="1076"/>
          <ac:spMkLst>
            <pc:docMk/>
            <pc:sldMk cId="2895819652" sldId="268"/>
            <ac:spMk id="3" creationId="{66E4F873-2D5F-D642-A6DA-AD596F9C7D00}"/>
          </ac:spMkLst>
        </pc:spChg>
        <pc:picChg chg="del">
          <ac:chgData name="Nema Puthan" userId="8633c7f78c2ff340" providerId="LiveId" clId="{7E2F5E30-3ADF-4319-90D8-4D967DB4512E}" dt="2023-10-25T13:40:51.964" v="686" actId="478"/>
          <ac:picMkLst>
            <pc:docMk/>
            <pc:sldMk cId="2895819652" sldId="268"/>
            <ac:picMk id="9" creationId="{EB553CF8-7E2F-84C4-A9AA-8C06DEBF8C54}"/>
          </ac:picMkLst>
        </pc:picChg>
      </pc:sldChg>
      <pc:sldChg chg="delSp modSp add mod setBg">
        <pc:chgData name="Nema Puthan" userId="8633c7f78c2ff340" providerId="LiveId" clId="{7E2F5E30-3ADF-4319-90D8-4D967DB4512E}" dt="2023-10-25T13:41:02.518" v="689" actId="1076"/>
        <pc:sldMkLst>
          <pc:docMk/>
          <pc:sldMk cId="3148869259" sldId="269"/>
        </pc:sldMkLst>
        <pc:spChg chg="mod">
          <ac:chgData name="Nema Puthan" userId="8633c7f78c2ff340" providerId="LiveId" clId="{7E2F5E30-3ADF-4319-90D8-4D967DB4512E}" dt="2023-10-25T13:41:02.518" v="689" actId="1076"/>
          <ac:spMkLst>
            <pc:docMk/>
            <pc:sldMk cId="3148869259" sldId="269"/>
            <ac:spMk id="3" creationId="{66E4F873-2D5F-D642-A6DA-AD596F9C7D00}"/>
          </ac:spMkLst>
        </pc:spChg>
        <pc:picChg chg="del">
          <ac:chgData name="Nema Puthan" userId="8633c7f78c2ff340" providerId="LiveId" clId="{7E2F5E30-3ADF-4319-90D8-4D967DB4512E}" dt="2023-10-25T13:40:58.188" v="688" actId="478"/>
          <ac:picMkLst>
            <pc:docMk/>
            <pc:sldMk cId="3148869259" sldId="269"/>
            <ac:picMk id="9" creationId="{EB553CF8-7E2F-84C4-A9AA-8C06DEBF8C54}"/>
          </ac:picMkLst>
        </pc:picChg>
      </pc:sldChg>
      <pc:sldChg chg="delSp modSp add mod setBg">
        <pc:chgData name="Nema Puthan" userId="8633c7f78c2ff340" providerId="LiveId" clId="{7E2F5E30-3ADF-4319-90D8-4D967DB4512E}" dt="2023-10-25T13:41:09.365" v="691" actId="1076"/>
        <pc:sldMkLst>
          <pc:docMk/>
          <pc:sldMk cId="156836234" sldId="270"/>
        </pc:sldMkLst>
        <pc:spChg chg="mod">
          <ac:chgData name="Nema Puthan" userId="8633c7f78c2ff340" providerId="LiveId" clId="{7E2F5E30-3ADF-4319-90D8-4D967DB4512E}" dt="2023-10-25T13:41:09.365" v="691" actId="1076"/>
          <ac:spMkLst>
            <pc:docMk/>
            <pc:sldMk cId="156836234" sldId="270"/>
            <ac:spMk id="3" creationId="{66E4F873-2D5F-D642-A6DA-AD596F9C7D00}"/>
          </ac:spMkLst>
        </pc:spChg>
        <pc:picChg chg="del">
          <ac:chgData name="Nema Puthan" userId="8633c7f78c2ff340" providerId="LiveId" clId="{7E2F5E30-3ADF-4319-90D8-4D967DB4512E}" dt="2023-10-25T13:41:05.280" v="690" actId="478"/>
          <ac:picMkLst>
            <pc:docMk/>
            <pc:sldMk cId="156836234" sldId="270"/>
            <ac:picMk id="9" creationId="{EB553CF8-7E2F-84C4-A9AA-8C06DEBF8C54}"/>
          </ac:picMkLst>
        </pc:picChg>
      </pc:sldChg>
      <pc:sldChg chg="addSp delSp modSp add mod setBg">
        <pc:chgData name="Nema Puthan" userId="8633c7f78c2ff340" providerId="LiveId" clId="{7E2F5E30-3ADF-4319-90D8-4D967DB4512E}" dt="2023-10-25T13:40:41.725" v="683" actId="1076"/>
        <pc:sldMkLst>
          <pc:docMk/>
          <pc:sldMk cId="1598900383" sldId="271"/>
        </pc:sldMkLst>
        <pc:spChg chg="del">
          <ac:chgData name="Nema Puthan" userId="8633c7f78c2ff340" providerId="LiveId" clId="{7E2F5E30-3ADF-4319-90D8-4D967DB4512E}" dt="2023-10-25T13:40:38.715" v="681" actId="478"/>
          <ac:spMkLst>
            <pc:docMk/>
            <pc:sldMk cId="1598900383" sldId="271"/>
            <ac:spMk id="2" creationId="{0B0FA88E-F5CB-F94E-B3CC-A32DC675F506}"/>
          </ac:spMkLst>
        </pc:spChg>
        <pc:spChg chg="del">
          <ac:chgData name="Nema Puthan" userId="8633c7f78c2ff340" providerId="LiveId" clId="{7E2F5E30-3ADF-4319-90D8-4D967DB4512E}" dt="2023-10-25T13:40:29.082" v="677" actId="478"/>
          <ac:spMkLst>
            <pc:docMk/>
            <pc:sldMk cId="1598900383" sldId="271"/>
            <ac:spMk id="3" creationId="{66E4F873-2D5F-D642-A6DA-AD596F9C7D00}"/>
          </ac:spMkLst>
        </pc:spChg>
        <pc:spChg chg="add del mod">
          <ac:chgData name="Nema Puthan" userId="8633c7f78c2ff340" providerId="LiveId" clId="{7E2F5E30-3ADF-4319-90D8-4D967DB4512E}" dt="2023-10-25T13:40:31.492" v="678" actId="478"/>
          <ac:spMkLst>
            <pc:docMk/>
            <pc:sldMk cId="1598900383" sldId="271"/>
            <ac:spMk id="5" creationId="{85909817-DE24-B7CB-40EA-F4FD858F516F}"/>
          </ac:spMkLst>
        </pc:spChg>
        <pc:spChg chg="add del mod">
          <ac:chgData name="Nema Puthan" userId="8633c7f78c2ff340" providerId="LiveId" clId="{7E2F5E30-3ADF-4319-90D8-4D967DB4512E}" dt="2023-10-25T13:40:40.498" v="682" actId="478"/>
          <ac:spMkLst>
            <pc:docMk/>
            <pc:sldMk cId="1598900383" sldId="271"/>
            <ac:spMk id="7" creationId="{BC14E8E8-C69E-2DBB-D48D-E1C9C894ADDE}"/>
          </ac:spMkLst>
        </pc:spChg>
        <pc:picChg chg="mod">
          <ac:chgData name="Nema Puthan" userId="8633c7f78c2ff340" providerId="LiveId" clId="{7E2F5E30-3ADF-4319-90D8-4D967DB4512E}" dt="2023-10-25T13:40:41.725" v="683" actId="1076"/>
          <ac:picMkLst>
            <pc:docMk/>
            <pc:sldMk cId="1598900383" sldId="271"/>
            <ac:picMk id="9" creationId="{EB553CF8-7E2F-84C4-A9AA-8C06DEBF8C54}"/>
          </ac:picMkLst>
        </pc:picChg>
      </pc:sldChg>
    </pc:docChg>
  </pc:docChgLst>
</pc:chgInfo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445D9B-FDEE-42AA-B2BC-4EF416DD10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A4C95D-F794-4ABD-8637-65702A9346A6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Is there a significant difference between the proportion of males vs nonmales who are employed given their degree in higher education?</a:t>
          </a:r>
        </a:p>
      </dgm:t>
    </dgm:pt>
    <dgm:pt modelId="{DD2B7AFF-C980-4EBC-BCD5-818B32EE7585}" type="parTrans" cxnId="{CD5EA9CE-178F-4E26-88B2-D9FC16189BB6}">
      <dgm:prSet/>
      <dgm:spPr/>
      <dgm:t>
        <a:bodyPr/>
        <a:lstStyle/>
        <a:p>
          <a:endParaRPr lang="en-US"/>
        </a:p>
      </dgm:t>
    </dgm:pt>
    <dgm:pt modelId="{2B9572B7-F33F-4ED7-B2C5-85AB225F4B88}" type="sibTrans" cxnId="{CD5EA9CE-178F-4E26-88B2-D9FC16189BB6}">
      <dgm:prSet phldrT="01"/>
      <dgm:spPr/>
      <dgm:t>
        <a:bodyPr/>
        <a:lstStyle/>
        <a:p>
          <a:endParaRPr lang="en-US"/>
        </a:p>
      </dgm:t>
    </dgm:pt>
    <dgm:pt modelId="{222B611D-999D-4595-8ACE-5D553FAA7566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Is there a difference in the average number of computer skills acquired based on level of education?</a:t>
          </a:r>
        </a:p>
      </dgm:t>
    </dgm:pt>
    <dgm:pt modelId="{E9D63D33-FA6C-449D-99B2-93664100DE89}" type="parTrans" cxnId="{D3AF7BD2-FEBB-4CA3-A8DE-CE47580840CF}">
      <dgm:prSet/>
      <dgm:spPr/>
      <dgm:t>
        <a:bodyPr/>
        <a:lstStyle/>
        <a:p>
          <a:endParaRPr lang="en-US"/>
        </a:p>
      </dgm:t>
    </dgm:pt>
    <dgm:pt modelId="{EE568BD9-A2AF-4FEF-B1DA-E5CF688C1866}" type="sibTrans" cxnId="{D3AF7BD2-FEBB-4CA3-A8DE-CE47580840CF}">
      <dgm:prSet phldrT="02"/>
      <dgm:spPr/>
      <dgm:t>
        <a:bodyPr/>
        <a:lstStyle/>
        <a:p>
          <a:endParaRPr lang="en-US"/>
        </a:p>
      </dgm:t>
    </dgm:pt>
    <dgm:pt modelId="{09408577-E297-47AB-B6D3-FB331AD77AD7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Is age a significant factor in determining whether an individual is a professional developer or not?</a:t>
          </a:r>
        </a:p>
      </dgm:t>
    </dgm:pt>
    <dgm:pt modelId="{6515360C-CE19-4B04-A19B-08A6228C9275}" type="parTrans" cxnId="{2368462C-9E7D-43E0-980A-A8810758CB1B}">
      <dgm:prSet/>
      <dgm:spPr/>
      <dgm:t>
        <a:bodyPr/>
        <a:lstStyle/>
        <a:p>
          <a:endParaRPr lang="en-US"/>
        </a:p>
      </dgm:t>
    </dgm:pt>
    <dgm:pt modelId="{5E4374D7-9E21-451E-B572-8D2D64F9558A}" type="sibTrans" cxnId="{2368462C-9E7D-43E0-980A-A8810758CB1B}">
      <dgm:prSet phldrT="03"/>
      <dgm:spPr/>
      <dgm:t>
        <a:bodyPr/>
        <a:lstStyle/>
        <a:p>
          <a:endParaRPr lang="en-US"/>
        </a:p>
      </dgm:t>
    </dgm:pt>
    <dgm:pt modelId="{B46CE157-6E2E-4639-87D6-6AB37D0AF83C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Is status  mental health associated with a programmer’s previous salary?</a:t>
          </a:r>
        </a:p>
      </dgm:t>
    </dgm:pt>
    <dgm:pt modelId="{5E4BE69E-9673-4F14-92ED-7167AE720E9D}" type="parTrans" cxnId="{57041668-F87D-45E3-BAAD-F0C4306823A9}">
      <dgm:prSet/>
      <dgm:spPr/>
      <dgm:t>
        <a:bodyPr/>
        <a:lstStyle/>
        <a:p>
          <a:endParaRPr lang="en-US"/>
        </a:p>
      </dgm:t>
    </dgm:pt>
    <dgm:pt modelId="{AFF0B3FC-4232-44EA-931E-AA3FE7DAE0C9}" type="sibTrans" cxnId="{57041668-F87D-45E3-BAAD-F0C4306823A9}">
      <dgm:prSet phldrT="04"/>
      <dgm:spPr/>
      <dgm:t>
        <a:bodyPr/>
        <a:lstStyle/>
        <a:p>
          <a:endParaRPr lang="en-US"/>
        </a:p>
      </dgm:t>
    </dgm:pt>
    <dgm:pt modelId="{99AE798A-732D-8F45-BF59-D65437F35A3B}" type="pres">
      <dgm:prSet presAssocID="{09445D9B-FDEE-42AA-B2BC-4EF416DD1083}" presName="linear" presStyleCnt="0">
        <dgm:presLayoutVars>
          <dgm:animLvl val="lvl"/>
          <dgm:resizeHandles val="exact"/>
        </dgm:presLayoutVars>
      </dgm:prSet>
      <dgm:spPr/>
    </dgm:pt>
    <dgm:pt modelId="{79F437C3-3263-B240-AF51-CEE5D049F7CC}" type="pres">
      <dgm:prSet presAssocID="{F6A4C95D-F794-4ABD-8637-65702A9346A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907D6A2-7A51-3444-8902-3523B4E7C5D9}" type="pres">
      <dgm:prSet presAssocID="{2B9572B7-F33F-4ED7-B2C5-85AB225F4B88}" presName="spacer" presStyleCnt="0"/>
      <dgm:spPr/>
    </dgm:pt>
    <dgm:pt modelId="{EEC7E5C8-78D3-194C-974B-2D5E263DB8D6}" type="pres">
      <dgm:prSet presAssocID="{222B611D-999D-4595-8ACE-5D553FAA756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5EE0810-070B-8B46-B714-36A889D40B60}" type="pres">
      <dgm:prSet presAssocID="{EE568BD9-A2AF-4FEF-B1DA-E5CF688C1866}" presName="spacer" presStyleCnt="0"/>
      <dgm:spPr/>
    </dgm:pt>
    <dgm:pt modelId="{F1D8301A-FB29-6C40-BF31-F2F2D8F2ED7F}" type="pres">
      <dgm:prSet presAssocID="{09408577-E297-47AB-B6D3-FB331AD77AD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177B051-FB0D-EA41-95D1-6766D0531879}" type="pres">
      <dgm:prSet presAssocID="{5E4374D7-9E21-451E-B572-8D2D64F9558A}" presName="spacer" presStyleCnt="0"/>
      <dgm:spPr/>
    </dgm:pt>
    <dgm:pt modelId="{DE3AC7A8-FA85-9941-8986-D340E135C312}" type="pres">
      <dgm:prSet presAssocID="{B46CE157-6E2E-4639-87D6-6AB37D0AF83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3B99427-2D92-2F4B-9822-97BF2179487B}" type="presOf" srcId="{222B611D-999D-4595-8ACE-5D553FAA7566}" destId="{EEC7E5C8-78D3-194C-974B-2D5E263DB8D6}" srcOrd="0" destOrd="0" presId="urn:microsoft.com/office/officeart/2005/8/layout/vList2"/>
    <dgm:cxn modelId="{2368462C-9E7D-43E0-980A-A8810758CB1B}" srcId="{09445D9B-FDEE-42AA-B2BC-4EF416DD1083}" destId="{09408577-E297-47AB-B6D3-FB331AD77AD7}" srcOrd="2" destOrd="0" parTransId="{6515360C-CE19-4B04-A19B-08A6228C9275}" sibTransId="{5E4374D7-9E21-451E-B572-8D2D64F9558A}"/>
    <dgm:cxn modelId="{1E11F42F-75D5-674D-A360-8061D0ED924B}" type="presOf" srcId="{09445D9B-FDEE-42AA-B2BC-4EF416DD1083}" destId="{99AE798A-732D-8F45-BF59-D65437F35A3B}" srcOrd="0" destOrd="0" presId="urn:microsoft.com/office/officeart/2005/8/layout/vList2"/>
    <dgm:cxn modelId="{57041668-F87D-45E3-BAAD-F0C4306823A9}" srcId="{09445D9B-FDEE-42AA-B2BC-4EF416DD1083}" destId="{B46CE157-6E2E-4639-87D6-6AB37D0AF83C}" srcOrd="3" destOrd="0" parTransId="{5E4BE69E-9673-4F14-92ED-7167AE720E9D}" sibTransId="{AFF0B3FC-4232-44EA-931E-AA3FE7DAE0C9}"/>
    <dgm:cxn modelId="{5264F98A-2E56-AD42-9668-093760EE4DE3}" type="presOf" srcId="{09408577-E297-47AB-B6D3-FB331AD77AD7}" destId="{F1D8301A-FB29-6C40-BF31-F2F2D8F2ED7F}" srcOrd="0" destOrd="0" presId="urn:microsoft.com/office/officeart/2005/8/layout/vList2"/>
    <dgm:cxn modelId="{0A1A639D-2BE1-A140-96E8-298A50F5F570}" type="presOf" srcId="{B46CE157-6E2E-4639-87D6-6AB37D0AF83C}" destId="{DE3AC7A8-FA85-9941-8986-D340E135C312}" srcOrd="0" destOrd="0" presId="urn:microsoft.com/office/officeart/2005/8/layout/vList2"/>
    <dgm:cxn modelId="{22E26BB6-108F-2F40-AADF-894544E7651D}" type="presOf" srcId="{F6A4C95D-F794-4ABD-8637-65702A9346A6}" destId="{79F437C3-3263-B240-AF51-CEE5D049F7CC}" srcOrd="0" destOrd="0" presId="urn:microsoft.com/office/officeart/2005/8/layout/vList2"/>
    <dgm:cxn modelId="{CD5EA9CE-178F-4E26-88B2-D9FC16189BB6}" srcId="{09445D9B-FDEE-42AA-B2BC-4EF416DD1083}" destId="{F6A4C95D-F794-4ABD-8637-65702A9346A6}" srcOrd="0" destOrd="0" parTransId="{DD2B7AFF-C980-4EBC-BCD5-818B32EE7585}" sibTransId="{2B9572B7-F33F-4ED7-B2C5-85AB225F4B88}"/>
    <dgm:cxn modelId="{D3AF7BD2-FEBB-4CA3-A8DE-CE47580840CF}" srcId="{09445D9B-FDEE-42AA-B2BC-4EF416DD1083}" destId="{222B611D-999D-4595-8ACE-5D553FAA7566}" srcOrd="1" destOrd="0" parTransId="{E9D63D33-FA6C-449D-99B2-93664100DE89}" sibTransId="{EE568BD9-A2AF-4FEF-B1DA-E5CF688C1866}"/>
    <dgm:cxn modelId="{6A945B07-A7FE-4E44-8FC6-34EEC4F24FEC}" type="presParOf" srcId="{99AE798A-732D-8F45-BF59-D65437F35A3B}" destId="{79F437C3-3263-B240-AF51-CEE5D049F7CC}" srcOrd="0" destOrd="0" presId="urn:microsoft.com/office/officeart/2005/8/layout/vList2"/>
    <dgm:cxn modelId="{A2F18CDA-8574-4C42-AE96-590625E88216}" type="presParOf" srcId="{99AE798A-732D-8F45-BF59-D65437F35A3B}" destId="{3907D6A2-7A51-3444-8902-3523B4E7C5D9}" srcOrd="1" destOrd="0" presId="urn:microsoft.com/office/officeart/2005/8/layout/vList2"/>
    <dgm:cxn modelId="{007FD267-89C5-524D-9817-05AAFC8ED3C4}" type="presParOf" srcId="{99AE798A-732D-8F45-BF59-D65437F35A3B}" destId="{EEC7E5C8-78D3-194C-974B-2D5E263DB8D6}" srcOrd="2" destOrd="0" presId="urn:microsoft.com/office/officeart/2005/8/layout/vList2"/>
    <dgm:cxn modelId="{8CA831D0-4B7F-BE46-93B3-DEF39D1B56D4}" type="presParOf" srcId="{99AE798A-732D-8F45-BF59-D65437F35A3B}" destId="{55EE0810-070B-8B46-B714-36A889D40B60}" srcOrd="3" destOrd="0" presId="urn:microsoft.com/office/officeart/2005/8/layout/vList2"/>
    <dgm:cxn modelId="{EC773C25-849A-1143-B1F9-62E7EDB427D3}" type="presParOf" srcId="{99AE798A-732D-8F45-BF59-D65437F35A3B}" destId="{F1D8301A-FB29-6C40-BF31-F2F2D8F2ED7F}" srcOrd="4" destOrd="0" presId="urn:microsoft.com/office/officeart/2005/8/layout/vList2"/>
    <dgm:cxn modelId="{2FCD5D88-C7DF-2049-8BAB-D761D2553CD6}" type="presParOf" srcId="{99AE798A-732D-8F45-BF59-D65437F35A3B}" destId="{6177B051-FB0D-EA41-95D1-6766D0531879}" srcOrd="5" destOrd="0" presId="urn:microsoft.com/office/officeart/2005/8/layout/vList2"/>
    <dgm:cxn modelId="{2A367F4E-7F79-6141-9D8C-E450EB82C018}" type="presParOf" srcId="{99AE798A-732D-8F45-BF59-D65437F35A3B}" destId="{DE3AC7A8-FA85-9941-8986-D340E135C31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5AA906-191F-4549-8436-FEBEA94677CB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E85509-46FC-432E-8583-625DACFDA84D}">
      <dgm:prSet/>
      <dgm:spPr/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Biases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: Data is from Stack Overflow, so it's tech-focused.</a:t>
          </a:r>
        </a:p>
      </dgm:t>
    </dgm:pt>
    <dgm:pt modelId="{52583981-7684-4AA0-8B99-302D3102B31B}" type="parTrans" cxnId="{1F577B9B-4F5A-471D-8038-926CAC768F7A}">
      <dgm:prSet/>
      <dgm:spPr/>
      <dgm:t>
        <a:bodyPr/>
        <a:lstStyle/>
        <a:p>
          <a:endParaRPr lang="en-US"/>
        </a:p>
      </dgm:t>
    </dgm:pt>
    <dgm:pt modelId="{F7786CC6-578E-4E80-B3DC-1422747C4EBA}" type="sibTrans" cxnId="{1F577B9B-4F5A-471D-8038-926CAC768F7A}">
      <dgm:prSet/>
      <dgm:spPr/>
      <dgm:t>
        <a:bodyPr/>
        <a:lstStyle/>
        <a:p>
          <a:endParaRPr lang="en-US"/>
        </a:p>
      </dgm:t>
    </dgm:pt>
    <dgm:pt modelId="{085F711A-E98E-44D9-8916-1AAF7DEE1605}">
      <dgm:prSet/>
      <dgm:spPr/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Human error: 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Mistakes in the data can affect the study's results.</a:t>
          </a:r>
        </a:p>
      </dgm:t>
    </dgm:pt>
    <dgm:pt modelId="{289A7E90-80B2-4526-BD64-37C430D0F225}" type="parTrans" cxnId="{524E7647-98C3-42F1-BD5B-BA6318FF2019}">
      <dgm:prSet/>
      <dgm:spPr/>
      <dgm:t>
        <a:bodyPr/>
        <a:lstStyle/>
        <a:p>
          <a:endParaRPr lang="en-US"/>
        </a:p>
      </dgm:t>
    </dgm:pt>
    <dgm:pt modelId="{71B19766-5D3C-4FB6-A972-87DD9A732667}" type="sibTrans" cxnId="{524E7647-98C3-42F1-BD5B-BA6318FF2019}">
      <dgm:prSet/>
      <dgm:spPr/>
      <dgm:t>
        <a:bodyPr/>
        <a:lstStyle/>
        <a:p>
          <a:endParaRPr lang="en-US"/>
        </a:p>
      </dgm:t>
    </dgm:pt>
    <dgm:pt modelId="{96F870F9-2029-470B-A260-E7E879824B54}">
      <dgm:prSet/>
      <dgm:spPr/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Categorization: 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Some features have lots of categories, complicating analysis.</a:t>
          </a:r>
        </a:p>
      </dgm:t>
    </dgm:pt>
    <dgm:pt modelId="{F2F672B7-6EA9-4676-B8C5-3831897BC4B8}" type="parTrans" cxnId="{547BFC72-BC89-4F28-A31A-CB48A1DA7062}">
      <dgm:prSet/>
      <dgm:spPr/>
      <dgm:t>
        <a:bodyPr/>
        <a:lstStyle/>
        <a:p>
          <a:endParaRPr lang="en-US"/>
        </a:p>
      </dgm:t>
    </dgm:pt>
    <dgm:pt modelId="{90DFFEA5-DE81-444C-82F0-13906D034735}" type="sibTrans" cxnId="{547BFC72-BC89-4F28-A31A-CB48A1DA7062}">
      <dgm:prSet/>
      <dgm:spPr/>
      <dgm:t>
        <a:bodyPr/>
        <a:lstStyle/>
        <a:p>
          <a:endParaRPr lang="en-US"/>
        </a:p>
      </dgm:t>
    </dgm:pt>
    <dgm:pt modelId="{FBD0A0A6-5AEA-4AA5-A9AD-587F212075A4}">
      <dgm:prSet/>
      <dgm:spPr/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Age: 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We don’t know in depth details of age(only under/above 35).</a:t>
          </a:r>
        </a:p>
      </dgm:t>
    </dgm:pt>
    <dgm:pt modelId="{F3B1A976-5CBD-4D25-908C-A73DCD406B5D}" type="parTrans" cxnId="{6A3DDEF2-078E-4A6D-B5F4-08EBFBACE219}">
      <dgm:prSet/>
      <dgm:spPr/>
      <dgm:t>
        <a:bodyPr/>
        <a:lstStyle/>
        <a:p>
          <a:endParaRPr lang="en-US"/>
        </a:p>
      </dgm:t>
    </dgm:pt>
    <dgm:pt modelId="{7E964D5E-04FB-47FB-BB85-796E6EA78431}" type="sibTrans" cxnId="{6A3DDEF2-078E-4A6D-B5F4-08EBFBACE219}">
      <dgm:prSet/>
      <dgm:spPr/>
      <dgm:t>
        <a:bodyPr/>
        <a:lstStyle/>
        <a:p>
          <a:endParaRPr lang="en-US"/>
        </a:p>
      </dgm:t>
    </dgm:pt>
    <dgm:pt modelId="{9BF04D48-1CC6-4839-B8D1-95B4FA3524D9}">
      <dgm:prSet/>
      <dgm:spPr/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Data</a:t>
          </a:r>
          <a:r>
            <a:rPr lang="en-US" b="1" baseline="0" dirty="0">
              <a:latin typeface="Calibri" panose="020F0502020204030204" pitchFamily="34" charset="0"/>
              <a:cs typeface="Calibri" panose="020F0502020204030204" pitchFamily="34" charset="0"/>
            </a:rPr>
            <a:t> loss in cleaning: </a:t>
          </a:r>
          <a:r>
            <a:rPr lang="en-US" baseline="0" dirty="0">
              <a:latin typeface="Calibri" panose="020F0502020204030204" pitchFamily="34" charset="0"/>
              <a:cs typeface="Calibri" panose="020F0502020204030204" pitchFamily="34" charset="0"/>
            </a:rPr>
            <a:t>May lack key factors such as connections and accuracy.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1144C6F-0F9D-4D43-BBA8-3220226F28E1}" type="sibTrans" cxnId="{71E08B5C-67F7-4A7B-BEB4-7C969FBACE54}">
      <dgm:prSet/>
      <dgm:spPr/>
      <dgm:t>
        <a:bodyPr/>
        <a:lstStyle/>
        <a:p>
          <a:endParaRPr lang="en-US"/>
        </a:p>
      </dgm:t>
    </dgm:pt>
    <dgm:pt modelId="{1E1A71A2-066E-423E-ACA7-E558022CC34E}" type="parTrans" cxnId="{71E08B5C-67F7-4A7B-BEB4-7C969FBACE54}">
      <dgm:prSet/>
      <dgm:spPr/>
      <dgm:t>
        <a:bodyPr/>
        <a:lstStyle/>
        <a:p>
          <a:endParaRPr lang="en-US"/>
        </a:p>
      </dgm:t>
    </dgm:pt>
    <dgm:pt modelId="{4FF1BCFF-0F39-774F-A095-69D13B5AE57E}" type="pres">
      <dgm:prSet presAssocID="{A15AA906-191F-4549-8436-FEBEA94677CB}" presName="Name0" presStyleCnt="0">
        <dgm:presLayoutVars>
          <dgm:dir/>
          <dgm:resizeHandles val="exact"/>
        </dgm:presLayoutVars>
      </dgm:prSet>
      <dgm:spPr/>
    </dgm:pt>
    <dgm:pt modelId="{A71D507B-DE50-524E-864A-9B7ADD512BD5}" type="pres">
      <dgm:prSet presAssocID="{26E85509-46FC-432E-8583-625DACFDA84D}" presName="node" presStyleLbl="node1" presStyleIdx="0" presStyleCnt="5">
        <dgm:presLayoutVars>
          <dgm:bulletEnabled val="1"/>
        </dgm:presLayoutVars>
      </dgm:prSet>
      <dgm:spPr/>
    </dgm:pt>
    <dgm:pt modelId="{EE076A30-B4D6-1F4A-8A7E-8B26A4D03353}" type="pres">
      <dgm:prSet presAssocID="{F7786CC6-578E-4E80-B3DC-1422747C4EBA}" presName="sibTrans" presStyleLbl="sibTrans1D1" presStyleIdx="0" presStyleCnt="4"/>
      <dgm:spPr/>
    </dgm:pt>
    <dgm:pt modelId="{6B5A33C1-7956-684E-90CD-4CA6C02CDF29}" type="pres">
      <dgm:prSet presAssocID="{F7786CC6-578E-4E80-B3DC-1422747C4EBA}" presName="connectorText" presStyleLbl="sibTrans1D1" presStyleIdx="0" presStyleCnt="4"/>
      <dgm:spPr/>
    </dgm:pt>
    <dgm:pt modelId="{D91C79BF-61B1-D94A-85DE-EDE29B092FDE}" type="pres">
      <dgm:prSet presAssocID="{085F711A-E98E-44D9-8916-1AAF7DEE1605}" presName="node" presStyleLbl="node1" presStyleIdx="1" presStyleCnt="5">
        <dgm:presLayoutVars>
          <dgm:bulletEnabled val="1"/>
        </dgm:presLayoutVars>
      </dgm:prSet>
      <dgm:spPr/>
    </dgm:pt>
    <dgm:pt modelId="{3EF9E912-C83E-4A42-A3EA-E84894E84F43}" type="pres">
      <dgm:prSet presAssocID="{71B19766-5D3C-4FB6-A972-87DD9A732667}" presName="sibTrans" presStyleLbl="sibTrans1D1" presStyleIdx="1" presStyleCnt="4"/>
      <dgm:spPr/>
    </dgm:pt>
    <dgm:pt modelId="{91CB4A4C-83DA-9941-9816-AB2B0CFE28A2}" type="pres">
      <dgm:prSet presAssocID="{71B19766-5D3C-4FB6-A972-87DD9A732667}" presName="connectorText" presStyleLbl="sibTrans1D1" presStyleIdx="1" presStyleCnt="4"/>
      <dgm:spPr/>
    </dgm:pt>
    <dgm:pt modelId="{BA7A1DA0-3717-FA49-8F78-88B22C15E985}" type="pres">
      <dgm:prSet presAssocID="{9BF04D48-1CC6-4839-B8D1-95B4FA3524D9}" presName="node" presStyleLbl="node1" presStyleIdx="2" presStyleCnt="5">
        <dgm:presLayoutVars>
          <dgm:bulletEnabled val="1"/>
        </dgm:presLayoutVars>
      </dgm:prSet>
      <dgm:spPr/>
    </dgm:pt>
    <dgm:pt modelId="{2103C446-59A4-B24E-97AB-995EA938F0BA}" type="pres">
      <dgm:prSet presAssocID="{01144C6F-0F9D-4D43-BBA8-3220226F28E1}" presName="sibTrans" presStyleLbl="sibTrans1D1" presStyleIdx="2" presStyleCnt="4"/>
      <dgm:spPr/>
    </dgm:pt>
    <dgm:pt modelId="{F5D46909-B1C8-CB4B-850D-B537894E4E28}" type="pres">
      <dgm:prSet presAssocID="{01144C6F-0F9D-4D43-BBA8-3220226F28E1}" presName="connectorText" presStyleLbl="sibTrans1D1" presStyleIdx="2" presStyleCnt="4"/>
      <dgm:spPr/>
    </dgm:pt>
    <dgm:pt modelId="{71389831-D2A8-9D42-9E6A-7C5AAADC0819}" type="pres">
      <dgm:prSet presAssocID="{96F870F9-2029-470B-A260-E7E879824B54}" presName="node" presStyleLbl="node1" presStyleIdx="3" presStyleCnt="5">
        <dgm:presLayoutVars>
          <dgm:bulletEnabled val="1"/>
        </dgm:presLayoutVars>
      </dgm:prSet>
      <dgm:spPr/>
    </dgm:pt>
    <dgm:pt modelId="{B40CA93F-0659-324C-AD13-97DBCE13E137}" type="pres">
      <dgm:prSet presAssocID="{90DFFEA5-DE81-444C-82F0-13906D034735}" presName="sibTrans" presStyleLbl="sibTrans1D1" presStyleIdx="3" presStyleCnt="4"/>
      <dgm:spPr/>
    </dgm:pt>
    <dgm:pt modelId="{7F539E12-2876-3B46-887A-4F0BBF3CFCC3}" type="pres">
      <dgm:prSet presAssocID="{90DFFEA5-DE81-444C-82F0-13906D034735}" presName="connectorText" presStyleLbl="sibTrans1D1" presStyleIdx="3" presStyleCnt="4"/>
      <dgm:spPr/>
    </dgm:pt>
    <dgm:pt modelId="{C668F36F-89AD-C947-9540-C69528D361A9}" type="pres">
      <dgm:prSet presAssocID="{FBD0A0A6-5AEA-4AA5-A9AD-587F212075A4}" presName="node" presStyleLbl="node1" presStyleIdx="4" presStyleCnt="5">
        <dgm:presLayoutVars>
          <dgm:bulletEnabled val="1"/>
        </dgm:presLayoutVars>
      </dgm:prSet>
      <dgm:spPr/>
    </dgm:pt>
  </dgm:ptLst>
  <dgm:cxnLst>
    <dgm:cxn modelId="{B5760B09-F814-C34D-BC75-33FB75618506}" type="presOf" srcId="{71B19766-5D3C-4FB6-A972-87DD9A732667}" destId="{3EF9E912-C83E-4A42-A3EA-E84894E84F43}" srcOrd="0" destOrd="0" presId="urn:microsoft.com/office/officeart/2016/7/layout/RepeatingBendingProcessNew"/>
    <dgm:cxn modelId="{97C48213-95B5-A54D-B6B9-89488E287431}" type="presOf" srcId="{96F870F9-2029-470B-A260-E7E879824B54}" destId="{71389831-D2A8-9D42-9E6A-7C5AAADC0819}" srcOrd="0" destOrd="0" presId="urn:microsoft.com/office/officeart/2016/7/layout/RepeatingBendingProcessNew"/>
    <dgm:cxn modelId="{4A377736-0352-7143-B34F-08306A7AB6FD}" type="presOf" srcId="{01144C6F-0F9D-4D43-BBA8-3220226F28E1}" destId="{F5D46909-B1C8-CB4B-850D-B537894E4E28}" srcOrd="1" destOrd="0" presId="urn:microsoft.com/office/officeart/2016/7/layout/RepeatingBendingProcessNew"/>
    <dgm:cxn modelId="{E6CD5D37-9B43-E644-AAF3-B333E7B5BC14}" type="presOf" srcId="{F7786CC6-578E-4E80-B3DC-1422747C4EBA}" destId="{EE076A30-B4D6-1F4A-8A7E-8B26A4D03353}" srcOrd="0" destOrd="0" presId="urn:microsoft.com/office/officeart/2016/7/layout/RepeatingBendingProcessNew"/>
    <dgm:cxn modelId="{7CEF9D3C-55ED-DA45-ADD0-FFC5073EAA49}" type="presOf" srcId="{71B19766-5D3C-4FB6-A972-87DD9A732667}" destId="{91CB4A4C-83DA-9941-9816-AB2B0CFE28A2}" srcOrd="1" destOrd="0" presId="urn:microsoft.com/office/officeart/2016/7/layout/RepeatingBendingProcessNew"/>
    <dgm:cxn modelId="{524E7647-98C3-42F1-BD5B-BA6318FF2019}" srcId="{A15AA906-191F-4549-8436-FEBEA94677CB}" destId="{085F711A-E98E-44D9-8916-1AAF7DEE1605}" srcOrd="1" destOrd="0" parTransId="{289A7E90-80B2-4526-BD64-37C430D0F225}" sibTransId="{71B19766-5D3C-4FB6-A972-87DD9A732667}"/>
    <dgm:cxn modelId="{67BB7A49-009A-0745-A49F-CD1F2AC293CA}" type="presOf" srcId="{FBD0A0A6-5AEA-4AA5-A9AD-587F212075A4}" destId="{C668F36F-89AD-C947-9540-C69528D361A9}" srcOrd="0" destOrd="0" presId="urn:microsoft.com/office/officeart/2016/7/layout/RepeatingBendingProcessNew"/>
    <dgm:cxn modelId="{35F5CF50-1BAF-E846-BA56-E049F4B1D6E7}" type="presOf" srcId="{085F711A-E98E-44D9-8916-1AAF7DEE1605}" destId="{D91C79BF-61B1-D94A-85DE-EDE29B092FDE}" srcOrd="0" destOrd="0" presId="urn:microsoft.com/office/officeart/2016/7/layout/RepeatingBendingProcessNew"/>
    <dgm:cxn modelId="{71E08B5C-67F7-4A7B-BEB4-7C969FBACE54}" srcId="{A15AA906-191F-4549-8436-FEBEA94677CB}" destId="{9BF04D48-1CC6-4839-B8D1-95B4FA3524D9}" srcOrd="2" destOrd="0" parTransId="{1E1A71A2-066E-423E-ACA7-E558022CC34E}" sibTransId="{01144C6F-0F9D-4D43-BBA8-3220226F28E1}"/>
    <dgm:cxn modelId="{26917C6C-ECC8-504A-8DF3-4F7FA66D000B}" type="presOf" srcId="{01144C6F-0F9D-4D43-BBA8-3220226F28E1}" destId="{2103C446-59A4-B24E-97AB-995EA938F0BA}" srcOrd="0" destOrd="0" presId="urn:microsoft.com/office/officeart/2016/7/layout/RepeatingBendingProcessNew"/>
    <dgm:cxn modelId="{4800B76F-8886-0D47-81D7-A23525E49478}" type="presOf" srcId="{90DFFEA5-DE81-444C-82F0-13906D034735}" destId="{B40CA93F-0659-324C-AD13-97DBCE13E137}" srcOrd="0" destOrd="0" presId="urn:microsoft.com/office/officeart/2016/7/layout/RepeatingBendingProcessNew"/>
    <dgm:cxn modelId="{547BFC72-BC89-4F28-A31A-CB48A1DA7062}" srcId="{A15AA906-191F-4549-8436-FEBEA94677CB}" destId="{96F870F9-2029-470B-A260-E7E879824B54}" srcOrd="3" destOrd="0" parTransId="{F2F672B7-6EA9-4676-B8C5-3831897BC4B8}" sibTransId="{90DFFEA5-DE81-444C-82F0-13906D034735}"/>
    <dgm:cxn modelId="{1F577B9B-4F5A-471D-8038-926CAC768F7A}" srcId="{A15AA906-191F-4549-8436-FEBEA94677CB}" destId="{26E85509-46FC-432E-8583-625DACFDA84D}" srcOrd="0" destOrd="0" parTransId="{52583981-7684-4AA0-8B99-302D3102B31B}" sibTransId="{F7786CC6-578E-4E80-B3DC-1422747C4EBA}"/>
    <dgm:cxn modelId="{BEC37EBA-C7B4-184E-A8D0-E6D009C20C12}" type="presOf" srcId="{A15AA906-191F-4549-8436-FEBEA94677CB}" destId="{4FF1BCFF-0F39-774F-A095-69D13B5AE57E}" srcOrd="0" destOrd="0" presId="urn:microsoft.com/office/officeart/2016/7/layout/RepeatingBendingProcessNew"/>
    <dgm:cxn modelId="{1E5E1CD0-81B1-4F45-BEED-ADBC926395F1}" type="presOf" srcId="{90DFFEA5-DE81-444C-82F0-13906D034735}" destId="{7F539E12-2876-3B46-887A-4F0BBF3CFCC3}" srcOrd="1" destOrd="0" presId="urn:microsoft.com/office/officeart/2016/7/layout/RepeatingBendingProcessNew"/>
    <dgm:cxn modelId="{F4FF83D1-AE44-7E42-BF25-234B0BE7577A}" type="presOf" srcId="{9BF04D48-1CC6-4839-B8D1-95B4FA3524D9}" destId="{BA7A1DA0-3717-FA49-8F78-88B22C15E985}" srcOrd="0" destOrd="0" presId="urn:microsoft.com/office/officeart/2016/7/layout/RepeatingBendingProcessNew"/>
    <dgm:cxn modelId="{F494BFE2-9A4C-DC45-B931-C6BA85E0EEC0}" type="presOf" srcId="{F7786CC6-578E-4E80-B3DC-1422747C4EBA}" destId="{6B5A33C1-7956-684E-90CD-4CA6C02CDF29}" srcOrd="1" destOrd="0" presId="urn:microsoft.com/office/officeart/2016/7/layout/RepeatingBendingProcessNew"/>
    <dgm:cxn modelId="{6A3DDEF2-078E-4A6D-B5F4-08EBFBACE219}" srcId="{A15AA906-191F-4549-8436-FEBEA94677CB}" destId="{FBD0A0A6-5AEA-4AA5-A9AD-587F212075A4}" srcOrd="4" destOrd="0" parTransId="{F3B1A976-5CBD-4D25-908C-A73DCD406B5D}" sibTransId="{7E964D5E-04FB-47FB-BB85-796E6EA78431}"/>
    <dgm:cxn modelId="{5EA5D2F3-25A8-2443-B2D8-1D6612BA52FB}" type="presOf" srcId="{26E85509-46FC-432E-8583-625DACFDA84D}" destId="{A71D507B-DE50-524E-864A-9B7ADD512BD5}" srcOrd="0" destOrd="0" presId="urn:microsoft.com/office/officeart/2016/7/layout/RepeatingBendingProcessNew"/>
    <dgm:cxn modelId="{C0881D6D-5079-2847-8EA7-984ACE05CB52}" type="presParOf" srcId="{4FF1BCFF-0F39-774F-A095-69D13B5AE57E}" destId="{A71D507B-DE50-524E-864A-9B7ADD512BD5}" srcOrd="0" destOrd="0" presId="urn:microsoft.com/office/officeart/2016/7/layout/RepeatingBendingProcessNew"/>
    <dgm:cxn modelId="{57F507F7-EF8A-3C40-AE35-5E5F730C0D8F}" type="presParOf" srcId="{4FF1BCFF-0F39-774F-A095-69D13B5AE57E}" destId="{EE076A30-B4D6-1F4A-8A7E-8B26A4D03353}" srcOrd="1" destOrd="0" presId="urn:microsoft.com/office/officeart/2016/7/layout/RepeatingBendingProcessNew"/>
    <dgm:cxn modelId="{72950E7C-57B9-4B49-B685-F3BE705EC775}" type="presParOf" srcId="{EE076A30-B4D6-1F4A-8A7E-8B26A4D03353}" destId="{6B5A33C1-7956-684E-90CD-4CA6C02CDF29}" srcOrd="0" destOrd="0" presId="urn:microsoft.com/office/officeart/2016/7/layout/RepeatingBendingProcessNew"/>
    <dgm:cxn modelId="{38255DDE-2037-4445-9A15-8CE005BF81F9}" type="presParOf" srcId="{4FF1BCFF-0F39-774F-A095-69D13B5AE57E}" destId="{D91C79BF-61B1-D94A-85DE-EDE29B092FDE}" srcOrd="2" destOrd="0" presId="urn:microsoft.com/office/officeart/2016/7/layout/RepeatingBendingProcessNew"/>
    <dgm:cxn modelId="{621A5A0C-2B1F-8E42-93B6-4797C0591722}" type="presParOf" srcId="{4FF1BCFF-0F39-774F-A095-69D13B5AE57E}" destId="{3EF9E912-C83E-4A42-A3EA-E84894E84F43}" srcOrd="3" destOrd="0" presId="urn:microsoft.com/office/officeart/2016/7/layout/RepeatingBendingProcessNew"/>
    <dgm:cxn modelId="{2DA3C88C-D5D6-6E44-9FE3-53B231357A1D}" type="presParOf" srcId="{3EF9E912-C83E-4A42-A3EA-E84894E84F43}" destId="{91CB4A4C-83DA-9941-9816-AB2B0CFE28A2}" srcOrd="0" destOrd="0" presId="urn:microsoft.com/office/officeart/2016/7/layout/RepeatingBendingProcessNew"/>
    <dgm:cxn modelId="{660D338F-8BDB-524B-99CA-9AFD8C695D39}" type="presParOf" srcId="{4FF1BCFF-0F39-774F-A095-69D13B5AE57E}" destId="{BA7A1DA0-3717-FA49-8F78-88B22C15E985}" srcOrd="4" destOrd="0" presId="urn:microsoft.com/office/officeart/2016/7/layout/RepeatingBendingProcessNew"/>
    <dgm:cxn modelId="{B33C842C-660E-9D43-A1F2-89B544FBC69F}" type="presParOf" srcId="{4FF1BCFF-0F39-774F-A095-69D13B5AE57E}" destId="{2103C446-59A4-B24E-97AB-995EA938F0BA}" srcOrd="5" destOrd="0" presId="urn:microsoft.com/office/officeart/2016/7/layout/RepeatingBendingProcessNew"/>
    <dgm:cxn modelId="{D755A10B-E00C-204B-9D62-13FB88A73948}" type="presParOf" srcId="{2103C446-59A4-B24E-97AB-995EA938F0BA}" destId="{F5D46909-B1C8-CB4B-850D-B537894E4E28}" srcOrd="0" destOrd="0" presId="urn:microsoft.com/office/officeart/2016/7/layout/RepeatingBendingProcessNew"/>
    <dgm:cxn modelId="{AE160260-8946-B64E-9568-03913104C29A}" type="presParOf" srcId="{4FF1BCFF-0F39-774F-A095-69D13B5AE57E}" destId="{71389831-D2A8-9D42-9E6A-7C5AAADC0819}" srcOrd="6" destOrd="0" presId="urn:microsoft.com/office/officeart/2016/7/layout/RepeatingBendingProcessNew"/>
    <dgm:cxn modelId="{49CFD10D-D36B-294C-9861-83AAC97FAE01}" type="presParOf" srcId="{4FF1BCFF-0F39-774F-A095-69D13B5AE57E}" destId="{B40CA93F-0659-324C-AD13-97DBCE13E137}" srcOrd="7" destOrd="0" presId="urn:microsoft.com/office/officeart/2016/7/layout/RepeatingBendingProcessNew"/>
    <dgm:cxn modelId="{36D9356B-855E-4240-B803-9AA4D46845F4}" type="presParOf" srcId="{B40CA93F-0659-324C-AD13-97DBCE13E137}" destId="{7F539E12-2876-3B46-887A-4F0BBF3CFCC3}" srcOrd="0" destOrd="0" presId="urn:microsoft.com/office/officeart/2016/7/layout/RepeatingBendingProcessNew"/>
    <dgm:cxn modelId="{43FE38E9-96ED-004D-92F5-22FB1597070E}" type="presParOf" srcId="{4FF1BCFF-0F39-774F-A095-69D13B5AE57E}" destId="{C668F36F-89AD-C947-9540-C69528D361A9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437C3-3263-B240-AF51-CEE5D049F7CC}">
      <dsp:nvSpPr>
        <dsp:cNvPr id="0" name=""/>
        <dsp:cNvSpPr/>
      </dsp:nvSpPr>
      <dsp:spPr>
        <a:xfrm>
          <a:off x="0" y="821"/>
          <a:ext cx="9653477" cy="619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Is there a significant difference between the proportion of males vs nonmales who are employed given their degree in higher education?</a:t>
          </a:r>
        </a:p>
      </dsp:txBody>
      <dsp:txXfrm>
        <a:off x="30240" y="31061"/>
        <a:ext cx="9592997" cy="558980"/>
      </dsp:txXfrm>
    </dsp:sp>
    <dsp:sp modelId="{EEC7E5C8-78D3-194C-974B-2D5E263DB8D6}">
      <dsp:nvSpPr>
        <dsp:cNvPr id="0" name=""/>
        <dsp:cNvSpPr/>
      </dsp:nvSpPr>
      <dsp:spPr>
        <a:xfrm>
          <a:off x="0" y="634399"/>
          <a:ext cx="9653477" cy="619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Is there a difference in the average number of computer skills acquired based on level of education?</a:t>
          </a:r>
        </a:p>
      </dsp:txBody>
      <dsp:txXfrm>
        <a:off x="30240" y="664639"/>
        <a:ext cx="9592997" cy="558980"/>
      </dsp:txXfrm>
    </dsp:sp>
    <dsp:sp modelId="{F1D8301A-FB29-6C40-BF31-F2F2D8F2ED7F}">
      <dsp:nvSpPr>
        <dsp:cNvPr id="0" name=""/>
        <dsp:cNvSpPr/>
      </dsp:nvSpPr>
      <dsp:spPr>
        <a:xfrm>
          <a:off x="0" y="1267978"/>
          <a:ext cx="9653477" cy="619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Is age a significant factor in determining whether an individual is a professional developer or not?</a:t>
          </a:r>
        </a:p>
      </dsp:txBody>
      <dsp:txXfrm>
        <a:off x="30240" y="1298218"/>
        <a:ext cx="9592997" cy="558980"/>
      </dsp:txXfrm>
    </dsp:sp>
    <dsp:sp modelId="{DE3AC7A8-FA85-9941-8986-D340E135C312}">
      <dsp:nvSpPr>
        <dsp:cNvPr id="0" name=""/>
        <dsp:cNvSpPr/>
      </dsp:nvSpPr>
      <dsp:spPr>
        <a:xfrm>
          <a:off x="0" y="1901557"/>
          <a:ext cx="9653477" cy="619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Is status  mental health associated with a programmer’s previous salary?</a:t>
          </a:r>
        </a:p>
      </dsp:txBody>
      <dsp:txXfrm>
        <a:off x="30240" y="1931797"/>
        <a:ext cx="9592997" cy="5589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76A30-B4D6-1F4A-8A7E-8B26A4D03353}">
      <dsp:nvSpPr>
        <dsp:cNvPr id="0" name=""/>
        <dsp:cNvSpPr/>
      </dsp:nvSpPr>
      <dsp:spPr>
        <a:xfrm>
          <a:off x="3402025" y="775553"/>
          <a:ext cx="5972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729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84974" y="818133"/>
        <a:ext cx="31394" cy="6278"/>
      </dsp:txXfrm>
    </dsp:sp>
    <dsp:sp modelId="{A71D507B-DE50-524E-864A-9B7ADD512BD5}">
      <dsp:nvSpPr>
        <dsp:cNvPr id="0" name=""/>
        <dsp:cNvSpPr/>
      </dsp:nvSpPr>
      <dsp:spPr>
        <a:xfrm>
          <a:off x="673850" y="2280"/>
          <a:ext cx="2729974" cy="163798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771" tIns="140416" rIns="133771" bIns="14041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Calibri" panose="020F0502020204030204" pitchFamily="34" charset="0"/>
              <a:cs typeface="Calibri" panose="020F0502020204030204" pitchFamily="34" charset="0"/>
            </a:rPr>
            <a:t>Biases</a:t>
          </a:r>
          <a:r>
            <a:rPr lang="en-US" sz="2100" kern="1200" dirty="0">
              <a:latin typeface="Calibri" panose="020F0502020204030204" pitchFamily="34" charset="0"/>
              <a:cs typeface="Calibri" panose="020F0502020204030204" pitchFamily="34" charset="0"/>
            </a:rPr>
            <a:t>: Data is from Stack Overflow, so it's tech-focused.</a:t>
          </a:r>
        </a:p>
      </dsp:txBody>
      <dsp:txXfrm>
        <a:off x="673850" y="2280"/>
        <a:ext cx="2729974" cy="1637984"/>
      </dsp:txXfrm>
    </dsp:sp>
    <dsp:sp modelId="{3EF9E912-C83E-4A42-A3EA-E84894E84F43}">
      <dsp:nvSpPr>
        <dsp:cNvPr id="0" name=""/>
        <dsp:cNvSpPr/>
      </dsp:nvSpPr>
      <dsp:spPr>
        <a:xfrm>
          <a:off x="6759893" y="775553"/>
          <a:ext cx="5972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7294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42843" y="818133"/>
        <a:ext cx="31394" cy="6278"/>
      </dsp:txXfrm>
    </dsp:sp>
    <dsp:sp modelId="{D91C79BF-61B1-D94A-85DE-EDE29B092FDE}">
      <dsp:nvSpPr>
        <dsp:cNvPr id="0" name=""/>
        <dsp:cNvSpPr/>
      </dsp:nvSpPr>
      <dsp:spPr>
        <a:xfrm>
          <a:off x="4031719" y="2280"/>
          <a:ext cx="2729974" cy="163798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771" tIns="140416" rIns="133771" bIns="14041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Calibri" panose="020F0502020204030204" pitchFamily="34" charset="0"/>
              <a:cs typeface="Calibri" panose="020F0502020204030204" pitchFamily="34" charset="0"/>
            </a:rPr>
            <a:t>Human error: </a:t>
          </a:r>
          <a:r>
            <a:rPr lang="en-US" sz="2100" kern="1200" dirty="0">
              <a:latin typeface="Calibri" panose="020F0502020204030204" pitchFamily="34" charset="0"/>
              <a:cs typeface="Calibri" panose="020F0502020204030204" pitchFamily="34" charset="0"/>
            </a:rPr>
            <a:t>Mistakes in the data can affect the study's results.</a:t>
          </a:r>
        </a:p>
      </dsp:txBody>
      <dsp:txXfrm>
        <a:off x="4031719" y="2280"/>
        <a:ext cx="2729974" cy="1637984"/>
      </dsp:txXfrm>
    </dsp:sp>
    <dsp:sp modelId="{2103C446-59A4-B24E-97AB-995EA938F0BA}">
      <dsp:nvSpPr>
        <dsp:cNvPr id="0" name=""/>
        <dsp:cNvSpPr/>
      </dsp:nvSpPr>
      <dsp:spPr>
        <a:xfrm>
          <a:off x="2038837" y="1638465"/>
          <a:ext cx="6715737" cy="597294"/>
        </a:xfrm>
        <a:custGeom>
          <a:avLst/>
          <a:gdLst/>
          <a:ahLst/>
          <a:cxnLst/>
          <a:rect l="0" t="0" r="0" b="0"/>
          <a:pathLst>
            <a:path>
              <a:moveTo>
                <a:pt x="6715737" y="0"/>
              </a:moveTo>
              <a:lnTo>
                <a:pt x="6715737" y="315747"/>
              </a:lnTo>
              <a:lnTo>
                <a:pt x="0" y="315747"/>
              </a:lnTo>
              <a:lnTo>
                <a:pt x="0" y="597294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8080" y="1933973"/>
        <a:ext cx="337251" cy="6278"/>
      </dsp:txXfrm>
    </dsp:sp>
    <dsp:sp modelId="{BA7A1DA0-3717-FA49-8F78-88B22C15E985}">
      <dsp:nvSpPr>
        <dsp:cNvPr id="0" name=""/>
        <dsp:cNvSpPr/>
      </dsp:nvSpPr>
      <dsp:spPr>
        <a:xfrm>
          <a:off x="7389587" y="2280"/>
          <a:ext cx="2729974" cy="163798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4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771" tIns="140416" rIns="133771" bIns="14041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Calibri" panose="020F0502020204030204" pitchFamily="34" charset="0"/>
              <a:cs typeface="Calibri" panose="020F0502020204030204" pitchFamily="34" charset="0"/>
            </a:rPr>
            <a:t>Data</a:t>
          </a:r>
          <a:r>
            <a:rPr lang="en-US" sz="2100" b="1" kern="1200" baseline="0" dirty="0">
              <a:latin typeface="Calibri" panose="020F0502020204030204" pitchFamily="34" charset="0"/>
              <a:cs typeface="Calibri" panose="020F0502020204030204" pitchFamily="34" charset="0"/>
            </a:rPr>
            <a:t> loss in cleaning: </a:t>
          </a:r>
          <a:r>
            <a:rPr lang="en-US" sz="21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May lack key factors such as connections and accuracy.</a:t>
          </a:r>
          <a:endParaRPr lang="en-US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389587" y="2280"/>
        <a:ext cx="2729974" cy="1637984"/>
      </dsp:txXfrm>
    </dsp:sp>
    <dsp:sp modelId="{B40CA93F-0659-324C-AD13-97DBCE13E137}">
      <dsp:nvSpPr>
        <dsp:cNvPr id="0" name=""/>
        <dsp:cNvSpPr/>
      </dsp:nvSpPr>
      <dsp:spPr>
        <a:xfrm>
          <a:off x="3402025" y="3041431"/>
          <a:ext cx="5972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7294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84974" y="3084012"/>
        <a:ext cx="31394" cy="6278"/>
      </dsp:txXfrm>
    </dsp:sp>
    <dsp:sp modelId="{71389831-D2A8-9D42-9E6A-7C5AAADC0819}">
      <dsp:nvSpPr>
        <dsp:cNvPr id="0" name=""/>
        <dsp:cNvSpPr/>
      </dsp:nvSpPr>
      <dsp:spPr>
        <a:xfrm>
          <a:off x="673850" y="2268159"/>
          <a:ext cx="2729974" cy="163798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771" tIns="140416" rIns="133771" bIns="14041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Calibri" panose="020F0502020204030204" pitchFamily="34" charset="0"/>
              <a:cs typeface="Calibri" panose="020F0502020204030204" pitchFamily="34" charset="0"/>
            </a:rPr>
            <a:t>Categorization: </a:t>
          </a:r>
          <a:r>
            <a:rPr lang="en-US" sz="2100" kern="1200" dirty="0">
              <a:latin typeface="Calibri" panose="020F0502020204030204" pitchFamily="34" charset="0"/>
              <a:cs typeface="Calibri" panose="020F0502020204030204" pitchFamily="34" charset="0"/>
            </a:rPr>
            <a:t>Some features have lots of categories, complicating analysis.</a:t>
          </a:r>
        </a:p>
      </dsp:txBody>
      <dsp:txXfrm>
        <a:off x="673850" y="2268159"/>
        <a:ext cx="2729974" cy="1637984"/>
      </dsp:txXfrm>
    </dsp:sp>
    <dsp:sp modelId="{C668F36F-89AD-C947-9540-C69528D361A9}">
      <dsp:nvSpPr>
        <dsp:cNvPr id="0" name=""/>
        <dsp:cNvSpPr/>
      </dsp:nvSpPr>
      <dsp:spPr>
        <a:xfrm>
          <a:off x="4031719" y="2268159"/>
          <a:ext cx="2729974" cy="163798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6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771" tIns="140416" rIns="133771" bIns="14041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Calibri" panose="020F0502020204030204" pitchFamily="34" charset="0"/>
              <a:cs typeface="Calibri" panose="020F0502020204030204" pitchFamily="34" charset="0"/>
            </a:rPr>
            <a:t>Age: </a:t>
          </a:r>
          <a:r>
            <a:rPr lang="en-US" sz="2100" kern="1200" dirty="0">
              <a:latin typeface="Calibri" panose="020F0502020204030204" pitchFamily="34" charset="0"/>
              <a:cs typeface="Calibri" panose="020F0502020204030204" pitchFamily="34" charset="0"/>
            </a:rPr>
            <a:t>We don’t know in depth details of age(only under/above 35).</a:t>
          </a:r>
        </a:p>
      </dsp:txBody>
      <dsp:txXfrm>
        <a:off x="4031719" y="2268159"/>
        <a:ext cx="2729974" cy="1637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261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0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7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3263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50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smtClean="0"/>
              <a:t>10/25/23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12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t>10/25/23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42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1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6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8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4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7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10/25/23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4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10/25/23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9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10/25/23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1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8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6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8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Thank-you-word-cloud.jp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nago.com/academy/quick-guide-to-biostatistics-in-clinical-research-hypothesis-testing/" TargetMode="Externa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5AA5-E894-804A-BA64-C3CDD1E23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888" y="935808"/>
            <a:ext cx="5785837" cy="2912732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rgbClr val="002060"/>
                </a:solidFill>
              </a:rPr>
              <a:t>Job Application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F3569-A8DA-B44B-A95F-354DED84B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888" y="3848540"/>
            <a:ext cx="5778684" cy="106678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Sajan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Neelima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SANDHYA, PAVAN </a:t>
            </a:r>
          </a:p>
        </p:txBody>
      </p:sp>
      <p:pic>
        <p:nvPicPr>
          <p:cNvPr id="1026" name="Picture 2" descr="How new job search technologies are affecting the U.S. labor market -  Equitable Growth">
            <a:extLst>
              <a:ext uri="{FF2B5EF4-FFF2-40B4-BE49-F238E27FC236}">
                <a16:creationId xmlns:a16="http://schemas.microsoft.com/office/drawing/2014/main" id="{720C4E06-FE08-BA16-CEE8-6CDE24454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180"/>
          <a:stretch/>
        </p:blipFill>
        <p:spPr bwMode="auto">
          <a:xfrm rot="21600000">
            <a:off x="7798182" y="684681"/>
            <a:ext cx="3697956" cy="209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0A1420-7309-47BF-D94A-DE325A1890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04" r="1" b="8918"/>
          <a:stretch/>
        </p:blipFill>
        <p:spPr>
          <a:xfrm rot="21600000">
            <a:off x="7798182" y="2913907"/>
            <a:ext cx="3697956" cy="32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9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D17CE0-4072-41ED-BDEE-C7BC0ABF4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011D5-E803-D04A-9BAA-B1D02390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151965"/>
          </a:xfrm>
        </p:spPr>
        <p:txBody>
          <a:bodyPr>
            <a:normAutofit/>
          </a:bodyPr>
          <a:lstStyle/>
          <a:p>
            <a:r>
              <a:rPr lang="en-US"/>
              <a:t>LIMITATIONS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678997-6CE2-4427-A928-E779FE07A1D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97871501"/>
              </p:ext>
            </p:extLst>
          </p:nvPr>
        </p:nvGraphicFramePr>
        <p:xfrm>
          <a:off x="685800" y="2063750"/>
          <a:ext cx="10793413" cy="390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338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EACD-B8B4-DB43-A18A-FB3A0EF0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4951408" cy="1151965"/>
          </a:xfrm>
        </p:spPr>
        <p:txBody>
          <a:bodyPr>
            <a:normAutofit/>
          </a:bodyPr>
          <a:lstStyle/>
          <a:p>
            <a:r>
              <a:rPr lang="en-US" sz="4600" dirty="0"/>
              <a:t>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9D01-F067-0841-9CA2-16B60BACC4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76423"/>
            <a:ext cx="4951410" cy="32887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DEEPEN ANALYSIS: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Dive deeper into specific categories, like age or country, for more detailed insights.</a:t>
            </a:r>
          </a:p>
          <a:p>
            <a:pPr>
              <a:lnSpc>
                <a:spcPct val="110000"/>
              </a:lnSpc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Predictive Modeling: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 the data to create models predicting employability, refining them as we gather more insights.</a:t>
            </a:r>
          </a:p>
          <a:p>
            <a:pPr>
              <a:lnSpc>
                <a:spcPct val="110000"/>
              </a:lnSpc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Feedback: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UTILIZE THE FEEDBACK GIVEN BY THE PROFESSOR/PEER to GUIDE OUR NEXT STEPS Final project.</a:t>
            </a:r>
          </a:p>
        </p:txBody>
      </p:sp>
      <p:pic>
        <p:nvPicPr>
          <p:cNvPr id="1026" name="Picture 2" descr="Harvard Data Science Initiative rolls out new research areas – Harvard  Gazette">
            <a:extLst>
              <a:ext uri="{FF2B5EF4-FFF2-40B4-BE49-F238E27FC236}">
                <a16:creationId xmlns:a16="http://schemas.microsoft.com/office/drawing/2014/main" id="{5399E186-E438-3503-EF97-CC2187843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4" r="19266" b="2"/>
          <a:stretch/>
        </p:blipFill>
        <p:spPr bwMode="auto">
          <a:xfrm>
            <a:off x="6094410" y="10"/>
            <a:ext cx="5310189" cy="5301586"/>
          </a:xfrm>
          <a:prstGeom prst="rect">
            <a:avLst/>
          </a:prstGeom>
          <a:noFill/>
          <a:ln w="57150" cmpd="thinThick">
            <a:solidFill>
              <a:schemeClr val="bg1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832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4232-D5D6-184B-B8EB-6439D502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COMMENTS /</a:t>
            </a:r>
            <a:br>
              <a:rPr lang="en-US" sz="4800" dirty="0"/>
            </a:br>
            <a:r>
              <a:rPr lang="en-US" sz="4800" dirty="0"/>
              <a:t> QUESTIONS?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A9228A2-BF7E-8B4A-AD58-F4A3A0F9558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1367" y="1758820"/>
            <a:ext cx="6174771" cy="3334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54DB01-79B7-A44D-A0B1-8096CC3EAD51}"/>
              </a:ext>
            </a:extLst>
          </p:cNvPr>
          <p:cNvSpPr txBox="1"/>
          <p:nvPr/>
        </p:nvSpPr>
        <p:spPr>
          <a:xfrm>
            <a:off x="9221156" y="4893141"/>
            <a:ext cx="227498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commons.wikimedia.org/wiki/File:Thank-you-word-cloud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0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ree arrows on bullseye">
            <a:extLst>
              <a:ext uri="{FF2B5EF4-FFF2-40B4-BE49-F238E27FC236}">
                <a16:creationId xmlns:a16="http://schemas.microsoft.com/office/drawing/2014/main" id="{A334169D-180D-7F4A-BD62-D2029F111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21929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712794-1D27-F940-92E6-56B4CDC3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950" y="240056"/>
            <a:ext cx="4503388" cy="945891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1">
                    <a:lumMod val="75000"/>
                  </a:schemeClr>
                </a:solidFill>
              </a:rPr>
              <a:t>Goals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33091-A5ED-4C4D-BCAF-83BD27DFF3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79152" y="2446867"/>
            <a:ext cx="6413334" cy="29446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5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chemeClr val="bg1"/>
              </a:solidFill>
            </a:endParaRPr>
          </a:p>
        </p:txBody>
      </p:sp>
      <p:graphicFrame>
        <p:nvGraphicFramePr>
          <p:cNvPr id="16" name="TextBox 5">
            <a:extLst>
              <a:ext uri="{FF2B5EF4-FFF2-40B4-BE49-F238E27FC236}">
                <a16:creationId xmlns:a16="http://schemas.microsoft.com/office/drawing/2014/main" id="{A22CFA97-9844-7D09-52C4-7ECC843081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439422"/>
              </p:ext>
            </p:extLst>
          </p:nvPr>
        </p:nvGraphicFramePr>
        <p:xfrm>
          <a:off x="511603" y="1185947"/>
          <a:ext cx="9653477" cy="2521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0746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32F8-256E-FB4B-A49B-850F89EB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229" y="685800"/>
            <a:ext cx="4903454" cy="1151965"/>
          </a:xfrm>
        </p:spPr>
        <p:txBody>
          <a:bodyPr>
            <a:normAutofit/>
          </a:bodyPr>
          <a:lstStyle/>
          <a:p>
            <a:r>
              <a:rPr lang="en-US" sz="3800" dirty="0"/>
              <a:t>Exploratory Data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94AB0F-1D6F-41D5-9C7D-1292DBF7F4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74089" y="2142066"/>
            <a:ext cx="4908593" cy="323251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Plots depicting the data characteristics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Mention how we defined the data and how we cleaned it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We'll also want the descriptions of the data variables here</a:t>
            </a:r>
          </a:p>
        </p:txBody>
      </p:sp>
      <p:pic>
        <p:nvPicPr>
          <p:cNvPr id="2050" name="Picture 2" descr="Exploratory Data Analysis in R Course | DataCamp">
            <a:extLst>
              <a:ext uri="{FF2B5EF4-FFF2-40B4-BE49-F238E27FC236}">
                <a16:creationId xmlns:a16="http://schemas.microsoft.com/office/drawing/2014/main" id="{486D9760-C935-5DAA-CF86-8C8D3B3D8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933"/>
          <a:stretch/>
        </p:blipFill>
        <p:spPr bwMode="auto">
          <a:xfrm>
            <a:off x="404226" y="10"/>
            <a:ext cx="5312664" cy="5301586"/>
          </a:xfrm>
          <a:prstGeom prst="rect">
            <a:avLst/>
          </a:prstGeom>
          <a:noFill/>
          <a:ln w="57150" cmpd="thinThick">
            <a:solidFill>
              <a:schemeClr val="bg1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41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7" name="Rectangle 16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9" name="Picture 8" descr="Two cartoon characters in a lab&#10;&#10;Description automatically generated">
            <a:extLst>
              <a:ext uri="{FF2B5EF4-FFF2-40B4-BE49-F238E27FC236}">
                <a16:creationId xmlns:a16="http://schemas.microsoft.com/office/drawing/2014/main" id="{EB553CF8-7E2F-84C4-A9AA-8C06DEBF8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04225" y="628739"/>
            <a:ext cx="10912820" cy="4365128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59890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A88E-F5CB-F94E-B3CC-A32DC675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610" y="349898"/>
            <a:ext cx="4526328" cy="1266265"/>
          </a:xfrm>
        </p:spPr>
        <p:txBody>
          <a:bodyPr>
            <a:normAutofit/>
          </a:bodyPr>
          <a:lstStyle/>
          <a:p>
            <a:r>
              <a:rPr lang="en-US" sz="4100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F873-2D5F-D642-A6DA-AD596F9C7D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8680" y="704451"/>
            <a:ext cx="4531072" cy="307229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Is there a significant difference between the proportion of males vs nonmales who are employed given their degree in higher education?</a:t>
            </a:r>
          </a:p>
          <a:p>
            <a:pPr>
              <a:lnSpc>
                <a:spcPct val="110000"/>
              </a:lnSpc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78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A88E-F5CB-F94E-B3CC-A32DC675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610" y="349898"/>
            <a:ext cx="4526328" cy="1266265"/>
          </a:xfrm>
        </p:spPr>
        <p:txBody>
          <a:bodyPr>
            <a:normAutofit/>
          </a:bodyPr>
          <a:lstStyle/>
          <a:p>
            <a:r>
              <a:rPr lang="en-US" sz="4100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F873-2D5F-D642-A6DA-AD596F9C7D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9937" y="713781"/>
            <a:ext cx="4531072" cy="307229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Is there a difference in the average number of computer skills acquired based on level of education?</a:t>
            </a:r>
          </a:p>
          <a:p>
            <a:pPr>
              <a:lnSpc>
                <a:spcPct val="110000"/>
              </a:lnSpc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A34C17-B8E0-79C1-16A4-24637C106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" y="1757680"/>
            <a:ext cx="7772400" cy="3685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B41F84-0489-D66D-0024-701C74726539}"/>
              </a:ext>
            </a:extLst>
          </p:cNvPr>
          <p:cNvSpPr txBox="1"/>
          <p:nvPr/>
        </p:nvSpPr>
        <p:spPr>
          <a:xfrm>
            <a:off x="8310623" y="2754004"/>
            <a:ext cx="2673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**Students with Undergraduate, Master, or PhD degrees had lower computer skills than the 'Other' group, with noticeable differences backed by data.**</a:t>
            </a:r>
          </a:p>
        </p:txBody>
      </p:sp>
    </p:spTree>
    <p:extLst>
      <p:ext uri="{BB962C8B-B14F-4D97-AF65-F5344CB8AC3E}">
        <p14:creationId xmlns:p14="http://schemas.microsoft.com/office/powerpoint/2010/main" val="289581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A88E-F5CB-F94E-B3CC-A32DC675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610" y="349898"/>
            <a:ext cx="4526328" cy="1266265"/>
          </a:xfrm>
        </p:spPr>
        <p:txBody>
          <a:bodyPr>
            <a:normAutofit/>
          </a:bodyPr>
          <a:lstStyle/>
          <a:p>
            <a:r>
              <a:rPr lang="en-US" sz="4100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F873-2D5F-D642-A6DA-AD596F9C7D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62574" y="695120"/>
            <a:ext cx="4531072" cy="307229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Is age a significant factor in determining whether an individual is a professional developer or not?</a:t>
            </a:r>
          </a:p>
          <a:p>
            <a:pPr>
              <a:lnSpc>
                <a:spcPct val="110000"/>
              </a:lnSpc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6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A88E-F5CB-F94E-B3CC-A32DC675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610" y="349898"/>
            <a:ext cx="4526328" cy="1266265"/>
          </a:xfrm>
        </p:spPr>
        <p:txBody>
          <a:bodyPr>
            <a:normAutofit/>
          </a:bodyPr>
          <a:lstStyle/>
          <a:p>
            <a:r>
              <a:rPr lang="en-US" sz="4100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F873-2D5F-D642-A6DA-AD596F9C7D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300" y="648467"/>
            <a:ext cx="4531072" cy="307229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Is status of mental health associated with a programmer’s previous salary?</a:t>
            </a:r>
          </a:p>
          <a:p>
            <a:pPr>
              <a:lnSpc>
                <a:spcPct val="110000"/>
              </a:lnSpc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1C602C5-43F8-8226-15EC-42B831C7B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59" y="1968500"/>
            <a:ext cx="9906001" cy="2452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569D80-0EF6-15C3-E582-938286B01A35}"/>
              </a:ext>
            </a:extLst>
          </p:cNvPr>
          <p:cNvSpPr txBox="1"/>
          <p:nvPr/>
        </p:nvSpPr>
        <p:spPr>
          <a:xfrm>
            <a:off x="548641" y="4856124"/>
            <a:ext cx="10256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**people who said "Yes" to mental health issues earn about $7,993 to $8,936 more than those who said "No”*</a:t>
            </a:r>
          </a:p>
        </p:txBody>
      </p:sp>
    </p:spTree>
    <p:extLst>
      <p:ext uri="{BB962C8B-B14F-4D97-AF65-F5344CB8AC3E}">
        <p14:creationId xmlns:p14="http://schemas.microsoft.com/office/powerpoint/2010/main" val="15683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A88E-F5CB-F94E-B3CC-A32DC675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4951408" cy="1151965"/>
          </a:xfrm>
        </p:spPr>
        <p:txBody>
          <a:bodyPr>
            <a:normAutofit/>
          </a:bodyPr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F873-2D5F-D642-A6DA-AD596F9C7D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76423"/>
            <a:ext cx="4951410" cy="328873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will put conclusions here.</a:t>
            </a:r>
          </a:p>
        </p:txBody>
      </p:sp>
      <p:pic>
        <p:nvPicPr>
          <p:cNvPr id="35" name="Picture 34" descr="Light bulb on yellow background with sketched light beams and cord">
            <a:extLst>
              <a:ext uri="{FF2B5EF4-FFF2-40B4-BE49-F238E27FC236}">
                <a16:creationId xmlns:a16="http://schemas.microsoft.com/office/drawing/2014/main" id="{CE55D725-A7ED-B86A-9452-1EF0F9F906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00" r="-1" b="-1"/>
          <a:stretch/>
        </p:blipFill>
        <p:spPr>
          <a:xfrm>
            <a:off x="6094410" y="10"/>
            <a:ext cx="5310189" cy="5301586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99824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{B77E5A98-5E13-D049-AE5A-F63F41394542}tf10001077</Template>
  <TotalTime>528</TotalTime>
  <Words>394</Words>
  <Application>Microsoft Macintosh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Impact</vt:lpstr>
      <vt:lpstr>Main Event</vt:lpstr>
      <vt:lpstr>Job Application MARKET</vt:lpstr>
      <vt:lpstr>Goals of the PROJECT</vt:lpstr>
      <vt:lpstr>Exploratory Data Analysis</vt:lpstr>
      <vt:lpstr>PowerPoint Presentation</vt:lpstr>
      <vt:lpstr>Hypothesis Testing</vt:lpstr>
      <vt:lpstr>Hypothesis Testing</vt:lpstr>
      <vt:lpstr>Hypothesis Testing</vt:lpstr>
      <vt:lpstr>Hypothesis Testing</vt:lpstr>
      <vt:lpstr>CONCLUSIONS</vt:lpstr>
      <vt:lpstr>LIMITATIONS</vt:lpstr>
      <vt:lpstr>FURTHER RESEARCH</vt:lpstr>
      <vt:lpstr>COMMENTS /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Well being</dc:title>
  <dc:creator>Microsoft Office User</dc:creator>
  <cp:lastModifiedBy>Karki, Sandhya</cp:lastModifiedBy>
  <cp:revision>17</cp:revision>
  <dcterms:created xsi:type="dcterms:W3CDTF">2021-04-14T02:32:19Z</dcterms:created>
  <dcterms:modified xsi:type="dcterms:W3CDTF">2023-10-25T15:21:59Z</dcterms:modified>
</cp:coreProperties>
</file>